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media/image15.jpg" ContentType="image/jpeg"/>
  <Override PartName="/ppt/media/image19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media/image51.jpg" ContentType="image/jpeg"/>
  <Override PartName="/ppt/media/image52.jpg" ContentType="image/jpeg"/>
  <Override PartName="/ppt/media/image53.jpg" ContentType="image/jpeg"/>
  <Override PartName="/ppt/media/image56.jpg" ContentType="image/jpeg"/>
  <Override PartName="/ppt/media/image58.jpg" ContentType="image/jpeg"/>
  <Override PartName="/ppt/media/image59.jpg" ContentType="image/jpeg"/>
  <Override PartName="/ppt/media/image61.jpg" ContentType="image/jpeg"/>
  <Override PartName="/ppt/media/image65.jpg" ContentType="image/jpeg"/>
  <Override PartName="/ppt/media/image6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sldIdLst>
    <p:sldId id="268" r:id="rId3"/>
    <p:sldId id="269" r:id="rId4"/>
    <p:sldId id="287" r:id="rId5"/>
    <p:sldId id="288" r:id="rId6"/>
    <p:sldId id="290" r:id="rId7"/>
    <p:sldId id="279" r:id="rId8"/>
    <p:sldId id="277" r:id="rId9"/>
    <p:sldId id="278" r:id="rId10"/>
    <p:sldId id="314" r:id="rId11"/>
    <p:sldId id="318" r:id="rId12"/>
    <p:sldId id="315" r:id="rId13"/>
    <p:sldId id="296" r:id="rId14"/>
    <p:sldId id="295" r:id="rId15"/>
    <p:sldId id="307" r:id="rId16"/>
    <p:sldId id="338" r:id="rId17"/>
    <p:sldId id="311" r:id="rId18"/>
    <p:sldId id="335" r:id="rId19"/>
    <p:sldId id="308" r:id="rId20"/>
    <p:sldId id="334" r:id="rId21"/>
    <p:sldId id="309" r:id="rId22"/>
    <p:sldId id="333" r:id="rId23"/>
    <p:sldId id="313" r:id="rId24"/>
    <p:sldId id="283" r:id="rId25"/>
    <p:sldId id="284" r:id="rId26"/>
    <p:sldId id="285" r:id="rId27"/>
    <p:sldId id="286" r:id="rId28"/>
    <p:sldId id="312" r:id="rId29"/>
    <p:sldId id="294" r:id="rId30"/>
    <p:sldId id="281" r:id="rId31"/>
    <p:sldId id="260" r:id="rId32"/>
    <p:sldId id="270" r:id="rId33"/>
    <p:sldId id="271" r:id="rId34"/>
    <p:sldId id="272" r:id="rId35"/>
    <p:sldId id="273" r:id="rId36"/>
    <p:sldId id="343" r:id="rId37"/>
    <p:sldId id="339" r:id="rId38"/>
    <p:sldId id="340" r:id="rId39"/>
    <p:sldId id="337" r:id="rId40"/>
    <p:sldId id="341" r:id="rId41"/>
    <p:sldId id="293" r:id="rId42"/>
    <p:sldId id="319" r:id="rId43"/>
    <p:sldId id="320" r:id="rId44"/>
    <p:sldId id="321" r:id="rId45"/>
    <p:sldId id="299" r:id="rId46"/>
    <p:sldId id="298" r:id="rId47"/>
    <p:sldId id="322" r:id="rId48"/>
    <p:sldId id="323" r:id="rId49"/>
    <p:sldId id="282" r:id="rId50"/>
    <p:sldId id="324" r:id="rId51"/>
    <p:sldId id="336" r:id="rId52"/>
    <p:sldId id="342" r:id="rId53"/>
    <p:sldId id="344" r:id="rId54"/>
    <p:sldId id="1723" r:id="rId55"/>
    <p:sldId id="1728" r:id="rId56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9C35DB50-B8DA-4DD4-8522-FC833F7A3B59}">
          <p14:sldIdLst>
            <p14:sldId id="268"/>
          </p14:sldIdLst>
        </p14:section>
        <p14:section name="目录页" id="{DED64637-8C3B-4EA8-A41D-D3172A66F191}">
          <p14:sldIdLst>
            <p14:sldId id="269"/>
          </p14:sldIdLst>
        </p14:section>
        <p14:section name="图文页" id="{6E37BB4D-4840-48CF-A034-72258C9D5015}">
          <p14:sldIdLst>
            <p14:sldId id="287"/>
            <p14:sldId id="288"/>
            <p14:sldId id="290"/>
            <p14:sldId id="279"/>
            <p14:sldId id="277"/>
            <p14:sldId id="278"/>
            <p14:sldId id="314"/>
            <p14:sldId id="318"/>
            <p14:sldId id="315"/>
            <p14:sldId id="296"/>
            <p14:sldId id="295"/>
            <p14:sldId id="307"/>
            <p14:sldId id="338"/>
          </p14:sldIdLst>
        </p14:section>
        <p14:section name="逻辑关系页" id="{E29232C9-E734-48D8-9C15-5308AD30F466}">
          <p14:sldIdLst>
            <p14:sldId id="311"/>
            <p14:sldId id="335"/>
            <p14:sldId id="308"/>
            <p14:sldId id="334"/>
            <p14:sldId id="309"/>
            <p14:sldId id="333"/>
          </p14:sldIdLst>
        </p14:section>
        <p14:section name="数据图表页" id="{36C0134A-80C4-48D2-B048-CBF65C8EAA9E}">
          <p14:sldIdLst>
            <p14:sldId id="313"/>
            <p14:sldId id="283"/>
            <p14:sldId id="284"/>
            <p14:sldId id="285"/>
            <p14:sldId id="286"/>
            <p14:sldId id="312"/>
            <p14:sldId id="294"/>
          </p14:sldIdLst>
        </p14:section>
        <p14:section name="封底页" id="{544EA12D-E68E-4341-B3A1-11A64D50FE3F}">
          <p14:sldIdLst>
            <p14:sldId id="281"/>
          </p14:sldIdLst>
        </p14:section>
        <p14:section name="过渡页" id="{485A5070-031F-4E60-9643-F5CBD40F971E}">
          <p14:sldIdLst>
            <p14:sldId id="260"/>
            <p14:sldId id="270"/>
            <p14:sldId id="271"/>
            <p14:sldId id="272"/>
            <p14:sldId id="273"/>
          </p14:sldIdLst>
        </p14:section>
        <p14:section name="附录页" id="{8CDF8F46-95DE-42F4-8BAF-F02B18D1DA59}">
          <p14:sldIdLst>
            <p14:sldId id="343"/>
            <p14:sldId id="339"/>
            <p14:sldId id="340"/>
            <p14:sldId id="337"/>
            <p14:sldId id="341"/>
            <p14:sldId id="293"/>
            <p14:sldId id="319"/>
            <p14:sldId id="320"/>
            <p14:sldId id="321"/>
            <p14:sldId id="299"/>
            <p14:sldId id="298"/>
            <p14:sldId id="322"/>
            <p14:sldId id="323"/>
            <p14:sldId id="282"/>
            <p14:sldId id="324"/>
            <p14:sldId id="336"/>
            <p14:sldId id="342"/>
            <p14:sldId id="344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3" pos="393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pos="7265" userDrawn="1">
          <p15:clr>
            <a:srgbClr val="A4A3A4"/>
          </p15:clr>
        </p15:guide>
        <p15:guide id="10" pos="7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962" y="930"/>
      </p:cViewPr>
      <p:guideLst>
        <p:guide pos="393"/>
        <p:guide orient="horz" pos="624"/>
        <p:guide orient="horz" pos="3928"/>
        <p:guide orient="horz" pos="3861"/>
        <p:guide pos="7265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gs" Target="tags/tag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A45-4C0E-BBF9-2F7D5DC8EE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A45-4C0E-BBF9-2F7D5DC8EE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A45-4C0E-BBF9-2F7D5DC8EE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896672"/>
        <c:axId val="611825231"/>
      </c:lineChart>
      <c:catAx>
        <c:axId val="2389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825231"/>
        <c:crosses val="autoZero"/>
        <c:auto val="1"/>
        <c:lblAlgn val="ctr"/>
        <c:lblOffset val="100"/>
        <c:noMultiLvlLbl val="0"/>
      </c:catAx>
      <c:valAx>
        <c:axId val="6118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9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47181811272901"/>
          <c:y val="5.8207931652521604E-3"/>
          <c:w val="0.24305636377454196"/>
          <c:h val="6.7393078845394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58057418326019E-2"/>
          <c:y val="3.34335965740927E-2"/>
          <c:w val="0.93045564368499833"/>
          <c:h val="0.829160629732154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1.5</c:v>
                </c:pt>
                <c:pt idx="5">
                  <c:v>3</c:v>
                </c:pt>
                <c:pt idx="6">
                  <c:v>5</c:v>
                </c:pt>
                <c:pt idx="7">
                  <c:v>3.5</c:v>
                </c:pt>
                <c:pt idx="8">
                  <c:v>4.5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B2-4F6C-8D4C-8C8C29314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1-55B2-4F6C-8D4C-8C8C293147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2-55B2-4F6C-8D4C-8C8C29314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895360"/>
        <c:axId val="156332800"/>
      </c:barChart>
      <c:catAx>
        <c:axId val="80895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332800"/>
        <c:crosses val="autoZero"/>
        <c:auto val="1"/>
        <c:lblAlgn val="ctr"/>
        <c:lblOffset val="100"/>
        <c:noMultiLvlLbl val="0"/>
      </c:catAx>
      <c:valAx>
        <c:axId val="15633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9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8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58057418326019E-2"/>
          <c:y val="3.34335965740927E-2"/>
          <c:w val="0.93045564368499833"/>
          <c:h val="0.829160629732154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48-4B93-BA2F-EE5223A689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1.5</c:v>
                </c:pt>
                <c:pt idx="5">
                  <c:v>3</c:v>
                </c:pt>
                <c:pt idx="6">
                  <c:v>5</c:v>
                </c:pt>
                <c:pt idx="7">
                  <c:v>3.5</c:v>
                </c:pt>
                <c:pt idx="8">
                  <c:v>4.5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8-4B93-BA2F-EE5223A689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1-0248-4B93-BA2F-EE5223A689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2-0248-4B93-BA2F-EE5223A689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2"/>
        <c:axId val="80895360"/>
        <c:axId val="156332800"/>
      </c:barChart>
      <c:catAx>
        <c:axId val="80895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332800"/>
        <c:crosses val="autoZero"/>
        <c:auto val="1"/>
        <c:lblAlgn val="ctr"/>
        <c:lblOffset val="100"/>
        <c:noMultiLvlLbl val="0"/>
      </c:catAx>
      <c:valAx>
        <c:axId val="15633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6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89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43-4DB5-B658-ED0E89F51D21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43-4DB5-B658-ED0E89F51D21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43-4DB5-B658-ED0E89F51D21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43-4DB5-B658-ED0E89F51D21}"/>
              </c:ext>
            </c:extLst>
          </c:dPt>
          <c:dLbls>
            <c:dLbl>
              <c:idx val="0"/>
              <c:layout>
                <c:manualLayout>
                  <c:x val="-0.20933213967183439"/>
                  <c:y val="-7.69643607798506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defRPr>
                    </a:pPr>
                    <a:fld id="{E417B689-CF4F-4EB2-8865-A8ADED5576F0}" type="VALUE">
                      <a: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24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defRPr>
                      </a:pPr>
                      <a:t>[值]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D43-4DB5-B658-ED0E89F51D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43-4DB5-B658-ED0E89F51D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05559237005E-2"/>
          <c:y val="0.81234082269888663"/>
          <c:w val="0.89999988881525983"/>
          <c:h val="0.187659177301113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7801C-6B33-4DD4-AE88-05FB32F2D5C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0252D55-683C-497E-AFCF-FCCC53BCA561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研究课题</a:t>
          </a:r>
        </a:p>
      </dgm:t>
    </dgm:pt>
    <dgm:pt modelId="{A85F8375-8B82-4A5A-AA28-465C517C6C91}" type="parTrans" cxnId="{5E4ED1B7-C23A-4928-B427-A7A9ACB943FE}">
      <dgm:prSet/>
      <dgm:spPr/>
      <dgm:t>
        <a:bodyPr/>
        <a:lstStyle/>
        <a:p>
          <a:endParaRPr lang="zh-CN" altLang="en-US" sz="2000"/>
        </a:p>
      </dgm:t>
    </dgm:pt>
    <dgm:pt modelId="{4D2B0E87-9661-409E-B96A-37B70BB7D2B3}" type="sibTrans" cxnId="{5E4ED1B7-C23A-4928-B427-A7A9ACB943FE}">
      <dgm:prSet/>
      <dgm:spPr/>
      <dgm:t>
        <a:bodyPr/>
        <a:lstStyle/>
        <a:p>
          <a:endParaRPr lang="zh-CN" altLang="en-US" sz="2000"/>
        </a:p>
      </dgm:t>
    </dgm:pt>
    <dgm:pt modelId="{274A4620-ED5C-467D-A9B0-3F8EDB47B0BA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方法</a:t>
          </a:r>
          <a:r>
            <a:rPr lang="en-US" altLang="zh-CN" sz="2000" dirty="0"/>
            <a:t>1</a:t>
          </a:r>
          <a:endParaRPr lang="zh-CN" altLang="en-US" sz="2000" dirty="0"/>
        </a:p>
      </dgm:t>
    </dgm:pt>
    <dgm:pt modelId="{41E060E0-6488-45B7-8668-5702FF9EE082}" type="parTrans" cxnId="{E2E6BF0A-FB54-4683-B82A-E6F1138D1CDC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E7AD2B21-9349-4CB6-8BE3-209206935D92}" type="sibTrans" cxnId="{E2E6BF0A-FB54-4683-B82A-E6F1138D1CDC}">
      <dgm:prSet/>
      <dgm:spPr/>
      <dgm:t>
        <a:bodyPr/>
        <a:lstStyle/>
        <a:p>
          <a:endParaRPr lang="zh-CN" altLang="en-US" sz="2000"/>
        </a:p>
      </dgm:t>
    </dgm:pt>
    <dgm:pt modelId="{3A915896-D40D-473C-ABEA-1B6709D7C3C8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子方法</a:t>
          </a:r>
          <a:r>
            <a:rPr lang="en-US" altLang="zh-CN" sz="2000" dirty="0"/>
            <a:t>1.1</a:t>
          </a:r>
          <a:endParaRPr lang="zh-CN" altLang="en-US" sz="2000" dirty="0"/>
        </a:p>
      </dgm:t>
    </dgm:pt>
    <dgm:pt modelId="{FEB11095-72FF-4B3C-A40F-76B02267531A}" type="parTrans" cxnId="{673D21F3-8D37-4502-8B21-40883811AF62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9FB3D99C-5856-40A2-A226-4A7401F1D094}" type="sibTrans" cxnId="{673D21F3-8D37-4502-8B21-40883811AF62}">
      <dgm:prSet/>
      <dgm:spPr/>
      <dgm:t>
        <a:bodyPr/>
        <a:lstStyle/>
        <a:p>
          <a:endParaRPr lang="zh-CN" altLang="en-US" sz="2000"/>
        </a:p>
      </dgm:t>
    </dgm:pt>
    <dgm:pt modelId="{E462D587-A3F9-4A40-A3E8-853E1577E314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子方法</a:t>
          </a:r>
          <a:r>
            <a:rPr lang="en-US" altLang="zh-CN" sz="2000" dirty="0"/>
            <a:t>1.2</a:t>
          </a:r>
          <a:endParaRPr lang="zh-CN" altLang="en-US" sz="2000" dirty="0"/>
        </a:p>
      </dgm:t>
    </dgm:pt>
    <dgm:pt modelId="{88DEABBB-4A64-43E9-BB58-B3610D15E659}" type="parTrans" cxnId="{FAD58E9C-A4B3-4370-A7AC-152CB7CFB808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E838E85C-E0E8-431A-A12C-1A34DE569834}" type="sibTrans" cxnId="{FAD58E9C-A4B3-4370-A7AC-152CB7CFB808}">
      <dgm:prSet/>
      <dgm:spPr/>
      <dgm:t>
        <a:bodyPr/>
        <a:lstStyle/>
        <a:p>
          <a:endParaRPr lang="zh-CN" altLang="en-US" sz="2000"/>
        </a:p>
      </dgm:t>
    </dgm:pt>
    <dgm:pt modelId="{15363E0B-9065-45D2-BE84-048CB0979EDC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方法</a:t>
          </a:r>
          <a:r>
            <a:rPr lang="en-US" altLang="zh-CN" sz="2000" dirty="0"/>
            <a:t>2</a:t>
          </a:r>
          <a:endParaRPr lang="zh-CN" altLang="en-US" sz="2000" dirty="0"/>
        </a:p>
      </dgm:t>
    </dgm:pt>
    <dgm:pt modelId="{A9F3B7B0-6518-417C-A4DA-BC1E3EA25CB6}" type="parTrans" cxnId="{96ACE66E-695F-4DBC-9745-41E787577A1A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78EB1420-AE6B-48BD-92CB-51770ACD0FF8}" type="sibTrans" cxnId="{96ACE66E-695F-4DBC-9745-41E787577A1A}">
      <dgm:prSet/>
      <dgm:spPr/>
      <dgm:t>
        <a:bodyPr/>
        <a:lstStyle/>
        <a:p>
          <a:endParaRPr lang="zh-CN" altLang="en-US" sz="2000"/>
        </a:p>
      </dgm:t>
    </dgm:pt>
    <dgm:pt modelId="{5BBCBBDC-EB37-41B5-A83B-2A9FA94D97EC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子方法</a:t>
          </a:r>
          <a:r>
            <a:rPr lang="en-US" altLang="zh-CN" sz="2000" dirty="0"/>
            <a:t>2.1</a:t>
          </a:r>
          <a:endParaRPr lang="zh-CN" altLang="en-US" sz="2000" dirty="0"/>
        </a:p>
      </dgm:t>
    </dgm:pt>
    <dgm:pt modelId="{F9EECD67-4B63-4D37-B0A6-34C5CAA351D1}" type="parTrans" cxnId="{F25295F4-8F6B-46A9-93CF-BBD250F04046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E97B0728-5521-400B-B398-FEA50E4BC746}" type="sibTrans" cxnId="{F25295F4-8F6B-46A9-93CF-BBD250F04046}">
      <dgm:prSet/>
      <dgm:spPr/>
      <dgm:t>
        <a:bodyPr/>
        <a:lstStyle/>
        <a:p>
          <a:endParaRPr lang="zh-CN" altLang="en-US" sz="2000"/>
        </a:p>
      </dgm:t>
    </dgm:pt>
    <dgm:pt modelId="{51FA14DD-8453-4288-BA2F-CE5AD0FB29C0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子方法</a:t>
          </a:r>
          <a:r>
            <a:rPr lang="en-US" altLang="zh-CN" sz="2000" dirty="0"/>
            <a:t>2.2</a:t>
          </a:r>
          <a:endParaRPr lang="zh-CN" altLang="en-US" sz="2000" dirty="0"/>
        </a:p>
      </dgm:t>
    </dgm:pt>
    <dgm:pt modelId="{F5483DAC-627F-452D-AE90-1D781FC48A2E}" type="parTrans" cxnId="{47464DB7-7724-4856-8BE4-62299150F630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C178627D-E60D-4935-9051-DEE872FBE13E}" type="sibTrans" cxnId="{47464DB7-7724-4856-8BE4-62299150F630}">
      <dgm:prSet/>
      <dgm:spPr/>
      <dgm:t>
        <a:bodyPr/>
        <a:lstStyle/>
        <a:p>
          <a:endParaRPr lang="zh-CN" altLang="en-US" sz="2000"/>
        </a:p>
      </dgm:t>
    </dgm:pt>
    <dgm:pt modelId="{1F5AB00C-AB40-4F5D-94F2-75A23924D241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方法</a:t>
          </a:r>
          <a:r>
            <a:rPr lang="en-US" altLang="zh-CN" sz="2000" dirty="0"/>
            <a:t>3</a:t>
          </a:r>
          <a:endParaRPr lang="zh-CN" altLang="en-US" sz="2000" dirty="0"/>
        </a:p>
      </dgm:t>
    </dgm:pt>
    <dgm:pt modelId="{86734D4F-505D-40BA-B0BB-23767788FBD4}" type="parTrans" cxnId="{92614400-1208-4227-BAAD-65CC7D1EC509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E09AB554-C273-4B9F-BF32-AC2E51156E4E}" type="sibTrans" cxnId="{92614400-1208-4227-BAAD-65CC7D1EC509}">
      <dgm:prSet/>
      <dgm:spPr/>
      <dgm:t>
        <a:bodyPr/>
        <a:lstStyle/>
        <a:p>
          <a:endParaRPr lang="zh-CN" altLang="en-US" sz="2000"/>
        </a:p>
      </dgm:t>
    </dgm:pt>
    <dgm:pt modelId="{E5762936-478B-4629-BCD7-C3A39767C362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子方法</a:t>
          </a:r>
          <a:r>
            <a:rPr lang="en-US" altLang="zh-CN" sz="2000" dirty="0"/>
            <a:t>3.1</a:t>
          </a:r>
          <a:endParaRPr lang="zh-CN" altLang="en-US" sz="2000" dirty="0"/>
        </a:p>
      </dgm:t>
    </dgm:pt>
    <dgm:pt modelId="{8B1E9086-C020-44E2-AD16-1FA57314A6AE}" type="parTrans" cxnId="{8A053129-5197-4CE3-8CE0-8BF9F8B7EB7D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B11310FD-AF89-493D-948A-045CF0319217}" type="sibTrans" cxnId="{8A053129-5197-4CE3-8CE0-8BF9F8B7EB7D}">
      <dgm:prSet/>
      <dgm:spPr/>
      <dgm:t>
        <a:bodyPr/>
        <a:lstStyle/>
        <a:p>
          <a:endParaRPr lang="zh-CN" altLang="en-US" sz="2000"/>
        </a:p>
      </dgm:t>
    </dgm:pt>
    <dgm:pt modelId="{5B54D2BA-142E-494B-803E-C87E750C4CAB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2000" dirty="0"/>
            <a:t>子方法</a:t>
          </a:r>
          <a:r>
            <a:rPr lang="en-US" altLang="zh-CN" sz="2000" dirty="0"/>
            <a:t>3.2</a:t>
          </a:r>
          <a:endParaRPr lang="zh-CN" altLang="en-US" sz="2000" dirty="0"/>
        </a:p>
      </dgm:t>
    </dgm:pt>
    <dgm:pt modelId="{516F73E3-D2EF-49CC-A7BE-B4AFDC8259CD}" type="parTrans" cxnId="{EC8BF336-AC45-4E9A-B5F5-9FD0E65FDD19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2000"/>
        </a:p>
      </dgm:t>
    </dgm:pt>
    <dgm:pt modelId="{8142B036-B368-4F42-AFDF-4CA8CE68D914}" type="sibTrans" cxnId="{EC8BF336-AC45-4E9A-B5F5-9FD0E65FDD19}">
      <dgm:prSet/>
      <dgm:spPr/>
      <dgm:t>
        <a:bodyPr/>
        <a:lstStyle/>
        <a:p>
          <a:endParaRPr lang="zh-CN" altLang="en-US" sz="2000"/>
        </a:p>
      </dgm:t>
    </dgm:pt>
    <dgm:pt modelId="{C526E8C6-85A5-4A44-8C0C-76CF80756C63}" type="pres">
      <dgm:prSet presAssocID="{2577801C-6B33-4DD4-AE88-05FB32F2D5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FC94EA-725D-40BB-8ECC-ADCB52F41AE8}" type="pres">
      <dgm:prSet presAssocID="{B0252D55-683C-497E-AFCF-FCCC53BCA561}" presName="hierRoot1" presStyleCnt="0">
        <dgm:presLayoutVars>
          <dgm:hierBranch val="init"/>
        </dgm:presLayoutVars>
      </dgm:prSet>
      <dgm:spPr/>
    </dgm:pt>
    <dgm:pt modelId="{47F270EF-521E-41F1-A86E-68B837BFED58}" type="pres">
      <dgm:prSet presAssocID="{B0252D55-683C-497E-AFCF-FCCC53BCA561}" presName="rootComposite1" presStyleCnt="0"/>
      <dgm:spPr/>
    </dgm:pt>
    <dgm:pt modelId="{90F9E6DF-7CFF-46EE-8D03-78FF6DC1DFFD}" type="pres">
      <dgm:prSet presAssocID="{B0252D55-683C-497E-AFCF-FCCC53BCA561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80F67F12-F663-4A07-A44D-47F5E95FF739}" type="pres">
      <dgm:prSet presAssocID="{B0252D55-683C-497E-AFCF-FCCC53BCA561}" presName="rootConnector1" presStyleLbl="node1" presStyleIdx="0" presStyleCnt="0"/>
      <dgm:spPr/>
    </dgm:pt>
    <dgm:pt modelId="{65E94580-2B34-457F-B1F9-A88FD27F5511}" type="pres">
      <dgm:prSet presAssocID="{B0252D55-683C-497E-AFCF-FCCC53BCA561}" presName="hierChild2" presStyleCnt="0"/>
      <dgm:spPr/>
    </dgm:pt>
    <dgm:pt modelId="{9FB7B391-3CC6-4843-85E2-6F17393ED4F2}" type="pres">
      <dgm:prSet presAssocID="{41E060E0-6488-45B7-8668-5702FF9EE082}" presName="Name64" presStyleLbl="parChTrans1D2" presStyleIdx="0" presStyleCnt="3"/>
      <dgm:spPr/>
    </dgm:pt>
    <dgm:pt modelId="{3CF68E2E-0998-4E72-B2D9-B57273B97743}" type="pres">
      <dgm:prSet presAssocID="{274A4620-ED5C-467D-A9B0-3F8EDB47B0BA}" presName="hierRoot2" presStyleCnt="0">
        <dgm:presLayoutVars>
          <dgm:hierBranch val="init"/>
        </dgm:presLayoutVars>
      </dgm:prSet>
      <dgm:spPr/>
    </dgm:pt>
    <dgm:pt modelId="{F7856E84-9835-4A89-9DA5-CC0AC6BD7E5D}" type="pres">
      <dgm:prSet presAssocID="{274A4620-ED5C-467D-A9B0-3F8EDB47B0BA}" presName="rootComposite" presStyleCnt="0"/>
      <dgm:spPr/>
    </dgm:pt>
    <dgm:pt modelId="{AB10F173-453D-45E3-9EA1-9C5A3BD5C3AD}" type="pres">
      <dgm:prSet presAssocID="{274A4620-ED5C-467D-A9B0-3F8EDB47B0BA}" presName="rootText" presStyleLbl="node2" presStyleIdx="0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8AE3F946-CBF5-4113-BFA3-3498B81C76AB}" type="pres">
      <dgm:prSet presAssocID="{274A4620-ED5C-467D-A9B0-3F8EDB47B0BA}" presName="rootConnector" presStyleLbl="node2" presStyleIdx="0" presStyleCnt="3"/>
      <dgm:spPr/>
    </dgm:pt>
    <dgm:pt modelId="{75F0F0B5-7C2C-41A0-A955-771695ECF19D}" type="pres">
      <dgm:prSet presAssocID="{274A4620-ED5C-467D-A9B0-3F8EDB47B0BA}" presName="hierChild4" presStyleCnt="0"/>
      <dgm:spPr/>
    </dgm:pt>
    <dgm:pt modelId="{4141FECF-DBB8-42E8-85E2-755C1C007F6F}" type="pres">
      <dgm:prSet presAssocID="{FEB11095-72FF-4B3C-A40F-76B02267531A}" presName="Name64" presStyleLbl="parChTrans1D3" presStyleIdx="0" presStyleCnt="6"/>
      <dgm:spPr/>
    </dgm:pt>
    <dgm:pt modelId="{DE3FA8B5-618A-4AA5-BAC0-33D89C7D96CD}" type="pres">
      <dgm:prSet presAssocID="{3A915896-D40D-473C-ABEA-1B6709D7C3C8}" presName="hierRoot2" presStyleCnt="0">
        <dgm:presLayoutVars>
          <dgm:hierBranch val="init"/>
        </dgm:presLayoutVars>
      </dgm:prSet>
      <dgm:spPr/>
    </dgm:pt>
    <dgm:pt modelId="{774BCB4B-FDB3-4011-AA39-5720B3F238FD}" type="pres">
      <dgm:prSet presAssocID="{3A915896-D40D-473C-ABEA-1B6709D7C3C8}" presName="rootComposite" presStyleCnt="0"/>
      <dgm:spPr/>
    </dgm:pt>
    <dgm:pt modelId="{8C114AB4-983F-4214-A626-DCC673C31B89}" type="pres">
      <dgm:prSet presAssocID="{3A915896-D40D-473C-ABEA-1B6709D7C3C8}" presName="rootText" presStyleLbl="node3" presStyleIdx="0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8905D9DA-B1CC-4D66-80ED-4443B51C20CF}" type="pres">
      <dgm:prSet presAssocID="{3A915896-D40D-473C-ABEA-1B6709D7C3C8}" presName="rootConnector" presStyleLbl="node3" presStyleIdx="0" presStyleCnt="6"/>
      <dgm:spPr/>
    </dgm:pt>
    <dgm:pt modelId="{5AB665E7-16A9-4F82-A9B8-616B6EEF384C}" type="pres">
      <dgm:prSet presAssocID="{3A915896-D40D-473C-ABEA-1B6709D7C3C8}" presName="hierChild4" presStyleCnt="0"/>
      <dgm:spPr/>
    </dgm:pt>
    <dgm:pt modelId="{C1C4A417-5E7E-4441-AF9E-FE6A7644151D}" type="pres">
      <dgm:prSet presAssocID="{3A915896-D40D-473C-ABEA-1B6709D7C3C8}" presName="hierChild5" presStyleCnt="0"/>
      <dgm:spPr/>
    </dgm:pt>
    <dgm:pt modelId="{9739BFA4-F070-49B6-964C-9354676E6E18}" type="pres">
      <dgm:prSet presAssocID="{88DEABBB-4A64-43E9-BB58-B3610D15E659}" presName="Name64" presStyleLbl="parChTrans1D3" presStyleIdx="1" presStyleCnt="6"/>
      <dgm:spPr/>
    </dgm:pt>
    <dgm:pt modelId="{E952A88A-752C-4909-BB5F-AAE835986845}" type="pres">
      <dgm:prSet presAssocID="{E462D587-A3F9-4A40-A3E8-853E1577E314}" presName="hierRoot2" presStyleCnt="0">
        <dgm:presLayoutVars>
          <dgm:hierBranch val="init"/>
        </dgm:presLayoutVars>
      </dgm:prSet>
      <dgm:spPr/>
    </dgm:pt>
    <dgm:pt modelId="{54FA147B-4AB2-4D35-8C8A-2F4EDA0C7CB2}" type="pres">
      <dgm:prSet presAssocID="{E462D587-A3F9-4A40-A3E8-853E1577E314}" presName="rootComposite" presStyleCnt="0"/>
      <dgm:spPr/>
    </dgm:pt>
    <dgm:pt modelId="{4F1CE1DB-5A73-4C12-BF62-2552175BB26C}" type="pres">
      <dgm:prSet presAssocID="{E462D587-A3F9-4A40-A3E8-853E1577E314}" presName="rootText" presStyleLbl="node3" presStyleIdx="1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3A1FC62E-5603-4AB0-94A1-B7107BA72E1C}" type="pres">
      <dgm:prSet presAssocID="{E462D587-A3F9-4A40-A3E8-853E1577E314}" presName="rootConnector" presStyleLbl="node3" presStyleIdx="1" presStyleCnt="6"/>
      <dgm:spPr/>
    </dgm:pt>
    <dgm:pt modelId="{8D3B2560-6AB1-47F8-8119-3905A0AD57EF}" type="pres">
      <dgm:prSet presAssocID="{E462D587-A3F9-4A40-A3E8-853E1577E314}" presName="hierChild4" presStyleCnt="0"/>
      <dgm:spPr/>
    </dgm:pt>
    <dgm:pt modelId="{D680732B-4D30-4328-BBEC-1CC115C10563}" type="pres">
      <dgm:prSet presAssocID="{E462D587-A3F9-4A40-A3E8-853E1577E314}" presName="hierChild5" presStyleCnt="0"/>
      <dgm:spPr/>
    </dgm:pt>
    <dgm:pt modelId="{D4D5046C-8845-47FB-A051-4BA92A3088AB}" type="pres">
      <dgm:prSet presAssocID="{274A4620-ED5C-467D-A9B0-3F8EDB47B0BA}" presName="hierChild5" presStyleCnt="0"/>
      <dgm:spPr/>
    </dgm:pt>
    <dgm:pt modelId="{2B638A12-140F-4A31-A500-AFFDFFDE3962}" type="pres">
      <dgm:prSet presAssocID="{A9F3B7B0-6518-417C-A4DA-BC1E3EA25CB6}" presName="Name64" presStyleLbl="parChTrans1D2" presStyleIdx="1" presStyleCnt="3"/>
      <dgm:spPr/>
    </dgm:pt>
    <dgm:pt modelId="{58E84CF7-6925-4EB2-A5EA-84A24B9F0598}" type="pres">
      <dgm:prSet presAssocID="{15363E0B-9065-45D2-BE84-048CB0979EDC}" presName="hierRoot2" presStyleCnt="0">
        <dgm:presLayoutVars>
          <dgm:hierBranch val="init"/>
        </dgm:presLayoutVars>
      </dgm:prSet>
      <dgm:spPr/>
    </dgm:pt>
    <dgm:pt modelId="{5AE7405E-DD8E-4B51-B319-D4FDCFF16C46}" type="pres">
      <dgm:prSet presAssocID="{15363E0B-9065-45D2-BE84-048CB0979EDC}" presName="rootComposite" presStyleCnt="0"/>
      <dgm:spPr/>
    </dgm:pt>
    <dgm:pt modelId="{BAB14843-615A-481A-95E4-DD5CD66E02F6}" type="pres">
      <dgm:prSet presAssocID="{15363E0B-9065-45D2-BE84-048CB0979EDC}" presName="rootText" presStyleLbl="node2" presStyleIdx="1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3F1B281A-DE95-45B7-988E-E9390BE265DF}" type="pres">
      <dgm:prSet presAssocID="{15363E0B-9065-45D2-BE84-048CB0979EDC}" presName="rootConnector" presStyleLbl="node2" presStyleIdx="1" presStyleCnt="3"/>
      <dgm:spPr/>
    </dgm:pt>
    <dgm:pt modelId="{9998CB69-000A-4149-B9E8-B0432CFC684A}" type="pres">
      <dgm:prSet presAssocID="{15363E0B-9065-45D2-BE84-048CB0979EDC}" presName="hierChild4" presStyleCnt="0"/>
      <dgm:spPr/>
    </dgm:pt>
    <dgm:pt modelId="{52481C6D-4390-4DA5-BD8E-743CF4107CDE}" type="pres">
      <dgm:prSet presAssocID="{F9EECD67-4B63-4D37-B0A6-34C5CAA351D1}" presName="Name64" presStyleLbl="parChTrans1D3" presStyleIdx="2" presStyleCnt="6"/>
      <dgm:spPr/>
    </dgm:pt>
    <dgm:pt modelId="{55D79543-3972-4A21-B2DA-6FA552425677}" type="pres">
      <dgm:prSet presAssocID="{5BBCBBDC-EB37-41B5-A83B-2A9FA94D97EC}" presName="hierRoot2" presStyleCnt="0">
        <dgm:presLayoutVars>
          <dgm:hierBranch val="init"/>
        </dgm:presLayoutVars>
      </dgm:prSet>
      <dgm:spPr/>
    </dgm:pt>
    <dgm:pt modelId="{7CC7E88A-0DED-4FA8-AB22-554A20F36C67}" type="pres">
      <dgm:prSet presAssocID="{5BBCBBDC-EB37-41B5-A83B-2A9FA94D97EC}" presName="rootComposite" presStyleCnt="0"/>
      <dgm:spPr/>
    </dgm:pt>
    <dgm:pt modelId="{EB460850-4C6C-4A08-A64E-6F0E6B69090F}" type="pres">
      <dgm:prSet presAssocID="{5BBCBBDC-EB37-41B5-A83B-2A9FA94D97EC}" presName="rootText" presStyleLbl="node3" presStyleIdx="2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F33FE36E-545B-4FE9-BF7C-6062307CCA58}" type="pres">
      <dgm:prSet presAssocID="{5BBCBBDC-EB37-41B5-A83B-2A9FA94D97EC}" presName="rootConnector" presStyleLbl="node3" presStyleIdx="2" presStyleCnt="6"/>
      <dgm:spPr/>
    </dgm:pt>
    <dgm:pt modelId="{E8573177-7273-4CCA-870A-B59E683D174A}" type="pres">
      <dgm:prSet presAssocID="{5BBCBBDC-EB37-41B5-A83B-2A9FA94D97EC}" presName="hierChild4" presStyleCnt="0"/>
      <dgm:spPr/>
    </dgm:pt>
    <dgm:pt modelId="{902947CB-31D4-4244-B62C-346922FB95DF}" type="pres">
      <dgm:prSet presAssocID="{5BBCBBDC-EB37-41B5-A83B-2A9FA94D97EC}" presName="hierChild5" presStyleCnt="0"/>
      <dgm:spPr/>
    </dgm:pt>
    <dgm:pt modelId="{B07148E4-2E58-450A-B4BB-95EF860BF47E}" type="pres">
      <dgm:prSet presAssocID="{F5483DAC-627F-452D-AE90-1D781FC48A2E}" presName="Name64" presStyleLbl="parChTrans1D3" presStyleIdx="3" presStyleCnt="6"/>
      <dgm:spPr/>
    </dgm:pt>
    <dgm:pt modelId="{131044E0-574D-431D-B539-CC248EB98E88}" type="pres">
      <dgm:prSet presAssocID="{51FA14DD-8453-4288-BA2F-CE5AD0FB29C0}" presName="hierRoot2" presStyleCnt="0">
        <dgm:presLayoutVars>
          <dgm:hierBranch val="init"/>
        </dgm:presLayoutVars>
      </dgm:prSet>
      <dgm:spPr/>
    </dgm:pt>
    <dgm:pt modelId="{8E750FF9-BA6E-413F-94A9-83DB312B46B0}" type="pres">
      <dgm:prSet presAssocID="{51FA14DD-8453-4288-BA2F-CE5AD0FB29C0}" presName="rootComposite" presStyleCnt="0"/>
      <dgm:spPr/>
    </dgm:pt>
    <dgm:pt modelId="{1DDF9F5B-5368-4FF3-95C7-6EABCD90F241}" type="pres">
      <dgm:prSet presAssocID="{51FA14DD-8453-4288-BA2F-CE5AD0FB29C0}" presName="rootText" presStyleLbl="node3" presStyleIdx="3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087E0300-153A-40F8-9677-AFED514DF2D9}" type="pres">
      <dgm:prSet presAssocID="{51FA14DD-8453-4288-BA2F-CE5AD0FB29C0}" presName="rootConnector" presStyleLbl="node3" presStyleIdx="3" presStyleCnt="6"/>
      <dgm:spPr/>
    </dgm:pt>
    <dgm:pt modelId="{587379B6-0139-4026-894B-317EB31358EA}" type="pres">
      <dgm:prSet presAssocID="{51FA14DD-8453-4288-BA2F-CE5AD0FB29C0}" presName="hierChild4" presStyleCnt="0"/>
      <dgm:spPr/>
    </dgm:pt>
    <dgm:pt modelId="{3082D766-6A18-4932-93EF-9E98B08092B8}" type="pres">
      <dgm:prSet presAssocID="{51FA14DD-8453-4288-BA2F-CE5AD0FB29C0}" presName="hierChild5" presStyleCnt="0"/>
      <dgm:spPr/>
    </dgm:pt>
    <dgm:pt modelId="{29B090B3-2DCB-4F73-9698-68BE93267B21}" type="pres">
      <dgm:prSet presAssocID="{15363E0B-9065-45D2-BE84-048CB0979EDC}" presName="hierChild5" presStyleCnt="0"/>
      <dgm:spPr/>
    </dgm:pt>
    <dgm:pt modelId="{94CDE1D4-F3CE-4945-BD53-9760008FC7B5}" type="pres">
      <dgm:prSet presAssocID="{86734D4F-505D-40BA-B0BB-23767788FBD4}" presName="Name64" presStyleLbl="parChTrans1D2" presStyleIdx="2" presStyleCnt="3"/>
      <dgm:spPr/>
    </dgm:pt>
    <dgm:pt modelId="{4EE1E255-2804-4875-BF3A-5A7B41238E75}" type="pres">
      <dgm:prSet presAssocID="{1F5AB00C-AB40-4F5D-94F2-75A23924D241}" presName="hierRoot2" presStyleCnt="0">
        <dgm:presLayoutVars>
          <dgm:hierBranch val="init"/>
        </dgm:presLayoutVars>
      </dgm:prSet>
      <dgm:spPr/>
    </dgm:pt>
    <dgm:pt modelId="{BED99385-A509-4F7C-8A10-8403A9950071}" type="pres">
      <dgm:prSet presAssocID="{1F5AB00C-AB40-4F5D-94F2-75A23924D241}" presName="rootComposite" presStyleCnt="0"/>
      <dgm:spPr/>
    </dgm:pt>
    <dgm:pt modelId="{248C6F1C-0A44-4630-B068-D72676ABD05C}" type="pres">
      <dgm:prSet presAssocID="{1F5AB00C-AB40-4F5D-94F2-75A23924D241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6DF0626D-A931-4339-BFE0-53AE3A6BF5DD}" type="pres">
      <dgm:prSet presAssocID="{1F5AB00C-AB40-4F5D-94F2-75A23924D241}" presName="rootConnector" presStyleLbl="node2" presStyleIdx="2" presStyleCnt="3"/>
      <dgm:spPr/>
    </dgm:pt>
    <dgm:pt modelId="{12199789-E259-49BB-B5AF-15FAB807958F}" type="pres">
      <dgm:prSet presAssocID="{1F5AB00C-AB40-4F5D-94F2-75A23924D241}" presName="hierChild4" presStyleCnt="0"/>
      <dgm:spPr/>
    </dgm:pt>
    <dgm:pt modelId="{4D903890-DFE5-48C7-B5DF-A6834F9330E3}" type="pres">
      <dgm:prSet presAssocID="{8B1E9086-C020-44E2-AD16-1FA57314A6AE}" presName="Name64" presStyleLbl="parChTrans1D3" presStyleIdx="4" presStyleCnt="6"/>
      <dgm:spPr/>
    </dgm:pt>
    <dgm:pt modelId="{740B9DAC-7EA5-48DD-9DCF-013A8C2199C2}" type="pres">
      <dgm:prSet presAssocID="{E5762936-478B-4629-BCD7-C3A39767C362}" presName="hierRoot2" presStyleCnt="0">
        <dgm:presLayoutVars>
          <dgm:hierBranch val="init"/>
        </dgm:presLayoutVars>
      </dgm:prSet>
      <dgm:spPr/>
    </dgm:pt>
    <dgm:pt modelId="{2DDE704C-2F10-4C5A-A8D4-2348B43F872C}" type="pres">
      <dgm:prSet presAssocID="{E5762936-478B-4629-BCD7-C3A39767C362}" presName="rootComposite" presStyleCnt="0"/>
      <dgm:spPr/>
    </dgm:pt>
    <dgm:pt modelId="{89322213-7A4F-4CB1-88FD-69A52E10D645}" type="pres">
      <dgm:prSet presAssocID="{E5762936-478B-4629-BCD7-C3A39767C362}" presName="rootText" presStyleLbl="node3" presStyleIdx="4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8D1CDECB-E4A5-4238-85B4-F4398B7B32E0}" type="pres">
      <dgm:prSet presAssocID="{E5762936-478B-4629-BCD7-C3A39767C362}" presName="rootConnector" presStyleLbl="node3" presStyleIdx="4" presStyleCnt="6"/>
      <dgm:spPr/>
    </dgm:pt>
    <dgm:pt modelId="{C9DDDE4B-3BAF-4978-BDCE-26C1DEF1A7E4}" type="pres">
      <dgm:prSet presAssocID="{E5762936-478B-4629-BCD7-C3A39767C362}" presName="hierChild4" presStyleCnt="0"/>
      <dgm:spPr/>
    </dgm:pt>
    <dgm:pt modelId="{8707978C-44B1-48A3-B339-8D46955DED4A}" type="pres">
      <dgm:prSet presAssocID="{E5762936-478B-4629-BCD7-C3A39767C362}" presName="hierChild5" presStyleCnt="0"/>
      <dgm:spPr/>
    </dgm:pt>
    <dgm:pt modelId="{A586758D-7832-4665-B8AF-51198C45675D}" type="pres">
      <dgm:prSet presAssocID="{516F73E3-D2EF-49CC-A7BE-B4AFDC8259CD}" presName="Name64" presStyleLbl="parChTrans1D3" presStyleIdx="5" presStyleCnt="6"/>
      <dgm:spPr/>
    </dgm:pt>
    <dgm:pt modelId="{2C665757-0EA7-4BE6-BF29-A56D34D77224}" type="pres">
      <dgm:prSet presAssocID="{5B54D2BA-142E-494B-803E-C87E750C4CAB}" presName="hierRoot2" presStyleCnt="0">
        <dgm:presLayoutVars>
          <dgm:hierBranch val="init"/>
        </dgm:presLayoutVars>
      </dgm:prSet>
      <dgm:spPr/>
    </dgm:pt>
    <dgm:pt modelId="{A67E68D3-0CCD-4F49-90E3-0CAE6C9F0071}" type="pres">
      <dgm:prSet presAssocID="{5B54D2BA-142E-494B-803E-C87E750C4CAB}" presName="rootComposite" presStyleCnt="0"/>
      <dgm:spPr/>
    </dgm:pt>
    <dgm:pt modelId="{EFD7CA14-2369-4F86-8CB2-F121B5F8E804}" type="pres">
      <dgm:prSet presAssocID="{5B54D2BA-142E-494B-803E-C87E750C4CAB}" presName="rootText" presStyleLbl="node3" presStyleIdx="5" presStyleCnt="6">
        <dgm:presLayoutVars>
          <dgm:chPref val="3"/>
        </dgm:presLayoutVars>
      </dgm:prSet>
      <dgm:spPr>
        <a:prstGeom prst="roundRect">
          <a:avLst/>
        </a:prstGeom>
      </dgm:spPr>
    </dgm:pt>
    <dgm:pt modelId="{910A0DBB-3781-42DD-A314-CD0FDB661B61}" type="pres">
      <dgm:prSet presAssocID="{5B54D2BA-142E-494B-803E-C87E750C4CAB}" presName="rootConnector" presStyleLbl="node3" presStyleIdx="5" presStyleCnt="6"/>
      <dgm:spPr/>
    </dgm:pt>
    <dgm:pt modelId="{E7A1B541-7F23-4C92-A4DA-3D0729FAECD5}" type="pres">
      <dgm:prSet presAssocID="{5B54D2BA-142E-494B-803E-C87E750C4CAB}" presName="hierChild4" presStyleCnt="0"/>
      <dgm:spPr/>
    </dgm:pt>
    <dgm:pt modelId="{90D4E157-C313-4C9C-897D-99A37DFE6791}" type="pres">
      <dgm:prSet presAssocID="{5B54D2BA-142E-494B-803E-C87E750C4CAB}" presName="hierChild5" presStyleCnt="0"/>
      <dgm:spPr/>
    </dgm:pt>
    <dgm:pt modelId="{FEADB6C1-0470-45C8-B352-61F6A422ACDA}" type="pres">
      <dgm:prSet presAssocID="{1F5AB00C-AB40-4F5D-94F2-75A23924D241}" presName="hierChild5" presStyleCnt="0"/>
      <dgm:spPr/>
    </dgm:pt>
    <dgm:pt modelId="{55CF8223-64BA-4319-BF07-ACF5D5416DDB}" type="pres">
      <dgm:prSet presAssocID="{B0252D55-683C-497E-AFCF-FCCC53BCA561}" presName="hierChild3" presStyleCnt="0"/>
      <dgm:spPr/>
    </dgm:pt>
  </dgm:ptLst>
  <dgm:cxnLst>
    <dgm:cxn modelId="{92614400-1208-4227-BAAD-65CC7D1EC509}" srcId="{B0252D55-683C-497E-AFCF-FCCC53BCA561}" destId="{1F5AB00C-AB40-4F5D-94F2-75A23924D241}" srcOrd="2" destOrd="0" parTransId="{86734D4F-505D-40BA-B0BB-23767788FBD4}" sibTransId="{E09AB554-C273-4B9F-BF32-AC2E51156E4E}"/>
    <dgm:cxn modelId="{C8A86F03-DDA7-40B1-8436-2AB317BEA921}" type="presOf" srcId="{2577801C-6B33-4DD4-AE88-05FB32F2D5CC}" destId="{C526E8C6-85A5-4A44-8C0C-76CF80756C63}" srcOrd="0" destOrd="0" presId="urn:microsoft.com/office/officeart/2009/3/layout/HorizontalOrganizationChart"/>
    <dgm:cxn modelId="{E2E6BF0A-FB54-4683-B82A-E6F1138D1CDC}" srcId="{B0252D55-683C-497E-AFCF-FCCC53BCA561}" destId="{274A4620-ED5C-467D-A9B0-3F8EDB47B0BA}" srcOrd="0" destOrd="0" parTransId="{41E060E0-6488-45B7-8668-5702FF9EE082}" sibTransId="{E7AD2B21-9349-4CB6-8BE3-209206935D92}"/>
    <dgm:cxn modelId="{90CEC812-E250-4526-8C36-FE4AB513D597}" type="presOf" srcId="{F9EECD67-4B63-4D37-B0A6-34C5CAA351D1}" destId="{52481C6D-4390-4DA5-BD8E-743CF4107CDE}" srcOrd="0" destOrd="0" presId="urn:microsoft.com/office/officeart/2009/3/layout/HorizontalOrganizationChart"/>
    <dgm:cxn modelId="{D8C4BA15-2406-40BF-8BBD-13B9B6707A38}" type="presOf" srcId="{5BBCBBDC-EB37-41B5-A83B-2A9FA94D97EC}" destId="{F33FE36E-545B-4FE9-BF7C-6062307CCA58}" srcOrd="1" destOrd="0" presId="urn:microsoft.com/office/officeart/2009/3/layout/HorizontalOrganizationChart"/>
    <dgm:cxn modelId="{7B041816-D5CB-4E72-ACBB-841B1DFCF768}" type="presOf" srcId="{B0252D55-683C-497E-AFCF-FCCC53BCA561}" destId="{80F67F12-F663-4A07-A44D-47F5E95FF739}" srcOrd="1" destOrd="0" presId="urn:microsoft.com/office/officeart/2009/3/layout/HorizontalOrganizationChart"/>
    <dgm:cxn modelId="{15559816-FB51-4E88-931A-3C48E6A45FDC}" type="presOf" srcId="{5BBCBBDC-EB37-41B5-A83B-2A9FA94D97EC}" destId="{EB460850-4C6C-4A08-A64E-6F0E6B69090F}" srcOrd="0" destOrd="0" presId="urn:microsoft.com/office/officeart/2009/3/layout/HorizontalOrganizationChart"/>
    <dgm:cxn modelId="{94243B1B-96C1-4E2A-9C5B-193A723DAC73}" type="presOf" srcId="{86734D4F-505D-40BA-B0BB-23767788FBD4}" destId="{94CDE1D4-F3CE-4945-BD53-9760008FC7B5}" srcOrd="0" destOrd="0" presId="urn:microsoft.com/office/officeart/2009/3/layout/HorizontalOrganizationChart"/>
    <dgm:cxn modelId="{38F2B81D-1851-4ED2-BAFF-BA070C973F2D}" type="presOf" srcId="{A9F3B7B0-6518-417C-A4DA-BC1E3EA25CB6}" destId="{2B638A12-140F-4A31-A500-AFFDFFDE3962}" srcOrd="0" destOrd="0" presId="urn:microsoft.com/office/officeart/2009/3/layout/HorizontalOrganizationChart"/>
    <dgm:cxn modelId="{7C54321F-95FE-439F-B4D1-E0E73F360265}" type="presOf" srcId="{E462D587-A3F9-4A40-A3E8-853E1577E314}" destId="{3A1FC62E-5603-4AB0-94A1-B7107BA72E1C}" srcOrd="1" destOrd="0" presId="urn:microsoft.com/office/officeart/2009/3/layout/HorizontalOrganizationChart"/>
    <dgm:cxn modelId="{8A053129-5197-4CE3-8CE0-8BF9F8B7EB7D}" srcId="{1F5AB00C-AB40-4F5D-94F2-75A23924D241}" destId="{E5762936-478B-4629-BCD7-C3A39767C362}" srcOrd="0" destOrd="0" parTransId="{8B1E9086-C020-44E2-AD16-1FA57314A6AE}" sibTransId="{B11310FD-AF89-493D-948A-045CF0319217}"/>
    <dgm:cxn modelId="{5B10112F-D6BE-4C73-BD11-D4E98F1524E8}" type="presOf" srcId="{8B1E9086-C020-44E2-AD16-1FA57314A6AE}" destId="{4D903890-DFE5-48C7-B5DF-A6834F9330E3}" srcOrd="0" destOrd="0" presId="urn:microsoft.com/office/officeart/2009/3/layout/HorizontalOrganizationChart"/>
    <dgm:cxn modelId="{EC8BF336-AC45-4E9A-B5F5-9FD0E65FDD19}" srcId="{1F5AB00C-AB40-4F5D-94F2-75A23924D241}" destId="{5B54D2BA-142E-494B-803E-C87E750C4CAB}" srcOrd="1" destOrd="0" parTransId="{516F73E3-D2EF-49CC-A7BE-B4AFDC8259CD}" sibTransId="{8142B036-B368-4F42-AFDF-4CA8CE68D914}"/>
    <dgm:cxn modelId="{4CBD8D3B-F7B7-4924-840E-2F3DEA9DEA7A}" type="presOf" srcId="{3A915896-D40D-473C-ABEA-1B6709D7C3C8}" destId="{8905D9DA-B1CC-4D66-80ED-4443B51C20CF}" srcOrd="1" destOrd="0" presId="urn:microsoft.com/office/officeart/2009/3/layout/HorizontalOrganizationChart"/>
    <dgm:cxn modelId="{AC6FBB41-4B7C-4622-8B22-AD41618EDC5E}" type="presOf" srcId="{516F73E3-D2EF-49CC-A7BE-B4AFDC8259CD}" destId="{A586758D-7832-4665-B8AF-51198C45675D}" srcOrd="0" destOrd="0" presId="urn:microsoft.com/office/officeart/2009/3/layout/HorizontalOrganizationChart"/>
    <dgm:cxn modelId="{10ED0042-C66A-4FEE-BF22-8873D312116D}" type="presOf" srcId="{5B54D2BA-142E-494B-803E-C87E750C4CAB}" destId="{910A0DBB-3781-42DD-A314-CD0FDB661B61}" srcOrd="1" destOrd="0" presId="urn:microsoft.com/office/officeart/2009/3/layout/HorizontalOrganizationChart"/>
    <dgm:cxn modelId="{04B40542-57F0-47D1-BF20-AF4CE295D171}" type="presOf" srcId="{E5762936-478B-4629-BCD7-C3A39767C362}" destId="{89322213-7A4F-4CB1-88FD-69A52E10D645}" srcOrd="0" destOrd="0" presId="urn:microsoft.com/office/officeart/2009/3/layout/HorizontalOrganizationChart"/>
    <dgm:cxn modelId="{686E4B68-3A30-48FE-B9D3-EE8895915494}" type="presOf" srcId="{41E060E0-6488-45B7-8668-5702FF9EE082}" destId="{9FB7B391-3CC6-4843-85E2-6F17393ED4F2}" srcOrd="0" destOrd="0" presId="urn:microsoft.com/office/officeart/2009/3/layout/HorizontalOrganizationChart"/>
    <dgm:cxn modelId="{EE53114D-BF3B-4321-A48C-D47E547A3BE8}" type="presOf" srcId="{1F5AB00C-AB40-4F5D-94F2-75A23924D241}" destId="{248C6F1C-0A44-4630-B068-D72676ABD05C}" srcOrd="0" destOrd="0" presId="urn:microsoft.com/office/officeart/2009/3/layout/HorizontalOrganizationChart"/>
    <dgm:cxn modelId="{96ACE66E-695F-4DBC-9745-41E787577A1A}" srcId="{B0252D55-683C-497E-AFCF-FCCC53BCA561}" destId="{15363E0B-9065-45D2-BE84-048CB0979EDC}" srcOrd="1" destOrd="0" parTransId="{A9F3B7B0-6518-417C-A4DA-BC1E3EA25CB6}" sibTransId="{78EB1420-AE6B-48BD-92CB-51770ACD0FF8}"/>
    <dgm:cxn modelId="{7CA57E4F-1B97-4083-9273-CE4E3C741BE2}" type="presOf" srcId="{15363E0B-9065-45D2-BE84-048CB0979EDC}" destId="{BAB14843-615A-481A-95E4-DD5CD66E02F6}" srcOrd="0" destOrd="0" presId="urn:microsoft.com/office/officeart/2009/3/layout/HorizontalOrganizationChart"/>
    <dgm:cxn modelId="{C28D9A75-7705-4A34-B6C9-B9ADD468C85D}" type="presOf" srcId="{274A4620-ED5C-467D-A9B0-3F8EDB47B0BA}" destId="{8AE3F946-CBF5-4113-BFA3-3498B81C76AB}" srcOrd="1" destOrd="0" presId="urn:microsoft.com/office/officeart/2009/3/layout/HorizontalOrganizationChart"/>
    <dgm:cxn modelId="{5C34707B-5DB2-47AC-99D2-EE98BDE8B20D}" type="presOf" srcId="{E462D587-A3F9-4A40-A3E8-853E1577E314}" destId="{4F1CE1DB-5A73-4C12-BF62-2552175BB26C}" srcOrd="0" destOrd="0" presId="urn:microsoft.com/office/officeart/2009/3/layout/HorizontalOrganizationChart"/>
    <dgm:cxn modelId="{2B8B5481-C7FA-48AD-A18F-A684DFDFC54D}" type="presOf" srcId="{FEB11095-72FF-4B3C-A40F-76B02267531A}" destId="{4141FECF-DBB8-42E8-85E2-755C1C007F6F}" srcOrd="0" destOrd="0" presId="urn:microsoft.com/office/officeart/2009/3/layout/HorizontalOrganizationChart"/>
    <dgm:cxn modelId="{FAB14189-4135-4E93-B610-0E959F9B46C4}" type="presOf" srcId="{51FA14DD-8453-4288-BA2F-CE5AD0FB29C0}" destId="{087E0300-153A-40F8-9677-AFED514DF2D9}" srcOrd="1" destOrd="0" presId="urn:microsoft.com/office/officeart/2009/3/layout/HorizontalOrganizationChart"/>
    <dgm:cxn modelId="{D284318E-0011-4544-983E-A978736A75F3}" type="presOf" srcId="{15363E0B-9065-45D2-BE84-048CB0979EDC}" destId="{3F1B281A-DE95-45B7-988E-E9390BE265DF}" srcOrd="1" destOrd="0" presId="urn:microsoft.com/office/officeart/2009/3/layout/HorizontalOrganizationChart"/>
    <dgm:cxn modelId="{FAD58E9C-A4B3-4370-A7AC-152CB7CFB808}" srcId="{274A4620-ED5C-467D-A9B0-3F8EDB47B0BA}" destId="{E462D587-A3F9-4A40-A3E8-853E1577E314}" srcOrd="1" destOrd="0" parTransId="{88DEABBB-4A64-43E9-BB58-B3610D15E659}" sibTransId="{E838E85C-E0E8-431A-A12C-1A34DE569834}"/>
    <dgm:cxn modelId="{5D2F99A2-72E3-446B-B98F-872192BD011A}" type="presOf" srcId="{274A4620-ED5C-467D-A9B0-3F8EDB47B0BA}" destId="{AB10F173-453D-45E3-9EA1-9C5A3BD5C3AD}" srcOrd="0" destOrd="0" presId="urn:microsoft.com/office/officeart/2009/3/layout/HorizontalOrganizationChart"/>
    <dgm:cxn modelId="{47464DB7-7724-4856-8BE4-62299150F630}" srcId="{15363E0B-9065-45D2-BE84-048CB0979EDC}" destId="{51FA14DD-8453-4288-BA2F-CE5AD0FB29C0}" srcOrd="1" destOrd="0" parTransId="{F5483DAC-627F-452D-AE90-1D781FC48A2E}" sibTransId="{C178627D-E60D-4935-9051-DEE872FBE13E}"/>
    <dgm:cxn modelId="{5E4ED1B7-C23A-4928-B427-A7A9ACB943FE}" srcId="{2577801C-6B33-4DD4-AE88-05FB32F2D5CC}" destId="{B0252D55-683C-497E-AFCF-FCCC53BCA561}" srcOrd="0" destOrd="0" parTransId="{A85F8375-8B82-4A5A-AA28-465C517C6C91}" sibTransId="{4D2B0E87-9661-409E-B96A-37B70BB7D2B3}"/>
    <dgm:cxn modelId="{DD50D6BC-2DDB-46A7-AC74-AD1A9676E4F3}" type="presOf" srcId="{B0252D55-683C-497E-AFCF-FCCC53BCA561}" destId="{90F9E6DF-7CFF-46EE-8D03-78FF6DC1DFFD}" srcOrd="0" destOrd="0" presId="urn:microsoft.com/office/officeart/2009/3/layout/HorizontalOrganizationChart"/>
    <dgm:cxn modelId="{153EB4C5-461E-433A-A3BF-1B3B330652AA}" type="presOf" srcId="{1F5AB00C-AB40-4F5D-94F2-75A23924D241}" destId="{6DF0626D-A931-4339-BFE0-53AE3A6BF5DD}" srcOrd="1" destOrd="0" presId="urn:microsoft.com/office/officeart/2009/3/layout/HorizontalOrganizationChart"/>
    <dgm:cxn modelId="{C208F4CB-083D-41BA-BC26-8AE1565C565C}" type="presOf" srcId="{3A915896-D40D-473C-ABEA-1B6709D7C3C8}" destId="{8C114AB4-983F-4214-A626-DCC673C31B89}" srcOrd="0" destOrd="0" presId="urn:microsoft.com/office/officeart/2009/3/layout/HorizontalOrganizationChart"/>
    <dgm:cxn modelId="{485F5DD2-FFE0-4B05-B103-8B23866111CB}" type="presOf" srcId="{51FA14DD-8453-4288-BA2F-CE5AD0FB29C0}" destId="{1DDF9F5B-5368-4FF3-95C7-6EABCD90F241}" srcOrd="0" destOrd="0" presId="urn:microsoft.com/office/officeart/2009/3/layout/HorizontalOrganizationChart"/>
    <dgm:cxn modelId="{CAA883D4-0D70-4A8F-9E43-E1115F6C3832}" type="presOf" srcId="{88DEABBB-4A64-43E9-BB58-B3610D15E659}" destId="{9739BFA4-F070-49B6-964C-9354676E6E18}" srcOrd="0" destOrd="0" presId="urn:microsoft.com/office/officeart/2009/3/layout/HorizontalOrganizationChart"/>
    <dgm:cxn modelId="{1C8316E8-A06A-474F-86EC-804CF8824FDB}" type="presOf" srcId="{E5762936-478B-4629-BCD7-C3A39767C362}" destId="{8D1CDECB-E4A5-4238-85B4-F4398B7B32E0}" srcOrd="1" destOrd="0" presId="urn:microsoft.com/office/officeart/2009/3/layout/HorizontalOrganizationChart"/>
    <dgm:cxn modelId="{9484EAF1-44C0-4613-827B-7E3D3EB3C1D3}" type="presOf" srcId="{F5483DAC-627F-452D-AE90-1D781FC48A2E}" destId="{B07148E4-2E58-450A-B4BB-95EF860BF47E}" srcOrd="0" destOrd="0" presId="urn:microsoft.com/office/officeart/2009/3/layout/HorizontalOrganizationChart"/>
    <dgm:cxn modelId="{673D21F3-8D37-4502-8B21-40883811AF62}" srcId="{274A4620-ED5C-467D-A9B0-3F8EDB47B0BA}" destId="{3A915896-D40D-473C-ABEA-1B6709D7C3C8}" srcOrd="0" destOrd="0" parTransId="{FEB11095-72FF-4B3C-A40F-76B02267531A}" sibTransId="{9FB3D99C-5856-40A2-A226-4A7401F1D094}"/>
    <dgm:cxn modelId="{F25295F4-8F6B-46A9-93CF-BBD250F04046}" srcId="{15363E0B-9065-45D2-BE84-048CB0979EDC}" destId="{5BBCBBDC-EB37-41B5-A83B-2A9FA94D97EC}" srcOrd="0" destOrd="0" parTransId="{F9EECD67-4B63-4D37-B0A6-34C5CAA351D1}" sibTransId="{E97B0728-5521-400B-B398-FEA50E4BC746}"/>
    <dgm:cxn modelId="{D56DE7F4-2BC2-43D3-B0B4-A90318932E10}" type="presOf" srcId="{5B54D2BA-142E-494B-803E-C87E750C4CAB}" destId="{EFD7CA14-2369-4F86-8CB2-F121B5F8E804}" srcOrd="0" destOrd="0" presId="urn:microsoft.com/office/officeart/2009/3/layout/HorizontalOrganizationChart"/>
    <dgm:cxn modelId="{059E69BB-0806-454B-A48A-AF908213667D}" type="presParOf" srcId="{C526E8C6-85A5-4A44-8C0C-76CF80756C63}" destId="{E5FC94EA-725D-40BB-8ECC-ADCB52F41AE8}" srcOrd="0" destOrd="0" presId="urn:microsoft.com/office/officeart/2009/3/layout/HorizontalOrganizationChart"/>
    <dgm:cxn modelId="{57790A13-EED7-4AAA-AD9C-F44A8FBC06E8}" type="presParOf" srcId="{E5FC94EA-725D-40BB-8ECC-ADCB52F41AE8}" destId="{47F270EF-521E-41F1-A86E-68B837BFED58}" srcOrd="0" destOrd="0" presId="urn:microsoft.com/office/officeart/2009/3/layout/HorizontalOrganizationChart"/>
    <dgm:cxn modelId="{175C1773-8CB6-43FF-A939-E02560070938}" type="presParOf" srcId="{47F270EF-521E-41F1-A86E-68B837BFED58}" destId="{90F9E6DF-7CFF-46EE-8D03-78FF6DC1DFFD}" srcOrd="0" destOrd="0" presId="urn:microsoft.com/office/officeart/2009/3/layout/HorizontalOrganizationChart"/>
    <dgm:cxn modelId="{847C0E2F-ECC4-45CF-AA6E-69FC211BD1AB}" type="presParOf" srcId="{47F270EF-521E-41F1-A86E-68B837BFED58}" destId="{80F67F12-F663-4A07-A44D-47F5E95FF739}" srcOrd="1" destOrd="0" presId="urn:microsoft.com/office/officeart/2009/3/layout/HorizontalOrganizationChart"/>
    <dgm:cxn modelId="{DAC40C04-9859-42A1-AB04-92603ECDA64D}" type="presParOf" srcId="{E5FC94EA-725D-40BB-8ECC-ADCB52F41AE8}" destId="{65E94580-2B34-457F-B1F9-A88FD27F5511}" srcOrd="1" destOrd="0" presId="urn:microsoft.com/office/officeart/2009/3/layout/HorizontalOrganizationChart"/>
    <dgm:cxn modelId="{BBC6ABA5-9615-445A-B408-CC328E5E898F}" type="presParOf" srcId="{65E94580-2B34-457F-B1F9-A88FD27F5511}" destId="{9FB7B391-3CC6-4843-85E2-6F17393ED4F2}" srcOrd="0" destOrd="0" presId="urn:microsoft.com/office/officeart/2009/3/layout/HorizontalOrganizationChart"/>
    <dgm:cxn modelId="{A3822C67-03E4-4725-AE6A-C9BD2A639C48}" type="presParOf" srcId="{65E94580-2B34-457F-B1F9-A88FD27F5511}" destId="{3CF68E2E-0998-4E72-B2D9-B57273B97743}" srcOrd="1" destOrd="0" presId="urn:microsoft.com/office/officeart/2009/3/layout/HorizontalOrganizationChart"/>
    <dgm:cxn modelId="{8BAEF756-EF2F-457B-A154-335180D74BE2}" type="presParOf" srcId="{3CF68E2E-0998-4E72-B2D9-B57273B97743}" destId="{F7856E84-9835-4A89-9DA5-CC0AC6BD7E5D}" srcOrd="0" destOrd="0" presId="urn:microsoft.com/office/officeart/2009/3/layout/HorizontalOrganizationChart"/>
    <dgm:cxn modelId="{E3684429-6304-450B-BC3A-524A105E3580}" type="presParOf" srcId="{F7856E84-9835-4A89-9DA5-CC0AC6BD7E5D}" destId="{AB10F173-453D-45E3-9EA1-9C5A3BD5C3AD}" srcOrd="0" destOrd="0" presId="urn:microsoft.com/office/officeart/2009/3/layout/HorizontalOrganizationChart"/>
    <dgm:cxn modelId="{09887E9F-5918-49FE-97E2-FA4730B55EB0}" type="presParOf" srcId="{F7856E84-9835-4A89-9DA5-CC0AC6BD7E5D}" destId="{8AE3F946-CBF5-4113-BFA3-3498B81C76AB}" srcOrd="1" destOrd="0" presId="urn:microsoft.com/office/officeart/2009/3/layout/HorizontalOrganizationChart"/>
    <dgm:cxn modelId="{5C2A22CF-CA46-4013-B421-8DB38F350962}" type="presParOf" srcId="{3CF68E2E-0998-4E72-B2D9-B57273B97743}" destId="{75F0F0B5-7C2C-41A0-A955-771695ECF19D}" srcOrd="1" destOrd="0" presId="urn:microsoft.com/office/officeart/2009/3/layout/HorizontalOrganizationChart"/>
    <dgm:cxn modelId="{D2240A3B-FB26-4CB7-BD7D-0021891CCE70}" type="presParOf" srcId="{75F0F0B5-7C2C-41A0-A955-771695ECF19D}" destId="{4141FECF-DBB8-42E8-85E2-755C1C007F6F}" srcOrd="0" destOrd="0" presId="urn:microsoft.com/office/officeart/2009/3/layout/HorizontalOrganizationChart"/>
    <dgm:cxn modelId="{2AD3771F-A061-4397-9982-DDCA9D0E6C5B}" type="presParOf" srcId="{75F0F0B5-7C2C-41A0-A955-771695ECF19D}" destId="{DE3FA8B5-618A-4AA5-BAC0-33D89C7D96CD}" srcOrd="1" destOrd="0" presId="urn:microsoft.com/office/officeart/2009/3/layout/HorizontalOrganizationChart"/>
    <dgm:cxn modelId="{64EA474C-F175-4EDE-9BD3-5FFA6B62A9F0}" type="presParOf" srcId="{DE3FA8B5-618A-4AA5-BAC0-33D89C7D96CD}" destId="{774BCB4B-FDB3-4011-AA39-5720B3F238FD}" srcOrd="0" destOrd="0" presId="urn:microsoft.com/office/officeart/2009/3/layout/HorizontalOrganizationChart"/>
    <dgm:cxn modelId="{F8211AEF-5EA6-4BB7-A216-28E0CA51F3F4}" type="presParOf" srcId="{774BCB4B-FDB3-4011-AA39-5720B3F238FD}" destId="{8C114AB4-983F-4214-A626-DCC673C31B89}" srcOrd="0" destOrd="0" presId="urn:microsoft.com/office/officeart/2009/3/layout/HorizontalOrganizationChart"/>
    <dgm:cxn modelId="{A658B55A-679B-4BF3-997E-F6135A998121}" type="presParOf" srcId="{774BCB4B-FDB3-4011-AA39-5720B3F238FD}" destId="{8905D9DA-B1CC-4D66-80ED-4443B51C20CF}" srcOrd="1" destOrd="0" presId="urn:microsoft.com/office/officeart/2009/3/layout/HorizontalOrganizationChart"/>
    <dgm:cxn modelId="{F65DA551-8ECA-48EB-AFF9-34310A91011D}" type="presParOf" srcId="{DE3FA8B5-618A-4AA5-BAC0-33D89C7D96CD}" destId="{5AB665E7-16A9-4F82-A9B8-616B6EEF384C}" srcOrd="1" destOrd="0" presId="urn:microsoft.com/office/officeart/2009/3/layout/HorizontalOrganizationChart"/>
    <dgm:cxn modelId="{DBE11FB2-37AD-43B2-8D22-FA1DF1BA3FF5}" type="presParOf" srcId="{DE3FA8B5-618A-4AA5-BAC0-33D89C7D96CD}" destId="{C1C4A417-5E7E-4441-AF9E-FE6A7644151D}" srcOrd="2" destOrd="0" presId="urn:microsoft.com/office/officeart/2009/3/layout/HorizontalOrganizationChart"/>
    <dgm:cxn modelId="{B7F73F84-42A2-45E1-B826-AFE891CC01AD}" type="presParOf" srcId="{75F0F0B5-7C2C-41A0-A955-771695ECF19D}" destId="{9739BFA4-F070-49B6-964C-9354676E6E18}" srcOrd="2" destOrd="0" presId="urn:microsoft.com/office/officeart/2009/3/layout/HorizontalOrganizationChart"/>
    <dgm:cxn modelId="{ED0C6100-7FA3-4823-B87A-60037B6D7628}" type="presParOf" srcId="{75F0F0B5-7C2C-41A0-A955-771695ECF19D}" destId="{E952A88A-752C-4909-BB5F-AAE835986845}" srcOrd="3" destOrd="0" presId="urn:microsoft.com/office/officeart/2009/3/layout/HorizontalOrganizationChart"/>
    <dgm:cxn modelId="{BB1A919A-96E5-4D5B-AE6C-9170743B16A5}" type="presParOf" srcId="{E952A88A-752C-4909-BB5F-AAE835986845}" destId="{54FA147B-4AB2-4D35-8C8A-2F4EDA0C7CB2}" srcOrd="0" destOrd="0" presId="urn:microsoft.com/office/officeart/2009/3/layout/HorizontalOrganizationChart"/>
    <dgm:cxn modelId="{6B0D6680-2C57-41C2-9C07-E52678AEB7EA}" type="presParOf" srcId="{54FA147B-4AB2-4D35-8C8A-2F4EDA0C7CB2}" destId="{4F1CE1DB-5A73-4C12-BF62-2552175BB26C}" srcOrd="0" destOrd="0" presId="urn:microsoft.com/office/officeart/2009/3/layout/HorizontalOrganizationChart"/>
    <dgm:cxn modelId="{6170DA24-3DB6-40C0-838F-4F67DC3B7A28}" type="presParOf" srcId="{54FA147B-4AB2-4D35-8C8A-2F4EDA0C7CB2}" destId="{3A1FC62E-5603-4AB0-94A1-B7107BA72E1C}" srcOrd="1" destOrd="0" presId="urn:microsoft.com/office/officeart/2009/3/layout/HorizontalOrganizationChart"/>
    <dgm:cxn modelId="{5E048557-1903-4CA9-B940-5ACF64B70CBC}" type="presParOf" srcId="{E952A88A-752C-4909-BB5F-AAE835986845}" destId="{8D3B2560-6AB1-47F8-8119-3905A0AD57EF}" srcOrd="1" destOrd="0" presId="urn:microsoft.com/office/officeart/2009/3/layout/HorizontalOrganizationChart"/>
    <dgm:cxn modelId="{53B2C17B-AD00-413F-BA2F-300D923EB2E1}" type="presParOf" srcId="{E952A88A-752C-4909-BB5F-AAE835986845}" destId="{D680732B-4D30-4328-BBEC-1CC115C10563}" srcOrd="2" destOrd="0" presId="urn:microsoft.com/office/officeart/2009/3/layout/HorizontalOrganizationChart"/>
    <dgm:cxn modelId="{C280EC4B-3C93-4528-A57B-FDCED8372AC5}" type="presParOf" srcId="{3CF68E2E-0998-4E72-B2D9-B57273B97743}" destId="{D4D5046C-8845-47FB-A051-4BA92A3088AB}" srcOrd="2" destOrd="0" presId="urn:microsoft.com/office/officeart/2009/3/layout/HorizontalOrganizationChart"/>
    <dgm:cxn modelId="{23A5B653-1A3D-4666-9447-48C3CB8CABD6}" type="presParOf" srcId="{65E94580-2B34-457F-B1F9-A88FD27F5511}" destId="{2B638A12-140F-4A31-A500-AFFDFFDE3962}" srcOrd="2" destOrd="0" presId="urn:microsoft.com/office/officeart/2009/3/layout/HorizontalOrganizationChart"/>
    <dgm:cxn modelId="{7BA713D2-D796-444D-9349-B18A5571A99C}" type="presParOf" srcId="{65E94580-2B34-457F-B1F9-A88FD27F5511}" destId="{58E84CF7-6925-4EB2-A5EA-84A24B9F0598}" srcOrd="3" destOrd="0" presId="urn:microsoft.com/office/officeart/2009/3/layout/HorizontalOrganizationChart"/>
    <dgm:cxn modelId="{C799D407-59D2-4660-A547-F2080D42F50B}" type="presParOf" srcId="{58E84CF7-6925-4EB2-A5EA-84A24B9F0598}" destId="{5AE7405E-DD8E-4B51-B319-D4FDCFF16C46}" srcOrd="0" destOrd="0" presId="urn:microsoft.com/office/officeart/2009/3/layout/HorizontalOrganizationChart"/>
    <dgm:cxn modelId="{CEACFC66-5732-42D9-98C2-D5ED12926601}" type="presParOf" srcId="{5AE7405E-DD8E-4B51-B319-D4FDCFF16C46}" destId="{BAB14843-615A-481A-95E4-DD5CD66E02F6}" srcOrd="0" destOrd="0" presId="urn:microsoft.com/office/officeart/2009/3/layout/HorizontalOrganizationChart"/>
    <dgm:cxn modelId="{1AC7A5AD-378D-4BC1-825E-5B1F93AFCA9E}" type="presParOf" srcId="{5AE7405E-DD8E-4B51-B319-D4FDCFF16C46}" destId="{3F1B281A-DE95-45B7-988E-E9390BE265DF}" srcOrd="1" destOrd="0" presId="urn:microsoft.com/office/officeart/2009/3/layout/HorizontalOrganizationChart"/>
    <dgm:cxn modelId="{5D90A5B5-6662-4A97-AF73-68AED31660D9}" type="presParOf" srcId="{58E84CF7-6925-4EB2-A5EA-84A24B9F0598}" destId="{9998CB69-000A-4149-B9E8-B0432CFC684A}" srcOrd="1" destOrd="0" presId="urn:microsoft.com/office/officeart/2009/3/layout/HorizontalOrganizationChart"/>
    <dgm:cxn modelId="{AC38967D-B241-48CB-B057-9029C89F76A2}" type="presParOf" srcId="{9998CB69-000A-4149-B9E8-B0432CFC684A}" destId="{52481C6D-4390-4DA5-BD8E-743CF4107CDE}" srcOrd="0" destOrd="0" presId="urn:microsoft.com/office/officeart/2009/3/layout/HorizontalOrganizationChart"/>
    <dgm:cxn modelId="{23AE5BD9-AF43-41E9-A803-A6E2127A9B68}" type="presParOf" srcId="{9998CB69-000A-4149-B9E8-B0432CFC684A}" destId="{55D79543-3972-4A21-B2DA-6FA552425677}" srcOrd="1" destOrd="0" presId="urn:microsoft.com/office/officeart/2009/3/layout/HorizontalOrganizationChart"/>
    <dgm:cxn modelId="{CD9386AF-FFA6-4C2A-9390-AF5C8B764788}" type="presParOf" srcId="{55D79543-3972-4A21-B2DA-6FA552425677}" destId="{7CC7E88A-0DED-4FA8-AB22-554A20F36C67}" srcOrd="0" destOrd="0" presId="urn:microsoft.com/office/officeart/2009/3/layout/HorizontalOrganizationChart"/>
    <dgm:cxn modelId="{0B6EBF0B-1105-4895-B035-E8B7BD82D737}" type="presParOf" srcId="{7CC7E88A-0DED-4FA8-AB22-554A20F36C67}" destId="{EB460850-4C6C-4A08-A64E-6F0E6B69090F}" srcOrd="0" destOrd="0" presId="urn:microsoft.com/office/officeart/2009/3/layout/HorizontalOrganizationChart"/>
    <dgm:cxn modelId="{46AE16A5-02E5-48C0-B8CD-C9C76D32CF93}" type="presParOf" srcId="{7CC7E88A-0DED-4FA8-AB22-554A20F36C67}" destId="{F33FE36E-545B-4FE9-BF7C-6062307CCA58}" srcOrd="1" destOrd="0" presId="urn:microsoft.com/office/officeart/2009/3/layout/HorizontalOrganizationChart"/>
    <dgm:cxn modelId="{1AE2CA8C-3BFC-4FDD-99C0-E689C987EAAB}" type="presParOf" srcId="{55D79543-3972-4A21-B2DA-6FA552425677}" destId="{E8573177-7273-4CCA-870A-B59E683D174A}" srcOrd="1" destOrd="0" presId="urn:microsoft.com/office/officeart/2009/3/layout/HorizontalOrganizationChart"/>
    <dgm:cxn modelId="{7667F919-CAD8-4ED9-BE28-0611C96C3E32}" type="presParOf" srcId="{55D79543-3972-4A21-B2DA-6FA552425677}" destId="{902947CB-31D4-4244-B62C-346922FB95DF}" srcOrd="2" destOrd="0" presId="urn:microsoft.com/office/officeart/2009/3/layout/HorizontalOrganizationChart"/>
    <dgm:cxn modelId="{58A42B25-CD8B-44FD-AB78-2A116F052354}" type="presParOf" srcId="{9998CB69-000A-4149-B9E8-B0432CFC684A}" destId="{B07148E4-2E58-450A-B4BB-95EF860BF47E}" srcOrd="2" destOrd="0" presId="urn:microsoft.com/office/officeart/2009/3/layout/HorizontalOrganizationChart"/>
    <dgm:cxn modelId="{FB214D91-882F-436F-AF93-104FA4D6C952}" type="presParOf" srcId="{9998CB69-000A-4149-B9E8-B0432CFC684A}" destId="{131044E0-574D-431D-B539-CC248EB98E88}" srcOrd="3" destOrd="0" presId="urn:microsoft.com/office/officeart/2009/3/layout/HorizontalOrganizationChart"/>
    <dgm:cxn modelId="{C039B582-9900-4E74-94E6-C49E62A79CF6}" type="presParOf" srcId="{131044E0-574D-431D-B539-CC248EB98E88}" destId="{8E750FF9-BA6E-413F-94A9-83DB312B46B0}" srcOrd="0" destOrd="0" presId="urn:microsoft.com/office/officeart/2009/3/layout/HorizontalOrganizationChart"/>
    <dgm:cxn modelId="{CC0825FC-CE61-4394-B86E-3A1B02D238D5}" type="presParOf" srcId="{8E750FF9-BA6E-413F-94A9-83DB312B46B0}" destId="{1DDF9F5B-5368-4FF3-95C7-6EABCD90F241}" srcOrd="0" destOrd="0" presId="urn:microsoft.com/office/officeart/2009/3/layout/HorizontalOrganizationChart"/>
    <dgm:cxn modelId="{AC05094E-7445-4B03-B2F1-97C442EC8AD2}" type="presParOf" srcId="{8E750FF9-BA6E-413F-94A9-83DB312B46B0}" destId="{087E0300-153A-40F8-9677-AFED514DF2D9}" srcOrd="1" destOrd="0" presId="urn:microsoft.com/office/officeart/2009/3/layout/HorizontalOrganizationChart"/>
    <dgm:cxn modelId="{A732F3BB-420E-4AC5-8119-02A3352B4EA9}" type="presParOf" srcId="{131044E0-574D-431D-B539-CC248EB98E88}" destId="{587379B6-0139-4026-894B-317EB31358EA}" srcOrd="1" destOrd="0" presId="urn:microsoft.com/office/officeart/2009/3/layout/HorizontalOrganizationChart"/>
    <dgm:cxn modelId="{C257521C-B336-4B29-9AEA-F3BF503996E8}" type="presParOf" srcId="{131044E0-574D-431D-B539-CC248EB98E88}" destId="{3082D766-6A18-4932-93EF-9E98B08092B8}" srcOrd="2" destOrd="0" presId="urn:microsoft.com/office/officeart/2009/3/layout/HorizontalOrganizationChart"/>
    <dgm:cxn modelId="{60024227-1883-485C-B17C-5A9C4526B996}" type="presParOf" srcId="{58E84CF7-6925-4EB2-A5EA-84A24B9F0598}" destId="{29B090B3-2DCB-4F73-9698-68BE93267B21}" srcOrd="2" destOrd="0" presId="urn:microsoft.com/office/officeart/2009/3/layout/HorizontalOrganizationChart"/>
    <dgm:cxn modelId="{11F8E591-A4BA-4DAC-9B66-1CDF0A81A310}" type="presParOf" srcId="{65E94580-2B34-457F-B1F9-A88FD27F5511}" destId="{94CDE1D4-F3CE-4945-BD53-9760008FC7B5}" srcOrd="4" destOrd="0" presId="urn:microsoft.com/office/officeart/2009/3/layout/HorizontalOrganizationChart"/>
    <dgm:cxn modelId="{36C3F359-1BFB-463C-8029-7B36BBDCB67D}" type="presParOf" srcId="{65E94580-2B34-457F-B1F9-A88FD27F5511}" destId="{4EE1E255-2804-4875-BF3A-5A7B41238E75}" srcOrd="5" destOrd="0" presId="urn:microsoft.com/office/officeart/2009/3/layout/HorizontalOrganizationChart"/>
    <dgm:cxn modelId="{6646CB51-862E-48CA-BD1B-CC1D6823110B}" type="presParOf" srcId="{4EE1E255-2804-4875-BF3A-5A7B41238E75}" destId="{BED99385-A509-4F7C-8A10-8403A9950071}" srcOrd="0" destOrd="0" presId="urn:microsoft.com/office/officeart/2009/3/layout/HorizontalOrganizationChart"/>
    <dgm:cxn modelId="{CEFD6C68-3E16-4B6A-B5FE-7D74E5DBBC8B}" type="presParOf" srcId="{BED99385-A509-4F7C-8A10-8403A9950071}" destId="{248C6F1C-0A44-4630-B068-D72676ABD05C}" srcOrd="0" destOrd="0" presId="urn:microsoft.com/office/officeart/2009/3/layout/HorizontalOrganizationChart"/>
    <dgm:cxn modelId="{6C69854E-D144-433A-B1F6-FEB63790D43E}" type="presParOf" srcId="{BED99385-A509-4F7C-8A10-8403A9950071}" destId="{6DF0626D-A931-4339-BFE0-53AE3A6BF5DD}" srcOrd="1" destOrd="0" presId="urn:microsoft.com/office/officeart/2009/3/layout/HorizontalOrganizationChart"/>
    <dgm:cxn modelId="{8415EC06-8183-4DCA-B4EC-D364B99A19F2}" type="presParOf" srcId="{4EE1E255-2804-4875-BF3A-5A7B41238E75}" destId="{12199789-E259-49BB-B5AF-15FAB807958F}" srcOrd="1" destOrd="0" presId="urn:microsoft.com/office/officeart/2009/3/layout/HorizontalOrganizationChart"/>
    <dgm:cxn modelId="{76F530FF-F0B9-4738-806D-C89605AD23E4}" type="presParOf" srcId="{12199789-E259-49BB-B5AF-15FAB807958F}" destId="{4D903890-DFE5-48C7-B5DF-A6834F9330E3}" srcOrd="0" destOrd="0" presId="urn:microsoft.com/office/officeart/2009/3/layout/HorizontalOrganizationChart"/>
    <dgm:cxn modelId="{B2A2D532-74DE-4707-89A3-0EA6DF1BCC67}" type="presParOf" srcId="{12199789-E259-49BB-B5AF-15FAB807958F}" destId="{740B9DAC-7EA5-48DD-9DCF-013A8C2199C2}" srcOrd="1" destOrd="0" presId="urn:microsoft.com/office/officeart/2009/3/layout/HorizontalOrganizationChart"/>
    <dgm:cxn modelId="{ED4E58A7-5468-41F3-8A6B-6AEFF8C90FDB}" type="presParOf" srcId="{740B9DAC-7EA5-48DD-9DCF-013A8C2199C2}" destId="{2DDE704C-2F10-4C5A-A8D4-2348B43F872C}" srcOrd="0" destOrd="0" presId="urn:microsoft.com/office/officeart/2009/3/layout/HorizontalOrganizationChart"/>
    <dgm:cxn modelId="{8895450B-11CD-4DF6-B74D-DDE6C401066D}" type="presParOf" srcId="{2DDE704C-2F10-4C5A-A8D4-2348B43F872C}" destId="{89322213-7A4F-4CB1-88FD-69A52E10D645}" srcOrd="0" destOrd="0" presId="urn:microsoft.com/office/officeart/2009/3/layout/HorizontalOrganizationChart"/>
    <dgm:cxn modelId="{E2E8866D-F0E4-4496-A378-1EE1BD8AE4D4}" type="presParOf" srcId="{2DDE704C-2F10-4C5A-A8D4-2348B43F872C}" destId="{8D1CDECB-E4A5-4238-85B4-F4398B7B32E0}" srcOrd="1" destOrd="0" presId="urn:microsoft.com/office/officeart/2009/3/layout/HorizontalOrganizationChart"/>
    <dgm:cxn modelId="{898D3491-FB7A-4820-9B3E-47BF9FD72927}" type="presParOf" srcId="{740B9DAC-7EA5-48DD-9DCF-013A8C2199C2}" destId="{C9DDDE4B-3BAF-4978-BDCE-26C1DEF1A7E4}" srcOrd="1" destOrd="0" presId="urn:microsoft.com/office/officeart/2009/3/layout/HorizontalOrganizationChart"/>
    <dgm:cxn modelId="{5B08EEA0-20B1-4AD9-B63B-6E1E3ADEC9D6}" type="presParOf" srcId="{740B9DAC-7EA5-48DD-9DCF-013A8C2199C2}" destId="{8707978C-44B1-48A3-B339-8D46955DED4A}" srcOrd="2" destOrd="0" presId="urn:microsoft.com/office/officeart/2009/3/layout/HorizontalOrganizationChart"/>
    <dgm:cxn modelId="{65ACA8CF-2A51-4408-884E-B3F95597F905}" type="presParOf" srcId="{12199789-E259-49BB-B5AF-15FAB807958F}" destId="{A586758D-7832-4665-B8AF-51198C45675D}" srcOrd="2" destOrd="0" presId="urn:microsoft.com/office/officeart/2009/3/layout/HorizontalOrganizationChart"/>
    <dgm:cxn modelId="{4BAD9751-70F1-40D3-8C76-13CACC5AB1A1}" type="presParOf" srcId="{12199789-E259-49BB-B5AF-15FAB807958F}" destId="{2C665757-0EA7-4BE6-BF29-A56D34D77224}" srcOrd="3" destOrd="0" presId="urn:microsoft.com/office/officeart/2009/3/layout/HorizontalOrganizationChart"/>
    <dgm:cxn modelId="{EABD5BC7-EF49-429F-88D3-576856307F86}" type="presParOf" srcId="{2C665757-0EA7-4BE6-BF29-A56D34D77224}" destId="{A67E68D3-0CCD-4F49-90E3-0CAE6C9F0071}" srcOrd="0" destOrd="0" presId="urn:microsoft.com/office/officeart/2009/3/layout/HorizontalOrganizationChart"/>
    <dgm:cxn modelId="{317DB348-3879-4BBB-BBAD-863CC6B2BEE1}" type="presParOf" srcId="{A67E68D3-0CCD-4F49-90E3-0CAE6C9F0071}" destId="{EFD7CA14-2369-4F86-8CB2-F121B5F8E804}" srcOrd="0" destOrd="0" presId="urn:microsoft.com/office/officeart/2009/3/layout/HorizontalOrganizationChart"/>
    <dgm:cxn modelId="{9FEE7C63-8542-4A7B-B392-6EC02C3AA299}" type="presParOf" srcId="{A67E68D3-0CCD-4F49-90E3-0CAE6C9F0071}" destId="{910A0DBB-3781-42DD-A314-CD0FDB661B61}" srcOrd="1" destOrd="0" presId="urn:microsoft.com/office/officeart/2009/3/layout/HorizontalOrganizationChart"/>
    <dgm:cxn modelId="{EEA76DD1-D6E5-48A5-938E-ABADDA4188E8}" type="presParOf" srcId="{2C665757-0EA7-4BE6-BF29-A56D34D77224}" destId="{E7A1B541-7F23-4C92-A4DA-3D0729FAECD5}" srcOrd="1" destOrd="0" presId="urn:microsoft.com/office/officeart/2009/3/layout/HorizontalOrganizationChart"/>
    <dgm:cxn modelId="{9C669D5A-F33D-42DF-BCAC-AFFB42DCD434}" type="presParOf" srcId="{2C665757-0EA7-4BE6-BF29-A56D34D77224}" destId="{90D4E157-C313-4C9C-897D-99A37DFE6791}" srcOrd="2" destOrd="0" presId="urn:microsoft.com/office/officeart/2009/3/layout/HorizontalOrganizationChart"/>
    <dgm:cxn modelId="{CB52FABA-4889-4AAF-A64C-4EBDCD4F08F9}" type="presParOf" srcId="{4EE1E255-2804-4875-BF3A-5A7B41238E75}" destId="{FEADB6C1-0470-45C8-B352-61F6A422ACDA}" srcOrd="2" destOrd="0" presId="urn:microsoft.com/office/officeart/2009/3/layout/HorizontalOrganizationChart"/>
    <dgm:cxn modelId="{AAB76154-56C6-4C1D-B446-744F045D2E82}" type="presParOf" srcId="{E5FC94EA-725D-40BB-8ECC-ADCB52F41AE8}" destId="{55CF8223-64BA-4319-BF07-ACF5D5416DDB}" srcOrd="2" destOrd="0" presId="urn:microsoft.com/office/officeart/2009/3/layout/HorizontalOrganizationChart"/>
  </dgm:cxnLst>
  <dgm:bg>
    <a:noFill/>
    <a:effectLst>
      <a:outerShdw blurRad="63500" sx="102000" sy="102000" algn="ctr" rotWithShape="0">
        <a:prstClr val="black">
          <a:alpha val="40000"/>
        </a:prstClr>
      </a:outerShdw>
    </a:effectLst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D9AC52-1628-451A-9C22-C8B50915977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09AD53F-771D-4096-8521-48DF45E7EB84}">
      <dgm:prSet phldrT="[文本]" custT="1"/>
      <dgm:spPr>
        <a:solidFill>
          <a:schemeClr val="accent1"/>
        </a:solidFill>
        <a:ln w="63500">
          <a:solidFill>
            <a:schemeClr val="bg1"/>
          </a:solidFill>
        </a:ln>
        <a:effectLst>
          <a:outerShdw blurRad="254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en-US" altLang="zh-CN" sz="2800" dirty="0">
              <a:solidFill>
                <a:schemeClr val="bg1"/>
              </a:solidFill>
            </a:rPr>
            <a:t> </a:t>
          </a:r>
          <a:r>
            <a:rPr lang="zh-CN" altLang="en-US" sz="2800" dirty="0">
              <a:solidFill>
                <a:schemeClr val="bg1"/>
              </a:solidFill>
            </a:rPr>
            <a:t>②</a:t>
          </a:r>
        </a:p>
      </dgm:t>
    </dgm:pt>
    <dgm:pt modelId="{B05A6285-B86E-4DE0-B611-18E40F5FCD66}" type="parTrans" cxnId="{A26C32BC-FAB7-4BDA-9213-0448E734CEAC}">
      <dgm:prSet/>
      <dgm:spPr/>
      <dgm:t>
        <a:bodyPr/>
        <a:lstStyle/>
        <a:p>
          <a:endParaRPr lang="zh-CN" altLang="en-US" sz="2800">
            <a:solidFill>
              <a:schemeClr val="bg1"/>
            </a:solidFill>
          </a:endParaRPr>
        </a:p>
      </dgm:t>
    </dgm:pt>
    <dgm:pt modelId="{46F60A3D-9D32-46CF-8A11-2781CEF824E4}" type="sibTrans" cxnId="{A26C32BC-FAB7-4BDA-9213-0448E734CEAC}">
      <dgm:prSet/>
      <dgm:spPr/>
      <dgm:t>
        <a:bodyPr/>
        <a:lstStyle/>
        <a:p>
          <a:endParaRPr lang="zh-CN" altLang="en-US" sz="2800">
            <a:solidFill>
              <a:schemeClr val="bg1"/>
            </a:solidFill>
          </a:endParaRPr>
        </a:p>
      </dgm:t>
    </dgm:pt>
    <dgm:pt modelId="{F2ACB38A-34BF-47F6-9D3E-876EFA142CE8}">
      <dgm:prSet phldrT="[文本]" custT="1"/>
      <dgm:spPr>
        <a:solidFill>
          <a:schemeClr val="tx1">
            <a:lumMod val="50000"/>
            <a:lumOff val="50000"/>
          </a:schemeClr>
        </a:solidFill>
        <a:ln w="63500">
          <a:solidFill>
            <a:schemeClr val="bg1"/>
          </a:solidFill>
        </a:ln>
        <a:effectLst>
          <a:outerShdw blurRad="254000" algn="tl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</a:rPr>
            <a:t>③</a:t>
          </a:r>
        </a:p>
      </dgm:t>
    </dgm:pt>
    <dgm:pt modelId="{26E747B5-341E-40FA-8AA5-517360979A58}" type="parTrans" cxnId="{956B1D87-E7DA-4CA8-88A0-2BF2B382B88F}">
      <dgm:prSet/>
      <dgm:spPr/>
      <dgm:t>
        <a:bodyPr/>
        <a:lstStyle/>
        <a:p>
          <a:endParaRPr lang="zh-CN" altLang="en-US" sz="2800">
            <a:solidFill>
              <a:schemeClr val="bg1"/>
            </a:solidFill>
          </a:endParaRPr>
        </a:p>
      </dgm:t>
    </dgm:pt>
    <dgm:pt modelId="{2FD1EBD4-AB7E-4683-9311-E71385727935}" type="sibTrans" cxnId="{956B1D87-E7DA-4CA8-88A0-2BF2B382B88F}">
      <dgm:prSet/>
      <dgm:spPr/>
      <dgm:t>
        <a:bodyPr/>
        <a:lstStyle/>
        <a:p>
          <a:endParaRPr lang="zh-CN" altLang="en-US" sz="2800">
            <a:solidFill>
              <a:schemeClr val="bg1"/>
            </a:solidFill>
          </a:endParaRPr>
        </a:p>
      </dgm:t>
    </dgm:pt>
    <dgm:pt modelId="{29047510-7019-466E-B576-30DAC65C926E}">
      <dgm:prSet phldrT="[文本]" custT="1"/>
      <dgm:spPr>
        <a:solidFill>
          <a:schemeClr val="accent1">
            <a:lumMod val="60000"/>
            <a:lumOff val="40000"/>
          </a:schemeClr>
        </a:solidFill>
        <a:ln w="63500">
          <a:solidFill>
            <a:schemeClr val="bg1"/>
          </a:solidFill>
        </a:ln>
        <a:effectLst>
          <a:outerShdw blurRad="254000" algn="tl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</a:rPr>
            <a:t>①</a:t>
          </a:r>
        </a:p>
      </dgm:t>
    </dgm:pt>
    <dgm:pt modelId="{0F25F7BE-A262-4B9D-A5D3-3CEAAFDBED8D}" type="sibTrans" cxnId="{4ABA7E6E-B27E-4FDE-8902-9F53AC5C740E}">
      <dgm:prSet/>
      <dgm:spPr/>
      <dgm:t>
        <a:bodyPr/>
        <a:lstStyle/>
        <a:p>
          <a:endParaRPr lang="zh-CN" altLang="en-US" sz="2800">
            <a:solidFill>
              <a:schemeClr val="bg1"/>
            </a:solidFill>
          </a:endParaRPr>
        </a:p>
      </dgm:t>
    </dgm:pt>
    <dgm:pt modelId="{0A59EB51-82A9-4212-A2FE-4033788254FE}" type="parTrans" cxnId="{4ABA7E6E-B27E-4FDE-8902-9F53AC5C740E}">
      <dgm:prSet/>
      <dgm:spPr/>
      <dgm:t>
        <a:bodyPr/>
        <a:lstStyle/>
        <a:p>
          <a:endParaRPr lang="zh-CN" altLang="en-US" sz="2800">
            <a:solidFill>
              <a:schemeClr val="bg1"/>
            </a:solidFill>
          </a:endParaRPr>
        </a:p>
      </dgm:t>
    </dgm:pt>
    <dgm:pt modelId="{EE29DEBA-69E4-4764-BD6C-12DCA1B24210}" type="pres">
      <dgm:prSet presAssocID="{74D9AC52-1628-451A-9C22-C8B50915977D}" presName="Name0" presStyleCnt="0">
        <dgm:presLayoutVars>
          <dgm:dir/>
          <dgm:animLvl val="lvl"/>
          <dgm:resizeHandles val="exact"/>
        </dgm:presLayoutVars>
      </dgm:prSet>
      <dgm:spPr/>
    </dgm:pt>
    <dgm:pt modelId="{B4F960BA-A145-457B-B528-25D3A8CFE825}" type="pres">
      <dgm:prSet presAssocID="{29047510-7019-466E-B576-30DAC65C926E}" presName="Name8" presStyleCnt="0"/>
      <dgm:spPr/>
    </dgm:pt>
    <dgm:pt modelId="{7DC9B069-23E4-4BC7-861F-3BE0C766607D}" type="pres">
      <dgm:prSet presAssocID="{29047510-7019-466E-B576-30DAC65C926E}" presName="level" presStyleLbl="node1" presStyleIdx="0" presStyleCnt="3">
        <dgm:presLayoutVars>
          <dgm:chMax val="1"/>
          <dgm:bulletEnabled val="1"/>
        </dgm:presLayoutVars>
      </dgm:prSet>
      <dgm:spPr/>
    </dgm:pt>
    <dgm:pt modelId="{FFFC2C4C-D71C-4C00-894E-959CA6118E96}" type="pres">
      <dgm:prSet presAssocID="{29047510-7019-466E-B576-30DAC65C926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4ACFF8A-4B5E-47E8-8AC1-A93929F15ED2}" type="pres">
      <dgm:prSet presAssocID="{009AD53F-771D-4096-8521-48DF45E7EB84}" presName="Name8" presStyleCnt="0"/>
      <dgm:spPr/>
    </dgm:pt>
    <dgm:pt modelId="{0856FCDC-3998-46D8-A20B-A50DDEA899F2}" type="pres">
      <dgm:prSet presAssocID="{009AD53F-771D-4096-8521-48DF45E7EB84}" presName="level" presStyleLbl="node1" presStyleIdx="1" presStyleCnt="3">
        <dgm:presLayoutVars>
          <dgm:chMax val="1"/>
          <dgm:bulletEnabled val="1"/>
        </dgm:presLayoutVars>
      </dgm:prSet>
      <dgm:spPr/>
    </dgm:pt>
    <dgm:pt modelId="{C68A2B12-5DDC-4E1D-9F32-05946AE05377}" type="pres">
      <dgm:prSet presAssocID="{009AD53F-771D-4096-8521-48DF45E7EB8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51392A-6F62-45A0-997A-F3074AE88B72}" type="pres">
      <dgm:prSet presAssocID="{F2ACB38A-34BF-47F6-9D3E-876EFA142CE8}" presName="Name8" presStyleCnt="0"/>
      <dgm:spPr/>
    </dgm:pt>
    <dgm:pt modelId="{283704C2-279D-4426-859E-8CEA61F68FE9}" type="pres">
      <dgm:prSet presAssocID="{F2ACB38A-34BF-47F6-9D3E-876EFA142CE8}" presName="level" presStyleLbl="node1" presStyleIdx="2" presStyleCnt="3">
        <dgm:presLayoutVars>
          <dgm:chMax val="1"/>
          <dgm:bulletEnabled val="1"/>
        </dgm:presLayoutVars>
      </dgm:prSet>
      <dgm:spPr/>
    </dgm:pt>
    <dgm:pt modelId="{5267108D-6545-490F-AAC8-4151CE22F1F2}" type="pres">
      <dgm:prSet presAssocID="{F2ACB38A-34BF-47F6-9D3E-876EFA142CE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7B6741F-CBED-4D74-AD6A-44941E23045C}" type="presOf" srcId="{009AD53F-771D-4096-8521-48DF45E7EB84}" destId="{0856FCDC-3998-46D8-A20B-A50DDEA899F2}" srcOrd="0" destOrd="0" presId="urn:microsoft.com/office/officeart/2005/8/layout/pyramid1"/>
    <dgm:cxn modelId="{C0C75866-1AE8-440F-84B9-9FDEC2D9CCA4}" type="presOf" srcId="{29047510-7019-466E-B576-30DAC65C926E}" destId="{FFFC2C4C-D71C-4C00-894E-959CA6118E96}" srcOrd="1" destOrd="0" presId="urn:microsoft.com/office/officeart/2005/8/layout/pyramid1"/>
    <dgm:cxn modelId="{4ABA7E6E-B27E-4FDE-8902-9F53AC5C740E}" srcId="{74D9AC52-1628-451A-9C22-C8B50915977D}" destId="{29047510-7019-466E-B576-30DAC65C926E}" srcOrd="0" destOrd="0" parTransId="{0A59EB51-82A9-4212-A2FE-4033788254FE}" sibTransId="{0F25F7BE-A262-4B9D-A5D3-3CEAAFDBED8D}"/>
    <dgm:cxn modelId="{BD5F897D-672F-411A-844D-EF486AAFE9FA}" type="presOf" srcId="{F2ACB38A-34BF-47F6-9D3E-876EFA142CE8}" destId="{5267108D-6545-490F-AAC8-4151CE22F1F2}" srcOrd="1" destOrd="0" presId="urn:microsoft.com/office/officeart/2005/8/layout/pyramid1"/>
    <dgm:cxn modelId="{956B1D87-E7DA-4CA8-88A0-2BF2B382B88F}" srcId="{74D9AC52-1628-451A-9C22-C8B50915977D}" destId="{F2ACB38A-34BF-47F6-9D3E-876EFA142CE8}" srcOrd="2" destOrd="0" parTransId="{26E747B5-341E-40FA-8AA5-517360979A58}" sibTransId="{2FD1EBD4-AB7E-4683-9311-E71385727935}"/>
    <dgm:cxn modelId="{A26C32BC-FAB7-4BDA-9213-0448E734CEAC}" srcId="{74D9AC52-1628-451A-9C22-C8B50915977D}" destId="{009AD53F-771D-4096-8521-48DF45E7EB84}" srcOrd="1" destOrd="0" parTransId="{B05A6285-B86E-4DE0-B611-18E40F5FCD66}" sibTransId="{46F60A3D-9D32-46CF-8A11-2781CEF824E4}"/>
    <dgm:cxn modelId="{E6487BD9-EB66-440E-83F5-3FF57562D0A6}" type="presOf" srcId="{74D9AC52-1628-451A-9C22-C8B50915977D}" destId="{EE29DEBA-69E4-4764-BD6C-12DCA1B24210}" srcOrd="0" destOrd="0" presId="urn:microsoft.com/office/officeart/2005/8/layout/pyramid1"/>
    <dgm:cxn modelId="{4E4ACFD9-688E-49C4-80F2-92F3D6B9924A}" type="presOf" srcId="{29047510-7019-466E-B576-30DAC65C926E}" destId="{7DC9B069-23E4-4BC7-861F-3BE0C766607D}" srcOrd="0" destOrd="0" presId="urn:microsoft.com/office/officeart/2005/8/layout/pyramid1"/>
    <dgm:cxn modelId="{A7D57BE7-DD95-4FF6-B89F-7C01184B791A}" type="presOf" srcId="{F2ACB38A-34BF-47F6-9D3E-876EFA142CE8}" destId="{283704C2-279D-4426-859E-8CEA61F68FE9}" srcOrd="0" destOrd="0" presId="urn:microsoft.com/office/officeart/2005/8/layout/pyramid1"/>
    <dgm:cxn modelId="{2DDECFEE-8377-44A0-BD2B-77677E4F54E5}" type="presOf" srcId="{009AD53F-771D-4096-8521-48DF45E7EB84}" destId="{C68A2B12-5DDC-4E1D-9F32-05946AE05377}" srcOrd="1" destOrd="0" presId="urn:microsoft.com/office/officeart/2005/8/layout/pyramid1"/>
    <dgm:cxn modelId="{98A0279F-D5A3-400D-AC27-9891644BE027}" type="presParOf" srcId="{EE29DEBA-69E4-4764-BD6C-12DCA1B24210}" destId="{B4F960BA-A145-457B-B528-25D3A8CFE825}" srcOrd="0" destOrd="0" presId="urn:microsoft.com/office/officeart/2005/8/layout/pyramid1"/>
    <dgm:cxn modelId="{D35A1F17-BFDA-4369-98B7-76DF73891795}" type="presParOf" srcId="{B4F960BA-A145-457B-B528-25D3A8CFE825}" destId="{7DC9B069-23E4-4BC7-861F-3BE0C766607D}" srcOrd="0" destOrd="0" presId="urn:microsoft.com/office/officeart/2005/8/layout/pyramid1"/>
    <dgm:cxn modelId="{E792BEEC-F682-43D3-95D7-7435728A665C}" type="presParOf" srcId="{B4F960BA-A145-457B-B528-25D3A8CFE825}" destId="{FFFC2C4C-D71C-4C00-894E-959CA6118E96}" srcOrd="1" destOrd="0" presId="urn:microsoft.com/office/officeart/2005/8/layout/pyramid1"/>
    <dgm:cxn modelId="{C7F042BC-40BE-4CDF-B8C2-7E327549E202}" type="presParOf" srcId="{EE29DEBA-69E4-4764-BD6C-12DCA1B24210}" destId="{34ACFF8A-4B5E-47E8-8AC1-A93929F15ED2}" srcOrd="1" destOrd="0" presId="urn:microsoft.com/office/officeart/2005/8/layout/pyramid1"/>
    <dgm:cxn modelId="{7294AFC1-42FF-4CA1-82EC-8E11B9A07356}" type="presParOf" srcId="{34ACFF8A-4B5E-47E8-8AC1-A93929F15ED2}" destId="{0856FCDC-3998-46D8-A20B-A50DDEA899F2}" srcOrd="0" destOrd="0" presId="urn:microsoft.com/office/officeart/2005/8/layout/pyramid1"/>
    <dgm:cxn modelId="{89D51C08-AC7A-4ACE-B8CD-B51DA225049C}" type="presParOf" srcId="{34ACFF8A-4B5E-47E8-8AC1-A93929F15ED2}" destId="{C68A2B12-5DDC-4E1D-9F32-05946AE05377}" srcOrd="1" destOrd="0" presId="urn:microsoft.com/office/officeart/2005/8/layout/pyramid1"/>
    <dgm:cxn modelId="{38FEEDFC-CFEC-4A07-87A7-366FA456DCBF}" type="presParOf" srcId="{EE29DEBA-69E4-4764-BD6C-12DCA1B24210}" destId="{2451392A-6F62-45A0-997A-F3074AE88B72}" srcOrd="2" destOrd="0" presId="urn:microsoft.com/office/officeart/2005/8/layout/pyramid1"/>
    <dgm:cxn modelId="{388D7214-52FB-4F83-AA6A-670829E0E9D8}" type="presParOf" srcId="{2451392A-6F62-45A0-997A-F3074AE88B72}" destId="{283704C2-279D-4426-859E-8CEA61F68FE9}" srcOrd="0" destOrd="0" presId="urn:microsoft.com/office/officeart/2005/8/layout/pyramid1"/>
    <dgm:cxn modelId="{5BFD803E-D92E-4888-B22C-07B5584716F0}" type="presParOf" srcId="{2451392A-6F62-45A0-997A-F3074AE88B72}" destId="{5267108D-6545-490F-AAC8-4151CE22F1F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F56F35-8C6A-4E8A-A4AB-B68EABEA34F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DC5091E-FB6A-4803-8D03-4E133342CDF8}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第一层次</a:t>
          </a:r>
        </a:p>
      </dgm:t>
    </dgm:pt>
    <dgm:pt modelId="{E6422240-A677-4EFB-9437-3DDD73C40FAE}" type="parTrans" cxnId="{5C7079A6-E3C9-46C4-A4BC-4E2A9C220988}">
      <dgm:prSet/>
      <dgm:spPr/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58A87D4-67CC-438A-AB11-E548C6D7A70A}" type="sibTrans" cxnId="{5C7079A6-E3C9-46C4-A4BC-4E2A9C220988}">
      <dgm:prSet/>
      <dgm:spPr/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6509098-552F-4155-B6DE-48210BC81A63}" type="asst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第二层次</a:t>
          </a:r>
        </a:p>
      </dgm:t>
    </dgm:pt>
    <dgm:pt modelId="{74E13434-18EB-4B20-815D-7D18BACB663E}" type="parTrans" cxnId="{FF37A10C-4724-4677-B6FB-4946EC12178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8ECC480-5B30-4395-B808-C883DEC342FB}" type="sibTrans" cxnId="{FF37A10C-4724-4677-B6FB-4946EC12178A}">
      <dgm:prSet/>
      <dgm:spPr/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92CEE9F-2772-45C0-AC6B-61906EBB5950}" type="asst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gm:t>
    </dgm:pt>
    <dgm:pt modelId="{07D8C54D-BC6D-4705-94E8-7072DA1DCEFF}" type="parTrans" cxnId="{B114B3CE-FC37-434E-B2D9-0A3649A0E2BE}">
      <dgm:prSet/>
      <dgm:spPr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CCAB2B5-A968-41B1-805B-0CDD4A914441}" type="sibTrans" cxnId="{B114B3CE-FC37-434E-B2D9-0A3649A0E2BE}">
      <dgm:prSet/>
      <dgm:spPr/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EF0DA1B-E04B-4038-8C05-12F4AA8A9FA0}" type="asst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gm:t>
    </dgm:pt>
    <dgm:pt modelId="{E43A41A7-2CCD-46E1-B0BB-77ABDF6DF3A7}" type="parTrans" cxnId="{37489966-334A-4453-81B1-3340EB6E8F28}">
      <dgm:prSet/>
      <dgm:spPr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D0F5BC1-26BE-4779-9216-083CCB87F059}" type="sibTrans" cxnId="{37489966-334A-4453-81B1-3340EB6E8F28}">
      <dgm:prSet/>
      <dgm:spPr/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99FB84F-5F1D-4BAC-AB0A-2B93B6CEC2FE}" type="asst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第二层次</a:t>
          </a:r>
        </a:p>
      </dgm:t>
    </dgm:pt>
    <dgm:pt modelId="{89A314D4-3029-497A-A0D8-3DEDE5C0394C}" type="parTrans" cxnId="{DA4B3A3B-826D-45DD-9796-2AB53499B158}">
      <dgm:prSet/>
      <dgm:spPr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B3D19A-F389-4714-B8A7-93AD38EEE1ED}" type="sibTrans" cxnId="{DA4B3A3B-826D-45DD-9796-2AB53499B158}">
      <dgm:prSet/>
      <dgm:spPr/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9F3C1E5-A2E3-4FF2-9BD9-28CB69491E83}" type="asst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gm:t>
    </dgm:pt>
    <dgm:pt modelId="{61262EF9-8876-46B2-8E06-0CEA6F95EA00}" type="parTrans" cxnId="{EA01658E-AFA4-462A-AD46-88F9F85B328B}">
      <dgm:prSet/>
      <dgm:spPr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DE910C3-E75F-47E7-8346-6A027D98489A}" type="sibTrans" cxnId="{EA01658E-AFA4-462A-AD46-88F9F85B328B}">
      <dgm:prSet/>
      <dgm:spPr/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C0BE2E1-5B8E-46D4-AFA2-1D3160E2BDE7}" type="asst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gm:t>
    </dgm:pt>
    <dgm:pt modelId="{B9828434-BA8D-4DDD-9960-DF264EFF2C12}" type="parTrans" cxnId="{8D8F0837-A94A-4AC6-B789-28FDC0657050}">
      <dgm:prSet/>
      <dgm:spPr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7FD2333-4DE6-4F6F-8D9C-254FE2CFE342}" type="sibTrans" cxnId="{8D8F0837-A94A-4AC6-B789-28FDC0657050}">
      <dgm:prSet/>
      <dgm:spPr/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9F550C2-425A-4C02-BA76-56BD79F71D82}" type="asst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第二层次</a:t>
          </a:r>
        </a:p>
      </dgm:t>
    </dgm:pt>
    <dgm:pt modelId="{0F7C360F-2F40-446B-82DE-537672006BD7}" type="parTrans" cxnId="{23430E06-3DF9-46E5-A0D3-98D5C4D0DC5E}">
      <dgm:prSet/>
      <dgm:spPr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D6159B9-A245-4E1E-862B-BCA751370BDB}" type="sibTrans" cxnId="{23430E06-3DF9-46E5-A0D3-98D5C4D0DC5E}">
      <dgm:prSet/>
      <dgm:spPr/>
      <dgm:t>
        <a:bodyPr/>
        <a:lstStyle/>
        <a:p>
          <a:endParaRPr lang="zh-CN" altLang="en-US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0618BD-7F8A-4645-AEA7-6CAF5D6616FA}" type="asst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gm:t>
    </dgm:pt>
    <dgm:pt modelId="{DAC00081-547A-4820-A58C-ADE4B17F5C4E}" type="parTrans" cxnId="{4C2CAC77-96E7-4BC2-ADF1-335A58500283}">
      <dgm:prSet/>
      <dgm:spPr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6C694EF-78DF-41BC-A11E-57E910C4B05E}" type="sibTrans" cxnId="{4C2CAC77-96E7-4BC2-ADF1-335A58500283}">
      <dgm:prSet/>
      <dgm:spPr/>
      <dgm:t>
        <a:bodyPr/>
        <a:lstStyle/>
        <a:p>
          <a:endParaRPr lang="zh-CN" altLang="en-US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789F31B-66A7-4D04-9B66-E038C901176C}" type="asst">
      <dgm:prSet phldrT="[文本]" custT="1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gm:t>
    </dgm:pt>
    <dgm:pt modelId="{31F8EF8B-3D26-4DC5-B89F-897F9F54284C}" type="parTrans" cxnId="{6DE62A86-B28B-4952-AE0E-D019887C9FB8}">
      <dgm:prSet/>
      <dgm:spPr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1600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ACD1F0A-6896-4D9C-B1F0-B65DFF68E23C}" type="sibTrans" cxnId="{6DE62A86-B28B-4952-AE0E-D019887C9FB8}">
      <dgm:prSet/>
      <dgm:spPr/>
      <dgm:t>
        <a:bodyPr/>
        <a:lstStyle/>
        <a:p>
          <a:endParaRPr lang="zh-CN" altLang="en-US" b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75703C1-C1EE-4D47-AC5F-C72DBE1317F3}" type="pres">
      <dgm:prSet presAssocID="{BDF56F35-8C6A-4E8A-A4AB-B68EABEA34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3725DD8-332D-4051-8C78-913AC8C10654}" type="pres">
      <dgm:prSet presAssocID="{EDC5091E-FB6A-4803-8D03-4E133342CDF8}" presName="hierRoot1" presStyleCnt="0"/>
      <dgm:spPr/>
    </dgm:pt>
    <dgm:pt modelId="{3384A978-2CDF-4BE3-9A85-0C0E4882D40B}" type="pres">
      <dgm:prSet presAssocID="{EDC5091E-FB6A-4803-8D03-4E133342CDF8}" presName="composite" presStyleCnt="0"/>
      <dgm:spPr/>
    </dgm:pt>
    <dgm:pt modelId="{6FC139BF-D0DE-40CF-87DE-45A0AA79F739}" type="pres">
      <dgm:prSet presAssocID="{EDC5091E-FB6A-4803-8D03-4E133342CDF8}" presName="background" presStyleLbl="node0" presStyleIdx="0" presStyleCnt="1"/>
      <dgm:spPr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>
          <a:solidFill>
            <a:schemeClr val="bg1"/>
          </a:solidFill>
        </a:ln>
        <a:effectLst>
          <a:outerShdw blurRad="127000" sx="102000" sy="102000" algn="ctr" rotWithShape="0">
            <a:schemeClr val="accent1">
              <a:alpha val="20000"/>
            </a:schemeClr>
          </a:outerShdw>
        </a:effectLst>
      </dgm:spPr>
    </dgm:pt>
    <dgm:pt modelId="{A0632AED-DF65-4CB1-8049-9F6524F310F6}" type="pres">
      <dgm:prSet presAssocID="{EDC5091E-FB6A-4803-8D03-4E133342CDF8}" presName="text" presStyleLbl="fgAcc0" presStyleIdx="0" presStyleCnt="1">
        <dgm:presLayoutVars>
          <dgm:chPref val="3"/>
        </dgm:presLayoutVars>
      </dgm:prSet>
      <dgm:spPr>
        <a:prstGeom prst="rect">
          <a:avLst/>
        </a:prstGeom>
      </dgm:spPr>
    </dgm:pt>
    <dgm:pt modelId="{9AEB167E-D542-46C3-B299-D184C9F472EB}" type="pres">
      <dgm:prSet presAssocID="{EDC5091E-FB6A-4803-8D03-4E133342CDF8}" presName="hierChild2" presStyleCnt="0"/>
      <dgm:spPr/>
    </dgm:pt>
    <dgm:pt modelId="{30AE9270-7AD7-470F-91E2-D583C8D912BA}" type="pres">
      <dgm:prSet presAssocID="{74E13434-18EB-4B20-815D-7D18BACB663E}" presName="Name10" presStyleLbl="parChTrans1D2" presStyleIdx="0" presStyleCnt="3"/>
      <dgm:spPr/>
    </dgm:pt>
    <dgm:pt modelId="{9BA87170-C02C-4C5C-A95B-B6EEF9675707}" type="pres">
      <dgm:prSet presAssocID="{16509098-552F-4155-B6DE-48210BC81A63}" presName="hierRoot2" presStyleCnt="0"/>
      <dgm:spPr/>
    </dgm:pt>
    <dgm:pt modelId="{BF716599-C15A-42C6-8E00-51AA1A3D7EF9}" type="pres">
      <dgm:prSet presAssocID="{16509098-552F-4155-B6DE-48210BC81A63}" presName="composite2" presStyleCnt="0"/>
      <dgm:spPr/>
    </dgm:pt>
    <dgm:pt modelId="{99C34B69-FB76-4315-B7F0-2A60E21F0C77}" type="pres">
      <dgm:prSet presAssocID="{16509098-552F-4155-B6DE-48210BC81A63}" presName="background2" presStyleLbl="asst1" presStyleIdx="0" presStyleCnt="9"/>
      <dgm:spPr>
        <a:xfrm>
          <a:off x="675795" y="2324793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gm:spPr>
    </dgm:pt>
    <dgm:pt modelId="{C3DDF0F4-2CF1-44DE-9508-F870B2B8294F}" type="pres">
      <dgm:prSet presAssocID="{16509098-552F-4155-B6DE-48210BC81A63}" presName="text2" presStyleLbl="fgAcc2" presStyleIdx="0" presStyleCnt="3">
        <dgm:presLayoutVars>
          <dgm:chPref val="3"/>
        </dgm:presLayoutVars>
      </dgm:prSet>
      <dgm:spPr>
        <a:prstGeom prst="rect">
          <a:avLst/>
        </a:prstGeom>
      </dgm:spPr>
    </dgm:pt>
    <dgm:pt modelId="{882B07AB-12CA-46E3-A041-E3CC982FBDEC}" type="pres">
      <dgm:prSet presAssocID="{16509098-552F-4155-B6DE-48210BC81A63}" presName="hierChild3" presStyleCnt="0"/>
      <dgm:spPr/>
    </dgm:pt>
    <dgm:pt modelId="{79DF2A99-C26B-4DA2-92D3-AC7C594D93FE}" type="pres">
      <dgm:prSet presAssocID="{E43A41A7-2CCD-46E1-B0BB-77ABDF6DF3A7}" presName="Name17" presStyleLbl="parChTrans1D3" presStyleIdx="0" presStyleCnt="6"/>
      <dgm:spPr>
        <a:xfrm>
          <a:off x="553101" y="2578320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674822" y="0"/>
              </a:moveTo>
              <a:lnTo>
                <a:pt x="674822" y="218857"/>
              </a:lnTo>
              <a:lnTo>
                <a:pt x="0" y="218857"/>
              </a:lnTo>
              <a:lnTo>
                <a:pt x="0" y="321154"/>
              </a:lnTo>
            </a:path>
          </a:pathLst>
        </a:custGeom>
      </dgm:spPr>
    </dgm:pt>
    <dgm:pt modelId="{11288C5E-D34B-4641-AD0D-FA611C020DE7}" type="pres">
      <dgm:prSet presAssocID="{5EF0DA1B-E04B-4038-8C05-12F4AA8A9FA0}" presName="hierRoot3" presStyleCnt="0"/>
      <dgm:spPr/>
    </dgm:pt>
    <dgm:pt modelId="{FD4FA94F-A13A-4343-9323-A4578B1C5E77}" type="pres">
      <dgm:prSet presAssocID="{5EF0DA1B-E04B-4038-8C05-12F4AA8A9FA0}" presName="composite3" presStyleCnt="0"/>
      <dgm:spPr/>
    </dgm:pt>
    <dgm:pt modelId="{6BCAB047-D41B-45B0-87B3-0117DAA8EA69}" type="pres">
      <dgm:prSet presAssocID="{5EF0DA1B-E04B-4038-8C05-12F4AA8A9FA0}" presName="background3" presStyleLbl="asst1" presStyleIdx="1" presStyleCnt="9"/>
      <dgm:spPr>
        <a:xfrm>
          <a:off x="973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gm:spPr>
    </dgm:pt>
    <dgm:pt modelId="{54E568F6-FAF0-4608-8FEC-4159462B1520}" type="pres">
      <dgm:prSet presAssocID="{5EF0DA1B-E04B-4038-8C05-12F4AA8A9FA0}" presName="text3" presStyleLbl="fgAcc3" presStyleIdx="0" presStyleCnt="6">
        <dgm:presLayoutVars>
          <dgm:chPref val="3"/>
        </dgm:presLayoutVars>
      </dgm:prSet>
      <dgm:spPr>
        <a:prstGeom prst="rect">
          <a:avLst/>
        </a:prstGeom>
      </dgm:spPr>
    </dgm:pt>
    <dgm:pt modelId="{28ACEB78-2391-4949-94E5-AD23064D0BA0}" type="pres">
      <dgm:prSet presAssocID="{5EF0DA1B-E04B-4038-8C05-12F4AA8A9FA0}" presName="hierChild4" presStyleCnt="0"/>
      <dgm:spPr/>
    </dgm:pt>
    <dgm:pt modelId="{638623DB-ECAF-47AF-9FF6-29372C0746C9}" type="pres">
      <dgm:prSet presAssocID="{07D8C54D-BC6D-4705-94E8-7072DA1DCEFF}" presName="Name17" presStyleLbl="parChTrans1D3" presStyleIdx="1" presStyleCnt="6"/>
      <dgm:spPr>
        <a:xfrm>
          <a:off x="1227923" y="2578320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57"/>
              </a:lnTo>
              <a:lnTo>
                <a:pt x="674822" y="218857"/>
              </a:lnTo>
              <a:lnTo>
                <a:pt x="674822" y="321154"/>
              </a:lnTo>
            </a:path>
          </a:pathLst>
        </a:custGeom>
      </dgm:spPr>
    </dgm:pt>
    <dgm:pt modelId="{EC8E7035-E8CB-4114-BDE7-1FEC1BB32C21}" type="pres">
      <dgm:prSet presAssocID="{392CEE9F-2772-45C0-AC6B-61906EBB5950}" presName="hierRoot3" presStyleCnt="0"/>
      <dgm:spPr/>
    </dgm:pt>
    <dgm:pt modelId="{EA6EDC7E-B00F-40DB-BABD-35B597A23648}" type="pres">
      <dgm:prSet presAssocID="{392CEE9F-2772-45C0-AC6B-61906EBB5950}" presName="composite3" presStyleCnt="0"/>
      <dgm:spPr/>
    </dgm:pt>
    <dgm:pt modelId="{AFC8DA3C-3BD2-4BF5-A3EC-C8EC439A1EA7}" type="pres">
      <dgm:prSet presAssocID="{392CEE9F-2772-45C0-AC6B-61906EBB5950}" presName="background3" presStyleLbl="asst1" presStyleIdx="2" presStyleCnt="9"/>
      <dgm:spPr>
        <a:xfrm>
          <a:off x="1350618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gm:spPr>
    </dgm:pt>
    <dgm:pt modelId="{4F95DFAE-F9D9-422A-B136-2F05099128CD}" type="pres">
      <dgm:prSet presAssocID="{392CEE9F-2772-45C0-AC6B-61906EBB5950}" presName="text3" presStyleLbl="fgAcc3" presStyleIdx="1" presStyleCnt="6">
        <dgm:presLayoutVars>
          <dgm:chPref val="3"/>
        </dgm:presLayoutVars>
      </dgm:prSet>
      <dgm:spPr>
        <a:prstGeom prst="rect">
          <a:avLst/>
        </a:prstGeom>
      </dgm:spPr>
    </dgm:pt>
    <dgm:pt modelId="{6715F947-E8BC-43C7-9A19-2E6C97483BC6}" type="pres">
      <dgm:prSet presAssocID="{392CEE9F-2772-45C0-AC6B-61906EBB5950}" presName="hierChild4" presStyleCnt="0"/>
      <dgm:spPr/>
    </dgm:pt>
    <dgm:pt modelId="{1BA49A40-80A1-4685-9671-735CA93C61A7}" type="pres">
      <dgm:prSet presAssocID="{89A314D4-3029-497A-A0D8-3DEDE5C0394C}" presName="Name10" presStyleLbl="parChTrans1D2" presStyleIdx="1" presStyleCnt="3"/>
      <dgm:spPr>
        <a:xfrm>
          <a:off x="3881492" y="1555965"/>
          <a:ext cx="91440" cy="321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154"/>
              </a:lnTo>
            </a:path>
          </a:pathLst>
        </a:custGeom>
      </dgm:spPr>
    </dgm:pt>
    <dgm:pt modelId="{E320743C-4E38-4ACC-BCDD-EC83855AC21C}" type="pres">
      <dgm:prSet presAssocID="{799FB84F-5F1D-4BAC-AB0A-2B93B6CEC2FE}" presName="hierRoot2" presStyleCnt="0"/>
      <dgm:spPr/>
    </dgm:pt>
    <dgm:pt modelId="{76E513D3-B566-44F9-BE23-05CCE488B522}" type="pres">
      <dgm:prSet presAssocID="{799FB84F-5F1D-4BAC-AB0A-2B93B6CEC2FE}" presName="composite2" presStyleCnt="0"/>
      <dgm:spPr/>
    </dgm:pt>
    <dgm:pt modelId="{34876E16-96CD-45F1-B036-D55815DC8A4E}" type="pres">
      <dgm:prSet presAssocID="{799FB84F-5F1D-4BAC-AB0A-2B93B6CEC2FE}" presName="background2" presStyleLbl="asst1" presStyleIdx="3" presStyleCnt="9"/>
      <dgm:spPr>
        <a:xfrm>
          <a:off x="3375084" y="2324793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gm:spPr>
    </dgm:pt>
    <dgm:pt modelId="{2B41C4EF-0C61-4CEC-A854-91170D6D5264}" type="pres">
      <dgm:prSet presAssocID="{799FB84F-5F1D-4BAC-AB0A-2B93B6CEC2FE}" presName="text2" presStyleLbl="fgAcc2" presStyleIdx="1" presStyleCnt="3">
        <dgm:presLayoutVars>
          <dgm:chPref val="3"/>
        </dgm:presLayoutVars>
      </dgm:prSet>
      <dgm:spPr>
        <a:prstGeom prst="rect">
          <a:avLst/>
        </a:prstGeom>
      </dgm:spPr>
    </dgm:pt>
    <dgm:pt modelId="{F1D25343-AB66-491D-8C82-98AE2A17FA93}" type="pres">
      <dgm:prSet presAssocID="{799FB84F-5F1D-4BAC-AB0A-2B93B6CEC2FE}" presName="hierChild3" presStyleCnt="0"/>
      <dgm:spPr/>
    </dgm:pt>
    <dgm:pt modelId="{5E8765B3-F322-4EB5-8805-D6EAEABFA482}" type="pres">
      <dgm:prSet presAssocID="{61262EF9-8876-46B2-8E06-0CEA6F95EA00}" presName="Name17" presStyleLbl="parChTrans1D3" presStyleIdx="2" presStyleCnt="6"/>
      <dgm:spPr>
        <a:xfrm>
          <a:off x="3252389" y="2578320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674822" y="0"/>
              </a:moveTo>
              <a:lnTo>
                <a:pt x="674822" y="218857"/>
              </a:lnTo>
              <a:lnTo>
                <a:pt x="0" y="218857"/>
              </a:lnTo>
              <a:lnTo>
                <a:pt x="0" y="321154"/>
              </a:lnTo>
            </a:path>
          </a:pathLst>
        </a:custGeom>
      </dgm:spPr>
    </dgm:pt>
    <dgm:pt modelId="{0DE5C0D5-2932-44E3-84A7-8803AAB68503}" type="pres">
      <dgm:prSet presAssocID="{99F3C1E5-A2E3-4FF2-9BD9-28CB69491E83}" presName="hierRoot3" presStyleCnt="0"/>
      <dgm:spPr/>
    </dgm:pt>
    <dgm:pt modelId="{04F1C01A-6217-4652-81A3-8CA2E2A101FD}" type="pres">
      <dgm:prSet presAssocID="{99F3C1E5-A2E3-4FF2-9BD9-28CB69491E83}" presName="composite3" presStyleCnt="0"/>
      <dgm:spPr/>
    </dgm:pt>
    <dgm:pt modelId="{D7522FE9-00F1-46CF-A8D1-188A9A9AEB3D}" type="pres">
      <dgm:prSet presAssocID="{99F3C1E5-A2E3-4FF2-9BD9-28CB69491E83}" presName="background3" presStyleLbl="asst1" presStyleIdx="4" presStyleCnt="9"/>
      <dgm:spPr>
        <a:xfrm>
          <a:off x="2700262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gm:spPr>
    </dgm:pt>
    <dgm:pt modelId="{04659F10-465E-4B91-B6DF-0433D2FA46E6}" type="pres">
      <dgm:prSet presAssocID="{99F3C1E5-A2E3-4FF2-9BD9-28CB69491E83}" presName="text3" presStyleLbl="fgAcc3" presStyleIdx="2" presStyleCnt="6">
        <dgm:presLayoutVars>
          <dgm:chPref val="3"/>
        </dgm:presLayoutVars>
      </dgm:prSet>
      <dgm:spPr>
        <a:prstGeom prst="rect">
          <a:avLst/>
        </a:prstGeom>
      </dgm:spPr>
    </dgm:pt>
    <dgm:pt modelId="{38123A49-0ADF-41E2-AE74-20CFE4AF0FB2}" type="pres">
      <dgm:prSet presAssocID="{99F3C1E5-A2E3-4FF2-9BD9-28CB69491E83}" presName="hierChild4" presStyleCnt="0"/>
      <dgm:spPr/>
    </dgm:pt>
    <dgm:pt modelId="{30944035-F373-4547-8567-5B5FC066D54B}" type="pres">
      <dgm:prSet presAssocID="{B9828434-BA8D-4DDD-9960-DF264EFF2C12}" presName="Name17" presStyleLbl="parChTrans1D3" presStyleIdx="3" presStyleCnt="6"/>
      <dgm:spPr>
        <a:xfrm>
          <a:off x="3927212" y="2578320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57"/>
              </a:lnTo>
              <a:lnTo>
                <a:pt x="674822" y="218857"/>
              </a:lnTo>
              <a:lnTo>
                <a:pt x="674822" y="321154"/>
              </a:lnTo>
            </a:path>
          </a:pathLst>
        </a:custGeom>
      </dgm:spPr>
    </dgm:pt>
    <dgm:pt modelId="{D748353C-620B-4EF1-BC33-D7395B11E27D}" type="pres">
      <dgm:prSet presAssocID="{BC0BE2E1-5B8E-46D4-AFA2-1D3160E2BDE7}" presName="hierRoot3" presStyleCnt="0"/>
      <dgm:spPr/>
    </dgm:pt>
    <dgm:pt modelId="{044078CF-6244-4D45-AB4B-F4C65490D3F5}" type="pres">
      <dgm:prSet presAssocID="{BC0BE2E1-5B8E-46D4-AFA2-1D3160E2BDE7}" presName="composite3" presStyleCnt="0"/>
      <dgm:spPr/>
    </dgm:pt>
    <dgm:pt modelId="{38C275CB-6B07-441B-8581-5D1C4DFFDAF1}" type="pres">
      <dgm:prSet presAssocID="{BC0BE2E1-5B8E-46D4-AFA2-1D3160E2BDE7}" presName="background3" presStyleLbl="asst1" presStyleIdx="5" presStyleCnt="9"/>
      <dgm:spPr>
        <a:xfrm>
          <a:off x="4049906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gm:spPr>
    </dgm:pt>
    <dgm:pt modelId="{731D1D81-FD7D-4F39-A3E3-C7EA5F4B5161}" type="pres">
      <dgm:prSet presAssocID="{BC0BE2E1-5B8E-46D4-AFA2-1D3160E2BDE7}" presName="text3" presStyleLbl="fgAcc3" presStyleIdx="3" presStyleCnt="6">
        <dgm:presLayoutVars>
          <dgm:chPref val="3"/>
        </dgm:presLayoutVars>
      </dgm:prSet>
      <dgm:spPr>
        <a:prstGeom prst="rect">
          <a:avLst/>
        </a:prstGeom>
      </dgm:spPr>
    </dgm:pt>
    <dgm:pt modelId="{641539F8-F6F7-4D69-9A9C-A846E10376FA}" type="pres">
      <dgm:prSet presAssocID="{BC0BE2E1-5B8E-46D4-AFA2-1D3160E2BDE7}" presName="hierChild4" presStyleCnt="0"/>
      <dgm:spPr/>
    </dgm:pt>
    <dgm:pt modelId="{9CC6DC99-30A5-45F5-B049-8DFC8B0ACE59}" type="pres">
      <dgm:prSet presAssocID="{0F7C360F-2F40-446B-82DE-537672006BD7}" presName="Name10" presStyleLbl="parChTrans1D2" presStyleIdx="2" presStyleCnt="3"/>
      <dgm:spPr>
        <a:xfrm>
          <a:off x="3927212" y="1555965"/>
          <a:ext cx="2699288" cy="321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57"/>
              </a:lnTo>
              <a:lnTo>
                <a:pt x="2699288" y="218857"/>
              </a:lnTo>
              <a:lnTo>
                <a:pt x="2699288" y="321154"/>
              </a:lnTo>
            </a:path>
          </a:pathLst>
        </a:custGeom>
      </dgm:spPr>
    </dgm:pt>
    <dgm:pt modelId="{7B6AC503-3A7E-4B5E-97DC-E0C18D229A07}" type="pres">
      <dgm:prSet presAssocID="{59F550C2-425A-4C02-BA76-56BD79F71D82}" presName="hierRoot2" presStyleCnt="0"/>
      <dgm:spPr/>
    </dgm:pt>
    <dgm:pt modelId="{89450C85-7BD8-4BBB-B3BE-01EDD1B638EB}" type="pres">
      <dgm:prSet presAssocID="{59F550C2-425A-4C02-BA76-56BD79F71D82}" presName="composite2" presStyleCnt="0"/>
      <dgm:spPr/>
    </dgm:pt>
    <dgm:pt modelId="{5B99C1B9-486D-47A2-8BA9-A3D2A29F7C52}" type="pres">
      <dgm:prSet presAssocID="{59F550C2-425A-4C02-BA76-56BD79F71D82}" presName="background2" presStyleLbl="asst1" presStyleIdx="6" presStyleCnt="9"/>
      <dgm:spPr>
        <a:xfrm>
          <a:off x="6074373" y="2324793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gm:spPr>
    </dgm:pt>
    <dgm:pt modelId="{96466B5D-E8E1-41E1-B243-6C932AB417EF}" type="pres">
      <dgm:prSet presAssocID="{59F550C2-425A-4C02-BA76-56BD79F71D82}" presName="text2" presStyleLbl="fgAcc2" presStyleIdx="2" presStyleCnt="3">
        <dgm:presLayoutVars>
          <dgm:chPref val="3"/>
        </dgm:presLayoutVars>
      </dgm:prSet>
      <dgm:spPr>
        <a:prstGeom prst="rect">
          <a:avLst/>
        </a:prstGeom>
      </dgm:spPr>
    </dgm:pt>
    <dgm:pt modelId="{5ED10938-B734-481A-BF5F-4C7A65FDE036}" type="pres">
      <dgm:prSet presAssocID="{59F550C2-425A-4C02-BA76-56BD79F71D82}" presName="hierChild3" presStyleCnt="0"/>
      <dgm:spPr/>
    </dgm:pt>
    <dgm:pt modelId="{23DDBD50-A3B8-402E-AD00-437F41CBFDB8}" type="pres">
      <dgm:prSet presAssocID="{DAC00081-547A-4820-A58C-ADE4B17F5C4E}" presName="Name17" presStyleLbl="parChTrans1D3" presStyleIdx="4" presStyleCnt="6"/>
      <dgm:spPr>
        <a:xfrm>
          <a:off x="5951678" y="2578320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674822" y="0"/>
              </a:moveTo>
              <a:lnTo>
                <a:pt x="674822" y="218857"/>
              </a:lnTo>
              <a:lnTo>
                <a:pt x="0" y="218857"/>
              </a:lnTo>
              <a:lnTo>
                <a:pt x="0" y="321154"/>
              </a:lnTo>
            </a:path>
          </a:pathLst>
        </a:custGeom>
      </dgm:spPr>
    </dgm:pt>
    <dgm:pt modelId="{2057C737-9207-449D-A3BB-E948B529B5BD}" type="pres">
      <dgm:prSet presAssocID="{140618BD-7F8A-4645-AEA7-6CAF5D6616FA}" presName="hierRoot3" presStyleCnt="0"/>
      <dgm:spPr/>
    </dgm:pt>
    <dgm:pt modelId="{F805E9A9-BFDA-4E2D-8A5D-C4AEFEBF56F3}" type="pres">
      <dgm:prSet presAssocID="{140618BD-7F8A-4645-AEA7-6CAF5D6616FA}" presName="composite3" presStyleCnt="0"/>
      <dgm:spPr/>
    </dgm:pt>
    <dgm:pt modelId="{2DCC7062-7F79-4FBF-94E6-2670D89FC25D}" type="pres">
      <dgm:prSet presAssocID="{140618BD-7F8A-4645-AEA7-6CAF5D6616FA}" presName="background3" presStyleLbl="asst1" presStyleIdx="7" presStyleCnt="9"/>
      <dgm:spPr>
        <a:xfrm>
          <a:off x="5399551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gm:spPr>
    </dgm:pt>
    <dgm:pt modelId="{529801D6-BE72-4373-910A-6265AB5320A4}" type="pres">
      <dgm:prSet presAssocID="{140618BD-7F8A-4645-AEA7-6CAF5D6616FA}" presName="text3" presStyleLbl="fgAcc3" presStyleIdx="4" presStyleCnt="6">
        <dgm:presLayoutVars>
          <dgm:chPref val="3"/>
        </dgm:presLayoutVars>
      </dgm:prSet>
      <dgm:spPr>
        <a:prstGeom prst="rect">
          <a:avLst/>
        </a:prstGeom>
      </dgm:spPr>
    </dgm:pt>
    <dgm:pt modelId="{392F5364-947C-48D2-9291-F38F994F0DEA}" type="pres">
      <dgm:prSet presAssocID="{140618BD-7F8A-4645-AEA7-6CAF5D6616FA}" presName="hierChild4" presStyleCnt="0"/>
      <dgm:spPr/>
    </dgm:pt>
    <dgm:pt modelId="{F6EA5244-06EA-4140-AE05-D2350A789FF2}" type="pres">
      <dgm:prSet presAssocID="{31F8EF8B-3D26-4DC5-B89F-897F9F54284C}" presName="Name17" presStyleLbl="parChTrans1D3" presStyleIdx="5" presStyleCnt="6"/>
      <dgm:spPr>
        <a:xfrm>
          <a:off x="6626500" y="2578320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57"/>
              </a:lnTo>
              <a:lnTo>
                <a:pt x="674822" y="218857"/>
              </a:lnTo>
              <a:lnTo>
                <a:pt x="674822" y="321154"/>
              </a:lnTo>
            </a:path>
          </a:pathLst>
        </a:custGeom>
      </dgm:spPr>
    </dgm:pt>
    <dgm:pt modelId="{3BDCB601-3ADD-4AD3-BD19-F47166ED6177}" type="pres">
      <dgm:prSet presAssocID="{D789F31B-66A7-4D04-9B66-E038C901176C}" presName="hierRoot3" presStyleCnt="0"/>
      <dgm:spPr/>
    </dgm:pt>
    <dgm:pt modelId="{1CAD6D84-235D-40FE-958A-D826E2DFD662}" type="pres">
      <dgm:prSet presAssocID="{D789F31B-66A7-4D04-9B66-E038C901176C}" presName="composite3" presStyleCnt="0"/>
      <dgm:spPr/>
    </dgm:pt>
    <dgm:pt modelId="{1A714ED5-480C-4067-893C-C6B92EBC6B99}" type="pres">
      <dgm:prSet presAssocID="{D789F31B-66A7-4D04-9B66-E038C901176C}" presName="background3" presStyleLbl="asst1" presStyleIdx="8" presStyleCnt="9"/>
      <dgm:spPr>
        <a:xfrm>
          <a:off x="6749195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gm:spPr>
    </dgm:pt>
    <dgm:pt modelId="{E98E5EC1-4E58-4FD9-9F51-C2EE92835D8C}" type="pres">
      <dgm:prSet presAssocID="{D789F31B-66A7-4D04-9B66-E038C901176C}" presName="text3" presStyleLbl="fgAcc3" presStyleIdx="5" presStyleCnt="6">
        <dgm:presLayoutVars>
          <dgm:chPref val="3"/>
        </dgm:presLayoutVars>
      </dgm:prSet>
      <dgm:spPr>
        <a:prstGeom prst="rect">
          <a:avLst/>
        </a:prstGeom>
      </dgm:spPr>
    </dgm:pt>
    <dgm:pt modelId="{B34F3C95-6EDB-4EE6-BCDA-AF834793BA0F}" type="pres">
      <dgm:prSet presAssocID="{D789F31B-66A7-4D04-9B66-E038C901176C}" presName="hierChild4" presStyleCnt="0"/>
      <dgm:spPr/>
    </dgm:pt>
  </dgm:ptLst>
  <dgm:cxnLst>
    <dgm:cxn modelId="{23430E06-3DF9-46E5-A0D3-98D5C4D0DC5E}" srcId="{EDC5091E-FB6A-4803-8D03-4E133342CDF8}" destId="{59F550C2-425A-4C02-BA76-56BD79F71D82}" srcOrd="2" destOrd="0" parTransId="{0F7C360F-2F40-446B-82DE-537672006BD7}" sibTransId="{0D6159B9-A245-4E1E-862B-BCA751370BDB}"/>
    <dgm:cxn modelId="{FF37A10C-4724-4677-B6FB-4946EC12178A}" srcId="{EDC5091E-FB6A-4803-8D03-4E133342CDF8}" destId="{16509098-552F-4155-B6DE-48210BC81A63}" srcOrd="0" destOrd="0" parTransId="{74E13434-18EB-4B20-815D-7D18BACB663E}" sibTransId="{48ECC480-5B30-4395-B808-C883DEC342FB}"/>
    <dgm:cxn modelId="{EBCE8D1D-7367-492B-9783-D3E56285B99E}" type="presOf" srcId="{392CEE9F-2772-45C0-AC6B-61906EBB5950}" destId="{4F95DFAE-F9D9-422A-B136-2F05099128CD}" srcOrd="0" destOrd="0" presId="urn:microsoft.com/office/officeart/2005/8/layout/hierarchy1"/>
    <dgm:cxn modelId="{7AF94F1E-D59E-408E-96C4-B5C36661EE65}" type="presOf" srcId="{61262EF9-8876-46B2-8E06-0CEA6F95EA00}" destId="{5E8765B3-F322-4EB5-8805-D6EAEABFA482}" srcOrd="0" destOrd="0" presId="urn:microsoft.com/office/officeart/2005/8/layout/hierarchy1"/>
    <dgm:cxn modelId="{117FBB21-78C4-45EE-BC3E-62000F3F11E0}" type="presOf" srcId="{89A314D4-3029-497A-A0D8-3DEDE5C0394C}" destId="{1BA49A40-80A1-4685-9671-735CA93C61A7}" srcOrd="0" destOrd="0" presId="urn:microsoft.com/office/officeart/2005/8/layout/hierarchy1"/>
    <dgm:cxn modelId="{8D8F0837-A94A-4AC6-B789-28FDC0657050}" srcId="{799FB84F-5F1D-4BAC-AB0A-2B93B6CEC2FE}" destId="{BC0BE2E1-5B8E-46D4-AFA2-1D3160E2BDE7}" srcOrd="1" destOrd="0" parTransId="{B9828434-BA8D-4DDD-9960-DF264EFF2C12}" sibTransId="{67FD2333-4DE6-4F6F-8D9C-254FE2CFE342}"/>
    <dgm:cxn modelId="{DA4B3A3B-826D-45DD-9796-2AB53499B158}" srcId="{EDC5091E-FB6A-4803-8D03-4E133342CDF8}" destId="{799FB84F-5F1D-4BAC-AB0A-2B93B6CEC2FE}" srcOrd="1" destOrd="0" parTransId="{89A314D4-3029-497A-A0D8-3DEDE5C0394C}" sibTransId="{6BB3D19A-F389-4714-B8A7-93AD38EEE1ED}"/>
    <dgm:cxn modelId="{BE62133E-E03D-4FBD-A068-DD0F7B66DBAB}" type="presOf" srcId="{EDC5091E-FB6A-4803-8D03-4E133342CDF8}" destId="{A0632AED-DF65-4CB1-8049-9F6524F310F6}" srcOrd="0" destOrd="0" presId="urn:microsoft.com/office/officeart/2005/8/layout/hierarchy1"/>
    <dgm:cxn modelId="{37489966-334A-4453-81B1-3340EB6E8F28}" srcId="{16509098-552F-4155-B6DE-48210BC81A63}" destId="{5EF0DA1B-E04B-4038-8C05-12F4AA8A9FA0}" srcOrd="0" destOrd="0" parTransId="{E43A41A7-2CCD-46E1-B0BB-77ABDF6DF3A7}" sibTransId="{3D0F5BC1-26BE-4779-9216-083CCB87F059}"/>
    <dgm:cxn modelId="{515FF569-9DD9-4628-AF89-62A6280F9BA8}" type="presOf" srcId="{DAC00081-547A-4820-A58C-ADE4B17F5C4E}" destId="{23DDBD50-A3B8-402E-AD00-437F41CBFDB8}" srcOrd="0" destOrd="0" presId="urn:microsoft.com/office/officeart/2005/8/layout/hierarchy1"/>
    <dgm:cxn modelId="{C4417D53-660B-4F19-935C-43D6E835D8A4}" type="presOf" srcId="{31F8EF8B-3D26-4DC5-B89F-897F9F54284C}" destId="{F6EA5244-06EA-4140-AE05-D2350A789FF2}" srcOrd="0" destOrd="0" presId="urn:microsoft.com/office/officeart/2005/8/layout/hierarchy1"/>
    <dgm:cxn modelId="{8734F975-3984-446D-B325-9EA6D7EF418E}" type="presOf" srcId="{BDF56F35-8C6A-4E8A-A4AB-B68EABEA34FD}" destId="{575703C1-C1EE-4D47-AC5F-C72DBE1317F3}" srcOrd="0" destOrd="0" presId="urn:microsoft.com/office/officeart/2005/8/layout/hierarchy1"/>
    <dgm:cxn modelId="{4C2CAC77-96E7-4BC2-ADF1-335A58500283}" srcId="{59F550C2-425A-4C02-BA76-56BD79F71D82}" destId="{140618BD-7F8A-4645-AEA7-6CAF5D6616FA}" srcOrd="0" destOrd="0" parTransId="{DAC00081-547A-4820-A58C-ADE4B17F5C4E}" sibTransId="{46C694EF-78DF-41BC-A11E-57E910C4B05E}"/>
    <dgm:cxn modelId="{942E4959-067B-4F47-B62F-CF70770AFA28}" type="presOf" srcId="{D789F31B-66A7-4D04-9B66-E038C901176C}" destId="{E98E5EC1-4E58-4FD9-9F51-C2EE92835D8C}" srcOrd="0" destOrd="0" presId="urn:microsoft.com/office/officeart/2005/8/layout/hierarchy1"/>
    <dgm:cxn modelId="{6DE62A86-B28B-4952-AE0E-D019887C9FB8}" srcId="{59F550C2-425A-4C02-BA76-56BD79F71D82}" destId="{D789F31B-66A7-4D04-9B66-E038C901176C}" srcOrd="1" destOrd="0" parTransId="{31F8EF8B-3D26-4DC5-B89F-897F9F54284C}" sibTransId="{0ACD1F0A-6896-4D9C-B1F0-B65DFF68E23C}"/>
    <dgm:cxn modelId="{EA01658E-AFA4-462A-AD46-88F9F85B328B}" srcId="{799FB84F-5F1D-4BAC-AB0A-2B93B6CEC2FE}" destId="{99F3C1E5-A2E3-4FF2-9BD9-28CB69491E83}" srcOrd="0" destOrd="0" parTransId="{61262EF9-8876-46B2-8E06-0CEA6F95EA00}" sibTransId="{FDE910C3-E75F-47E7-8346-6A027D98489A}"/>
    <dgm:cxn modelId="{481E2691-1B3C-4806-86FD-32FC88E75C01}" type="presOf" srcId="{B9828434-BA8D-4DDD-9960-DF264EFF2C12}" destId="{30944035-F373-4547-8567-5B5FC066D54B}" srcOrd="0" destOrd="0" presId="urn:microsoft.com/office/officeart/2005/8/layout/hierarchy1"/>
    <dgm:cxn modelId="{F9104994-89F6-4A98-9F0C-213A5A740F52}" type="presOf" srcId="{59F550C2-425A-4C02-BA76-56BD79F71D82}" destId="{96466B5D-E8E1-41E1-B243-6C932AB417EF}" srcOrd="0" destOrd="0" presId="urn:microsoft.com/office/officeart/2005/8/layout/hierarchy1"/>
    <dgm:cxn modelId="{8E4AA299-BF29-4438-88EA-F115A2093AFA}" type="presOf" srcId="{799FB84F-5F1D-4BAC-AB0A-2B93B6CEC2FE}" destId="{2B41C4EF-0C61-4CEC-A854-91170D6D5264}" srcOrd="0" destOrd="0" presId="urn:microsoft.com/office/officeart/2005/8/layout/hierarchy1"/>
    <dgm:cxn modelId="{5C7079A6-E3C9-46C4-A4BC-4E2A9C220988}" srcId="{BDF56F35-8C6A-4E8A-A4AB-B68EABEA34FD}" destId="{EDC5091E-FB6A-4803-8D03-4E133342CDF8}" srcOrd="0" destOrd="0" parTransId="{E6422240-A677-4EFB-9437-3DDD73C40FAE}" sibTransId="{C58A87D4-67CC-438A-AB11-E548C6D7A70A}"/>
    <dgm:cxn modelId="{66A86EA9-C06B-4FD9-9943-032C3328B90C}" type="presOf" srcId="{BC0BE2E1-5B8E-46D4-AFA2-1D3160E2BDE7}" destId="{731D1D81-FD7D-4F39-A3E3-C7EA5F4B5161}" srcOrd="0" destOrd="0" presId="urn:microsoft.com/office/officeart/2005/8/layout/hierarchy1"/>
    <dgm:cxn modelId="{2337FAB2-5D21-42D8-8621-ACD0E70E09DA}" type="presOf" srcId="{16509098-552F-4155-B6DE-48210BC81A63}" destId="{C3DDF0F4-2CF1-44DE-9508-F870B2B8294F}" srcOrd="0" destOrd="0" presId="urn:microsoft.com/office/officeart/2005/8/layout/hierarchy1"/>
    <dgm:cxn modelId="{28AC2FC3-24D1-40E8-A01E-70157E118B79}" type="presOf" srcId="{99F3C1E5-A2E3-4FF2-9BD9-28CB69491E83}" destId="{04659F10-465E-4B91-B6DF-0433D2FA46E6}" srcOrd="0" destOrd="0" presId="urn:microsoft.com/office/officeart/2005/8/layout/hierarchy1"/>
    <dgm:cxn modelId="{116679C3-7838-4A7A-A8C6-7FD39AC5DC9C}" type="presOf" srcId="{0F7C360F-2F40-446B-82DE-537672006BD7}" destId="{9CC6DC99-30A5-45F5-B049-8DFC8B0ACE59}" srcOrd="0" destOrd="0" presId="urn:microsoft.com/office/officeart/2005/8/layout/hierarchy1"/>
    <dgm:cxn modelId="{DA0448C8-C059-4DBF-80AC-BE093CB3F2F4}" type="presOf" srcId="{74E13434-18EB-4B20-815D-7D18BACB663E}" destId="{30AE9270-7AD7-470F-91E2-D583C8D912BA}" srcOrd="0" destOrd="0" presId="urn:microsoft.com/office/officeart/2005/8/layout/hierarchy1"/>
    <dgm:cxn modelId="{2DA246CC-AF7D-4848-B571-EAFE278E0843}" type="presOf" srcId="{140618BD-7F8A-4645-AEA7-6CAF5D6616FA}" destId="{529801D6-BE72-4373-910A-6265AB5320A4}" srcOrd="0" destOrd="0" presId="urn:microsoft.com/office/officeart/2005/8/layout/hierarchy1"/>
    <dgm:cxn modelId="{B114B3CE-FC37-434E-B2D9-0A3649A0E2BE}" srcId="{16509098-552F-4155-B6DE-48210BC81A63}" destId="{392CEE9F-2772-45C0-AC6B-61906EBB5950}" srcOrd="1" destOrd="0" parTransId="{07D8C54D-BC6D-4705-94E8-7072DA1DCEFF}" sibTransId="{DCCAB2B5-A968-41B1-805B-0CDD4A914441}"/>
    <dgm:cxn modelId="{0BC9BDCE-B3AB-412A-AECF-0FF4F0B8F7D6}" type="presOf" srcId="{E43A41A7-2CCD-46E1-B0BB-77ABDF6DF3A7}" destId="{79DF2A99-C26B-4DA2-92D3-AC7C594D93FE}" srcOrd="0" destOrd="0" presId="urn:microsoft.com/office/officeart/2005/8/layout/hierarchy1"/>
    <dgm:cxn modelId="{FACBB4D3-EE65-4C73-A1E9-E49953C8CE96}" type="presOf" srcId="{5EF0DA1B-E04B-4038-8C05-12F4AA8A9FA0}" destId="{54E568F6-FAF0-4608-8FEC-4159462B1520}" srcOrd="0" destOrd="0" presId="urn:microsoft.com/office/officeart/2005/8/layout/hierarchy1"/>
    <dgm:cxn modelId="{DADED1D6-7AD0-4FCB-9840-C3C73670D053}" type="presOf" srcId="{07D8C54D-BC6D-4705-94E8-7072DA1DCEFF}" destId="{638623DB-ECAF-47AF-9FF6-29372C0746C9}" srcOrd="0" destOrd="0" presId="urn:microsoft.com/office/officeart/2005/8/layout/hierarchy1"/>
    <dgm:cxn modelId="{B5B5C8D2-C65D-494D-AAE7-AFD4A4ECA060}" type="presParOf" srcId="{575703C1-C1EE-4D47-AC5F-C72DBE1317F3}" destId="{53725DD8-332D-4051-8C78-913AC8C10654}" srcOrd="0" destOrd="0" presId="urn:microsoft.com/office/officeart/2005/8/layout/hierarchy1"/>
    <dgm:cxn modelId="{BC5999A7-3A03-4A12-A8A0-5A02EF16CE60}" type="presParOf" srcId="{53725DD8-332D-4051-8C78-913AC8C10654}" destId="{3384A978-2CDF-4BE3-9A85-0C0E4882D40B}" srcOrd="0" destOrd="0" presId="urn:microsoft.com/office/officeart/2005/8/layout/hierarchy1"/>
    <dgm:cxn modelId="{B869594F-2378-4F80-818B-775372C7D95D}" type="presParOf" srcId="{3384A978-2CDF-4BE3-9A85-0C0E4882D40B}" destId="{6FC139BF-D0DE-40CF-87DE-45A0AA79F739}" srcOrd="0" destOrd="0" presId="urn:microsoft.com/office/officeart/2005/8/layout/hierarchy1"/>
    <dgm:cxn modelId="{13B79C94-7EC1-4184-9E2B-992148A12952}" type="presParOf" srcId="{3384A978-2CDF-4BE3-9A85-0C0E4882D40B}" destId="{A0632AED-DF65-4CB1-8049-9F6524F310F6}" srcOrd="1" destOrd="0" presId="urn:microsoft.com/office/officeart/2005/8/layout/hierarchy1"/>
    <dgm:cxn modelId="{A70FC6D0-BA1C-48DD-8645-FE3A9C38A9FB}" type="presParOf" srcId="{53725DD8-332D-4051-8C78-913AC8C10654}" destId="{9AEB167E-D542-46C3-B299-D184C9F472EB}" srcOrd="1" destOrd="0" presId="urn:microsoft.com/office/officeart/2005/8/layout/hierarchy1"/>
    <dgm:cxn modelId="{74EDE514-E30D-4F1E-8277-4F133D3C8CA9}" type="presParOf" srcId="{9AEB167E-D542-46C3-B299-D184C9F472EB}" destId="{30AE9270-7AD7-470F-91E2-D583C8D912BA}" srcOrd="0" destOrd="0" presId="urn:microsoft.com/office/officeart/2005/8/layout/hierarchy1"/>
    <dgm:cxn modelId="{1A5972CF-2274-4BD4-BFC4-A064C62E404D}" type="presParOf" srcId="{9AEB167E-D542-46C3-B299-D184C9F472EB}" destId="{9BA87170-C02C-4C5C-A95B-B6EEF9675707}" srcOrd="1" destOrd="0" presId="urn:microsoft.com/office/officeart/2005/8/layout/hierarchy1"/>
    <dgm:cxn modelId="{66207C45-BA9D-47B1-B80E-24ADA9176F7C}" type="presParOf" srcId="{9BA87170-C02C-4C5C-A95B-B6EEF9675707}" destId="{BF716599-C15A-42C6-8E00-51AA1A3D7EF9}" srcOrd="0" destOrd="0" presId="urn:microsoft.com/office/officeart/2005/8/layout/hierarchy1"/>
    <dgm:cxn modelId="{56A0AB33-8952-40A4-86F9-9936E877C8E4}" type="presParOf" srcId="{BF716599-C15A-42C6-8E00-51AA1A3D7EF9}" destId="{99C34B69-FB76-4315-B7F0-2A60E21F0C77}" srcOrd="0" destOrd="0" presId="urn:microsoft.com/office/officeart/2005/8/layout/hierarchy1"/>
    <dgm:cxn modelId="{C7E785CE-190E-4268-9BD4-10BCF9C2A274}" type="presParOf" srcId="{BF716599-C15A-42C6-8E00-51AA1A3D7EF9}" destId="{C3DDF0F4-2CF1-44DE-9508-F870B2B8294F}" srcOrd="1" destOrd="0" presId="urn:microsoft.com/office/officeart/2005/8/layout/hierarchy1"/>
    <dgm:cxn modelId="{66E8C746-D364-4ABD-826A-780E8A0B6ED5}" type="presParOf" srcId="{9BA87170-C02C-4C5C-A95B-B6EEF9675707}" destId="{882B07AB-12CA-46E3-A041-E3CC982FBDEC}" srcOrd="1" destOrd="0" presId="urn:microsoft.com/office/officeart/2005/8/layout/hierarchy1"/>
    <dgm:cxn modelId="{E7572D9F-A27B-45CC-B282-89C7CC9F99B9}" type="presParOf" srcId="{882B07AB-12CA-46E3-A041-E3CC982FBDEC}" destId="{79DF2A99-C26B-4DA2-92D3-AC7C594D93FE}" srcOrd="0" destOrd="0" presId="urn:microsoft.com/office/officeart/2005/8/layout/hierarchy1"/>
    <dgm:cxn modelId="{B0EA89BE-8499-4404-A263-16BDFB5B353C}" type="presParOf" srcId="{882B07AB-12CA-46E3-A041-E3CC982FBDEC}" destId="{11288C5E-D34B-4641-AD0D-FA611C020DE7}" srcOrd="1" destOrd="0" presId="urn:microsoft.com/office/officeart/2005/8/layout/hierarchy1"/>
    <dgm:cxn modelId="{B1FB0BA2-0924-4D8E-8F82-4EEC44BC0F28}" type="presParOf" srcId="{11288C5E-D34B-4641-AD0D-FA611C020DE7}" destId="{FD4FA94F-A13A-4343-9323-A4578B1C5E77}" srcOrd="0" destOrd="0" presId="urn:microsoft.com/office/officeart/2005/8/layout/hierarchy1"/>
    <dgm:cxn modelId="{13913461-77CE-468D-B5B2-FEFCD7E772EA}" type="presParOf" srcId="{FD4FA94F-A13A-4343-9323-A4578B1C5E77}" destId="{6BCAB047-D41B-45B0-87B3-0117DAA8EA69}" srcOrd="0" destOrd="0" presId="urn:microsoft.com/office/officeart/2005/8/layout/hierarchy1"/>
    <dgm:cxn modelId="{6B3CE7CF-9504-4E2D-8333-8F87D83D6D1E}" type="presParOf" srcId="{FD4FA94F-A13A-4343-9323-A4578B1C5E77}" destId="{54E568F6-FAF0-4608-8FEC-4159462B1520}" srcOrd="1" destOrd="0" presId="urn:microsoft.com/office/officeart/2005/8/layout/hierarchy1"/>
    <dgm:cxn modelId="{19046EB5-8837-437B-BCD8-56DBF0571D86}" type="presParOf" srcId="{11288C5E-D34B-4641-AD0D-FA611C020DE7}" destId="{28ACEB78-2391-4949-94E5-AD23064D0BA0}" srcOrd="1" destOrd="0" presId="urn:microsoft.com/office/officeart/2005/8/layout/hierarchy1"/>
    <dgm:cxn modelId="{B9B53D37-447E-40E2-8560-2A2E865F7CDC}" type="presParOf" srcId="{882B07AB-12CA-46E3-A041-E3CC982FBDEC}" destId="{638623DB-ECAF-47AF-9FF6-29372C0746C9}" srcOrd="2" destOrd="0" presId="urn:microsoft.com/office/officeart/2005/8/layout/hierarchy1"/>
    <dgm:cxn modelId="{29115C9E-3D52-4626-868E-410B24608F94}" type="presParOf" srcId="{882B07AB-12CA-46E3-A041-E3CC982FBDEC}" destId="{EC8E7035-E8CB-4114-BDE7-1FEC1BB32C21}" srcOrd="3" destOrd="0" presId="urn:microsoft.com/office/officeart/2005/8/layout/hierarchy1"/>
    <dgm:cxn modelId="{2058C1E9-D834-4325-9D77-4BF49CEDDBA4}" type="presParOf" srcId="{EC8E7035-E8CB-4114-BDE7-1FEC1BB32C21}" destId="{EA6EDC7E-B00F-40DB-BABD-35B597A23648}" srcOrd="0" destOrd="0" presId="urn:microsoft.com/office/officeart/2005/8/layout/hierarchy1"/>
    <dgm:cxn modelId="{9A237182-0E7B-4D50-95F1-5398A1021B32}" type="presParOf" srcId="{EA6EDC7E-B00F-40DB-BABD-35B597A23648}" destId="{AFC8DA3C-3BD2-4BF5-A3EC-C8EC439A1EA7}" srcOrd="0" destOrd="0" presId="urn:microsoft.com/office/officeart/2005/8/layout/hierarchy1"/>
    <dgm:cxn modelId="{1E3B523F-BEAB-4DD0-807F-868E386659D5}" type="presParOf" srcId="{EA6EDC7E-B00F-40DB-BABD-35B597A23648}" destId="{4F95DFAE-F9D9-422A-B136-2F05099128CD}" srcOrd="1" destOrd="0" presId="urn:microsoft.com/office/officeart/2005/8/layout/hierarchy1"/>
    <dgm:cxn modelId="{508F1C55-4B12-4412-973D-E2524C9AFD18}" type="presParOf" srcId="{EC8E7035-E8CB-4114-BDE7-1FEC1BB32C21}" destId="{6715F947-E8BC-43C7-9A19-2E6C97483BC6}" srcOrd="1" destOrd="0" presId="urn:microsoft.com/office/officeart/2005/8/layout/hierarchy1"/>
    <dgm:cxn modelId="{0D702E34-541F-4141-A91A-C12AE8CE33BF}" type="presParOf" srcId="{9AEB167E-D542-46C3-B299-D184C9F472EB}" destId="{1BA49A40-80A1-4685-9671-735CA93C61A7}" srcOrd="2" destOrd="0" presId="urn:microsoft.com/office/officeart/2005/8/layout/hierarchy1"/>
    <dgm:cxn modelId="{16FB5DBF-E7A1-461B-A678-A5A12BFB22CF}" type="presParOf" srcId="{9AEB167E-D542-46C3-B299-D184C9F472EB}" destId="{E320743C-4E38-4ACC-BCDD-EC83855AC21C}" srcOrd="3" destOrd="0" presId="urn:microsoft.com/office/officeart/2005/8/layout/hierarchy1"/>
    <dgm:cxn modelId="{ADF3572C-3C14-49B3-92B3-A09ADBAC03EC}" type="presParOf" srcId="{E320743C-4E38-4ACC-BCDD-EC83855AC21C}" destId="{76E513D3-B566-44F9-BE23-05CCE488B522}" srcOrd="0" destOrd="0" presId="urn:microsoft.com/office/officeart/2005/8/layout/hierarchy1"/>
    <dgm:cxn modelId="{1D973036-0235-4267-9F9F-783BBD91A0EF}" type="presParOf" srcId="{76E513D3-B566-44F9-BE23-05CCE488B522}" destId="{34876E16-96CD-45F1-B036-D55815DC8A4E}" srcOrd="0" destOrd="0" presId="urn:microsoft.com/office/officeart/2005/8/layout/hierarchy1"/>
    <dgm:cxn modelId="{E041B854-9DBC-4BFA-860A-27446E78A45D}" type="presParOf" srcId="{76E513D3-B566-44F9-BE23-05CCE488B522}" destId="{2B41C4EF-0C61-4CEC-A854-91170D6D5264}" srcOrd="1" destOrd="0" presId="urn:microsoft.com/office/officeart/2005/8/layout/hierarchy1"/>
    <dgm:cxn modelId="{2B767A4A-4EE7-4D29-9DB1-F3EE94051DAB}" type="presParOf" srcId="{E320743C-4E38-4ACC-BCDD-EC83855AC21C}" destId="{F1D25343-AB66-491D-8C82-98AE2A17FA93}" srcOrd="1" destOrd="0" presId="urn:microsoft.com/office/officeart/2005/8/layout/hierarchy1"/>
    <dgm:cxn modelId="{63C85E6E-032C-4DF0-8D55-3A4A03528B29}" type="presParOf" srcId="{F1D25343-AB66-491D-8C82-98AE2A17FA93}" destId="{5E8765B3-F322-4EB5-8805-D6EAEABFA482}" srcOrd="0" destOrd="0" presId="urn:microsoft.com/office/officeart/2005/8/layout/hierarchy1"/>
    <dgm:cxn modelId="{BFB0CCA8-6873-4EE8-AAB6-4AFB4E1A848D}" type="presParOf" srcId="{F1D25343-AB66-491D-8C82-98AE2A17FA93}" destId="{0DE5C0D5-2932-44E3-84A7-8803AAB68503}" srcOrd="1" destOrd="0" presId="urn:microsoft.com/office/officeart/2005/8/layout/hierarchy1"/>
    <dgm:cxn modelId="{5B208D8C-DB9E-4193-9E77-BC6DE17D7EBD}" type="presParOf" srcId="{0DE5C0D5-2932-44E3-84A7-8803AAB68503}" destId="{04F1C01A-6217-4652-81A3-8CA2E2A101FD}" srcOrd="0" destOrd="0" presId="urn:microsoft.com/office/officeart/2005/8/layout/hierarchy1"/>
    <dgm:cxn modelId="{C8A5A8AC-9CD8-4D4E-B29A-CFF6C7A3D526}" type="presParOf" srcId="{04F1C01A-6217-4652-81A3-8CA2E2A101FD}" destId="{D7522FE9-00F1-46CF-A8D1-188A9A9AEB3D}" srcOrd="0" destOrd="0" presId="urn:microsoft.com/office/officeart/2005/8/layout/hierarchy1"/>
    <dgm:cxn modelId="{2309D82A-996B-4879-9696-8DA00A65CC9A}" type="presParOf" srcId="{04F1C01A-6217-4652-81A3-8CA2E2A101FD}" destId="{04659F10-465E-4B91-B6DF-0433D2FA46E6}" srcOrd="1" destOrd="0" presId="urn:microsoft.com/office/officeart/2005/8/layout/hierarchy1"/>
    <dgm:cxn modelId="{36800B3E-E8BE-45AA-A59C-2CEBD25AAB0C}" type="presParOf" srcId="{0DE5C0D5-2932-44E3-84A7-8803AAB68503}" destId="{38123A49-0ADF-41E2-AE74-20CFE4AF0FB2}" srcOrd="1" destOrd="0" presId="urn:microsoft.com/office/officeart/2005/8/layout/hierarchy1"/>
    <dgm:cxn modelId="{F574175A-2E6B-465E-975B-0E07B1ACCFC6}" type="presParOf" srcId="{F1D25343-AB66-491D-8C82-98AE2A17FA93}" destId="{30944035-F373-4547-8567-5B5FC066D54B}" srcOrd="2" destOrd="0" presId="urn:microsoft.com/office/officeart/2005/8/layout/hierarchy1"/>
    <dgm:cxn modelId="{D4D276BA-F7E8-4EA9-90B8-8F9208005E36}" type="presParOf" srcId="{F1D25343-AB66-491D-8C82-98AE2A17FA93}" destId="{D748353C-620B-4EF1-BC33-D7395B11E27D}" srcOrd="3" destOrd="0" presId="urn:microsoft.com/office/officeart/2005/8/layout/hierarchy1"/>
    <dgm:cxn modelId="{7359B623-1167-4834-BD47-22853F87943A}" type="presParOf" srcId="{D748353C-620B-4EF1-BC33-D7395B11E27D}" destId="{044078CF-6244-4D45-AB4B-F4C65490D3F5}" srcOrd="0" destOrd="0" presId="urn:microsoft.com/office/officeart/2005/8/layout/hierarchy1"/>
    <dgm:cxn modelId="{769A52C6-3846-4AB6-9A6D-9BFE619265E6}" type="presParOf" srcId="{044078CF-6244-4D45-AB4B-F4C65490D3F5}" destId="{38C275CB-6B07-441B-8581-5D1C4DFFDAF1}" srcOrd="0" destOrd="0" presId="urn:microsoft.com/office/officeart/2005/8/layout/hierarchy1"/>
    <dgm:cxn modelId="{EE5A1D63-979E-4991-8184-E7D8811C0E5D}" type="presParOf" srcId="{044078CF-6244-4D45-AB4B-F4C65490D3F5}" destId="{731D1D81-FD7D-4F39-A3E3-C7EA5F4B5161}" srcOrd="1" destOrd="0" presId="urn:microsoft.com/office/officeart/2005/8/layout/hierarchy1"/>
    <dgm:cxn modelId="{F5C69E2D-4851-4EFF-BE60-4D99B98701B2}" type="presParOf" srcId="{D748353C-620B-4EF1-BC33-D7395B11E27D}" destId="{641539F8-F6F7-4D69-9A9C-A846E10376FA}" srcOrd="1" destOrd="0" presId="urn:microsoft.com/office/officeart/2005/8/layout/hierarchy1"/>
    <dgm:cxn modelId="{1733D53C-BE2A-44C4-B5AB-37118CEE6B90}" type="presParOf" srcId="{9AEB167E-D542-46C3-B299-D184C9F472EB}" destId="{9CC6DC99-30A5-45F5-B049-8DFC8B0ACE59}" srcOrd="4" destOrd="0" presId="urn:microsoft.com/office/officeart/2005/8/layout/hierarchy1"/>
    <dgm:cxn modelId="{0973076C-9788-42B0-B6D5-F65EEBABD7A2}" type="presParOf" srcId="{9AEB167E-D542-46C3-B299-D184C9F472EB}" destId="{7B6AC503-3A7E-4B5E-97DC-E0C18D229A07}" srcOrd="5" destOrd="0" presId="urn:microsoft.com/office/officeart/2005/8/layout/hierarchy1"/>
    <dgm:cxn modelId="{2ED1E5EA-73C5-4B82-BBF9-69EECB6AFACC}" type="presParOf" srcId="{7B6AC503-3A7E-4B5E-97DC-E0C18D229A07}" destId="{89450C85-7BD8-4BBB-B3BE-01EDD1B638EB}" srcOrd="0" destOrd="0" presId="urn:microsoft.com/office/officeart/2005/8/layout/hierarchy1"/>
    <dgm:cxn modelId="{BDD282CD-6011-457F-B887-940CFA52E47E}" type="presParOf" srcId="{89450C85-7BD8-4BBB-B3BE-01EDD1B638EB}" destId="{5B99C1B9-486D-47A2-8BA9-A3D2A29F7C52}" srcOrd="0" destOrd="0" presId="urn:microsoft.com/office/officeart/2005/8/layout/hierarchy1"/>
    <dgm:cxn modelId="{682AE568-B4A6-4F74-B72A-A850D06D99DF}" type="presParOf" srcId="{89450C85-7BD8-4BBB-B3BE-01EDD1B638EB}" destId="{96466B5D-E8E1-41E1-B243-6C932AB417EF}" srcOrd="1" destOrd="0" presId="urn:microsoft.com/office/officeart/2005/8/layout/hierarchy1"/>
    <dgm:cxn modelId="{BED9F42E-79EC-4D04-A832-9792C81AB011}" type="presParOf" srcId="{7B6AC503-3A7E-4B5E-97DC-E0C18D229A07}" destId="{5ED10938-B734-481A-BF5F-4C7A65FDE036}" srcOrd="1" destOrd="0" presId="urn:microsoft.com/office/officeart/2005/8/layout/hierarchy1"/>
    <dgm:cxn modelId="{0C0725B9-A143-46A4-9997-5D5A4E0C34AF}" type="presParOf" srcId="{5ED10938-B734-481A-BF5F-4C7A65FDE036}" destId="{23DDBD50-A3B8-402E-AD00-437F41CBFDB8}" srcOrd="0" destOrd="0" presId="urn:microsoft.com/office/officeart/2005/8/layout/hierarchy1"/>
    <dgm:cxn modelId="{0F604EE9-9D89-4DD7-A019-1FCE0F9CC531}" type="presParOf" srcId="{5ED10938-B734-481A-BF5F-4C7A65FDE036}" destId="{2057C737-9207-449D-A3BB-E948B529B5BD}" srcOrd="1" destOrd="0" presId="urn:microsoft.com/office/officeart/2005/8/layout/hierarchy1"/>
    <dgm:cxn modelId="{2021A6E0-8399-44B8-B8E7-C15AD597A28A}" type="presParOf" srcId="{2057C737-9207-449D-A3BB-E948B529B5BD}" destId="{F805E9A9-BFDA-4E2D-8A5D-C4AEFEBF56F3}" srcOrd="0" destOrd="0" presId="urn:microsoft.com/office/officeart/2005/8/layout/hierarchy1"/>
    <dgm:cxn modelId="{6EE380ED-31A2-4A9C-96C1-420ADCDF6D33}" type="presParOf" srcId="{F805E9A9-BFDA-4E2D-8A5D-C4AEFEBF56F3}" destId="{2DCC7062-7F79-4FBF-94E6-2670D89FC25D}" srcOrd="0" destOrd="0" presId="urn:microsoft.com/office/officeart/2005/8/layout/hierarchy1"/>
    <dgm:cxn modelId="{F0B0B4D6-40FA-4F3C-A518-3FC3C632541A}" type="presParOf" srcId="{F805E9A9-BFDA-4E2D-8A5D-C4AEFEBF56F3}" destId="{529801D6-BE72-4373-910A-6265AB5320A4}" srcOrd="1" destOrd="0" presId="urn:microsoft.com/office/officeart/2005/8/layout/hierarchy1"/>
    <dgm:cxn modelId="{FD5BE6EC-E531-4D72-A7E0-D3BE57C66987}" type="presParOf" srcId="{2057C737-9207-449D-A3BB-E948B529B5BD}" destId="{392F5364-947C-48D2-9291-F38F994F0DEA}" srcOrd="1" destOrd="0" presId="urn:microsoft.com/office/officeart/2005/8/layout/hierarchy1"/>
    <dgm:cxn modelId="{D04A801C-C232-49FB-BD6A-F8B0800FF43C}" type="presParOf" srcId="{5ED10938-B734-481A-BF5F-4C7A65FDE036}" destId="{F6EA5244-06EA-4140-AE05-D2350A789FF2}" srcOrd="2" destOrd="0" presId="urn:microsoft.com/office/officeart/2005/8/layout/hierarchy1"/>
    <dgm:cxn modelId="{ACD67B98-8D22-432B-82D3-B635C0C7321C}" type="presParOf" srcId="{5ED10938-B734-481A-BF5F-4C7A65FDE036}" destId="{3BDCB601-3ADD-4AD3-BD19-F47166ED6177}" srcOrd="3" destOrd="0" presId="urn:microsoft.com/office/officeart/2005/8/layout/hierarchy1"/>
    <dgm:cxn modelId="{9C8CB574-0412-4D42-AD41-7EF5CFEDF6D9}" type="presParOf" srcId="{3BDCB601-3ADD-4AD3-BD19-F47166ED6177}" destId="{1CAD6D84-235D-40FE-958A-D826E2DFD662}" srcOrd="0" destOrd="0" presId="urn:microsoft.com/office/officeart/2005/8/layout/hierarchy1"/>
    <dgm:cxn modelId="{09C04813-76AF-4794-BB21-E7134913F6F0}" type="presParOf" srcId="{1CAD6D84-235D-40FE-958A-D826E2DFD662}" destId="{1A714ED5-480C-4067-893C-C6B92EBC6B99}" srcOrd="0" destOrd="0" presId="urn:microsoft.com/office/officeart/2005/8/layout/hierarchy1"/>
    <dgm:cxn modelId="{80B55F6B-B11A-4F1D-BD14-7ABB7B4FC5D0}" type="presParOf" srcId="{1CAD6D84-235D-40FE-958A-D826E2DFD662}" destId="{E98E5EC1-4E58-4FD9-9F51-C2EE92835D8C}" srcOrd="1" destOrd="0" presId="urn:microsoft.com/office/officeart/2005/8/layout/hierarchy1"/>
    <dgm:cxn modelId="{0C0E8020-964B-4E4C-AFD9-D86186854A76}" type="presParOf" srcId="{3BDCB601-3ADD-4AD3-BD19-F47166ED6177}" destId="{B34F3C95-6EDB-4EE6-BCDA-AF834793BA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C78FF8-68CE-4F7E-AC69-BAD47E570B9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E6A810D-0609-4EBB-8B6C-CEC75C15E80C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000" b="1" dirty="0"/>
            <a:t>输入小标题</a:t>
          </a:r>
        </a:p>
      </dgm:t>
    </dgm:pt>
    <dgm:pt modelId="{6DB1775A-F02A-4A80-90B1-DBE8CB7761C4}" type="parTrans" cxnId="{807B893E-90AC-442D-A298-1BD2390C7D53}">
      <dgm:prSet/>
      <dgm:spPr/>
      <dgm:t>
        <a:bodyPr/>
        <a:lstStyle/>
        <a:p>
          <a:endParaRPr lang="zh-CN" altLang="en-US" sz="2000" b="1"/>
        </a:p>
      </dgm:t>
    </dgm:pt>
    <dgm:pt modelId="{EAF0033D-D8CA-4E01-B6A6-8510C40B0E75}" type="sibTrans" cxnId="{807B893E-90AC-442D-A298-1BD2390C7D53}">
      <dgm:prSet/>
      <dgm:spPr>
        <a:solidFill>
          <a:schemeClr val="tx1">
            <a:alpha val="14000"/>
          </a:schemeClr>
        </a:solidFill>
      </dgm:spPr>
      <dgm:t>
        <a:bodyPr/>
        <a:lstStyle/>
        <a:p>
          <a:endParaRPr lang="zh-CN" altLang="en-US" sz="2000" b="1"/>
        </a:p>
      </dgm:t>
    </dgm:pt>
    <dgm:pt modelId="{50492C16-1675-42A2-A3D0-FC95B6A657EA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000" b="1" dirty="0"/>
            <a:t>输入小标题</a:t>
          </a:r>
        </a:p>
      </dgm:t>
    </dgm:pt>
    <dgm:pt modelId="{EB3FF8AE-36F7-46BA-A09E-1F4355D7BE02}" type="parTrans" cxnId="{2AF4E6DF-15A7-4311-8A3D-5EF158A06EB1}">
      <dgm:prSet/>
      <dgm:spPr/>
      <dgm:t>
        <a:bodyPr/>
        <a:lstStyle/>
        <a:p>
          <a:endParaRPr lang="zh-CN" altLang="en-US" sz="2000" b="1"/>
        </a:p>
      </dgm:t>
    </dgm:pt>
    <dgm:pt modelId="{69F9721A-9608-4AC5-80A4-AB93E233663D}" type="sibTrans" cxnId="{2AF4E6DF-15A7-4311-8A3D-5EF158A06EB1}">
      <dgm:prSet/>
      <dgm:spPr>
        <a:solidFill>
          <a:schemeClr val="tx1">
            <a:alpha val="14000"/>
          </a:schemeClr>
        </a:solidFill>
      </dgm:spPr>
      <dgm:t>
        <a:bodyPr/>
        <a:lstStyle/>
        <a:p>
          <a:endParaRPr lang="zh-CN" altLang="en-US" sz="2000" b="1"/>
        </a:p>
      </dgm:t>
    </dgm:pt>
    <dgm:pt modelId="{79B6F842-AFDC-4CD6-AFDF-D0B8D0D9A341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000" b="1" dirty="0"/>
            <a:t>输入小标题</a:t>
          </a:r>
        </a:p>
      </dgm:t>
    </dgm:pt>
    <dgm:pt modelId="{1BAF1CDB-E85C-4B09-9CF0-DBBAF00D67BA}" type="parTrans" cxnId="{8A32BF4F-55C4-45C8-9EAB-09EC9EBF74CC}">
      <dgm:prSet/>
      <dgm:spPr/>
      <dgm:t>
        <a:bodyPr/>
        <a:lstStyle/>
        <a:p>
          <a:endParaRPr lang="zh-CN" altLang="en-US" sz="2000" b="1"/>
        </a:p>
      </dgm:t>
    </dgm:pt>
    <dgm:pt modelId="{B3DC27F6-5C64-468E-8D83-11B2B8BB59F6}" type="sibTrans" cxnId="{8A32BF4F-55C4-45C8-9EAB-09EC9EBF74CC}">
      <dgm:prSet/>
      <dgm:spPr>
        <a:solidFill>
          <a:schemeClr val="tx1">
            <a:alpha val="14000"/>
          </a:schemeClr>
        </a:solidFill>
      </dgm:spPr>
      <dgm:t>
        <a:bodyPr/>
        <a:lstStyle/>
        <a:p>
          <a:endParaRPr lang="zh-CN" altLang="en-US" sz="2000" b="1"/>
        </a:p>
      </dgm:t>
    </dgm:pt>
    <dgm:pt modelId="{BFE7720F-0148-4986-A2F1-26DB12588D1B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000" b="1" dirty="0"/>
            <a:t>输入小标题</a:t>
          </a:r>
        </a:p>
      </dgm:t>
    </dgm:pt>
    <dgm:pt modelId="{A102ECCE-A6CD-4CD2-8B61-FE3329423DEA}" type="parTrans" cxnId="{D948AE69-5BEE-4B86-9AA9-F2F34FE50342}">
      <dgm:prSet/>
      <dgm:spPr/>
      <dgm:t>
        <a:bodyPr/>
        <a:lstStyle/>
        <a:p>
          <a:endParaRPr lang="zh-CN" altLang="en-US" sz="2000" b="1"/>
        </a:p>
      </dgm:t>
    </dgm:pt>
    <dgm:pt modelId="{5E3DE77D-DC69-484E-A956-64E70DF1FD28}" type="sibTrans" cxnId="{D948AE69-5BEE-4B86-9AA9-F2F34FE50342}">
      <dgm:prSet/>
      <dgm:spPr>
        <a:solidFill>
          <a:schemeClr val="tx1">
            <a:alpha val="14000"/>
          </a:schemeClr>
        </a:solidFill>
      </dgm:spPr>
      <dgm:t>
        <a:bodyPr/>
        <a:lstStyle/>
        <a:p>
          <a:endParaRPr lang="zh-CN" altLang="en-US" sz="2000" b="1"/>
        </a:p>
      </dgm:t>
    </dgm:pt>
    <dgm:pt modelId="{D60DB66E-62BE-4DFB-A213-67D150A6E67C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000" b="1" dirty="0"/>
            <a:t>输入小标题</a:t>
          </a:r>
        </a:p>
      </dgm:t>
    </dgm:pt>
    <dgm:pt modelId="{9F30ABBF-6D5A-4B4E-AA99-1A09E91C411B}" type="parTrans" cxnId="{11EA19AB-0549-41EB-9B1D-285E27809780}">
      <dgm:prSet/>
      <dgm:spPr/>
      <dgm:t>
        <a:bodyPr/>
        <a:lstStyle/>
        <a:p>
          <a:endParaRPr lang="zh-CN" altLang="en-US" sz="2000" b="1"/>
        </a:p>
      </dgm:t>
    </dgm:pt>
    <dgm:pt modelId="{27A3A1E1-9F3F-4283-9B38-F057E01989ED}" type="sibTrans" cxnId="{11EA19AB-0549-41EB-9B1D-285E27809780}">
      <dgm:prSet/>
      <dgm:spPr/>
      <dgm:t>
        <a:bodyPr/>
        <a:lstStyle/>
        <a:p>
          <a:endParaRPr lang="zh-CN" altLang="en-US" sz="2000" b="1"/>
        </a:p>
      </dgm:t>
    </dgm:pt>
    <dgm:pt modelId="{E9A345E0-5A5B-4BBC-A30D-09D21F9A84F8}" type="pres">
      <dgm:prSet presAssocID="{77C78FF8-68CE-4F7E-AC69-BAD47E570B96}" presName="Name0" presStyleCnt="0">
        <dgm:presLayoutVars>
          <dgm:dir/>
          <dgm:resizeHandles val="exact"/>
        </dgm:presLayoutVars>
      </dgm:prSet>
      <dgm:spPr/>
    </dgm:pt>
    <dgm:pt modelId="{0BA7988A-82B9-494B-B594-CC23651890B2}" type="pres">
      <dgm:prSet presAssocID="{EE6A810D-0609-4EBB-8B6C-CEC75C15E80C}" presName="node" presStyleLbl="node1" presStyleIdx="0" presStyleCnt="5">
        <dgm:presLayoutVars>
          <dgm:bulletEnabled val="1"/>
        </dgm:presLayoutVars>
      </dgm:prSet>
      <dgm:spPr/>
    </dgm:pt>
    <dgm:pt modelId="{8B67EB66-BA68-4BF6-8E7E-0EE3353E5265}" type="pres">
      <dgm:prSet presAssocID="{EAF0033D-D8CA-4E01-B6A6-8510C40B0E75}" presName="sibTrans" presStyleLbl="sibTrans2D1" presStyleIdx="0" presStyleCnt="4"/>
      <dgm:spPr/>
    </dgm:pt>
    <dgm:pt modelId="{B34FA10A-D06A-486D-A5E2-BBA9C4BDF98C}" type="pres">
      <dgm:prSet presAssocID="{EAF0033D-D8CA-4E01-B6A6-8510C40B0E75}" presName="connectorText" presStyleLbl="sibTrans2D1" presStyleIdx="0" presStyleCnt="4"/>
      <dgm:spPr/>
    </dgm:pt>
    <dgm:pt modelId="{DC924CB8-AAB7-46EF-A1CD-D950803929E8}" type="pres">
      <dgm:prSet presAssocID="{50492C16-1675-42A2-A3D0-FC95B6A657EA}" presName="node" presStyleLbl="node1" presStyleIdx="1" presStyleCnt="5">
        <dgm:presLayoutVars>
          <dgm:bulletEnabled val="1"/>
        </dgm:presLayoutVars>
      </dgm:prSet>
      <dgm:spPr/>
    </dgm:pt>
    <dgm:pt modelId="{23D4B99B-2D0E-4252-B56F-8F56D2F39D63}" type="pres">
      <dgm:prSet presAssocID="{69F9721A-9608-4AC5-80A4-AB93E233663D}" presName="sibTrans" presStyleLbl="sibTrans2D1" presStyleIdx="1" presStyleCnt="4"/>
      <dgm:spPr/>
    </dgm:pt>
    <dgm:pt modelId="{72FA0573-0F6E-4B1E-A71E-94B771E5AEE1}" type="pres">
      <dgm:prSet presAssocID="{69F9721A-9608-4AC5-80A4-AB93E233663D}" presName="connectorText" presStyleLbl="sibTrans2D1" presStyleIdx="1" presStyleCnt="4"/>
      <dgm:spPr/>
    </dgm:pt>
    <dgm:pt modelId="{7CE94355-B517-4858-BA8F-F1008512236C}" type="pres">
      <dgm:prSet presAssocID="{79B6F842-AFDC-4CD6-AFDF-D0B8D0D9A341}" presName="node" presStyleLbl="node1" presStyleIdx="2" presStyleCnt="5">
        <dgm:presLayoutVars>
          <dgm:bulletEnabled val="1"/>
        </dgm:presLayoutVars>
      </dgm:prSet>
      <dgm:spPr/>
    </dgm:pt>
    <dgm:pt modelId="{5316A742-243C-4972-89A5-69F7990B30A2}" type="pres">
      <dgm:prSet presAssocID="{B3DC27F6-5C64-468E-8D83-11B2B8BB59F6}" presName="sibTrans" presStyleLbl="sibTrans2D1" presStyleIdx="2" presStyleCnt="4"/>
      <dgm:spPr/>
    </dgm:pt>
    <dgm:pt modelId="{C6153E93-DA94-4272-84D8-91A95035C326}" type="pres">
      <dgm:prSet presAssocID="{B3DC27F6-5C64-468E-8D83-11B2B8BB59F6}" presName="connectorText" presStyleLbl="sibTrans2D1" presStyleIdx="2" presStyleCnt="4"/>
      <dgm:spPr/>
    </dgm:pt>
    <dgm:pt modelId="{F90D8FB7-F1F8-48CE-924E-AA069BB84D54}" type="pres">
      <dgm:prSet presAssocID="{BFE7720F-0148-4986-A2F1-26DB12588D1B}" presName="node" presStyleLbl="node1" presStyleIdx="3" presStyleCnt="5">
        <dgm:presLayoutVars>
          <dgm:bulletEnabled val="1"/>
        </dgm:presLayoutVars>
      </dgm:prSet>
      <dgm:spPr/>
    </dgm:pt>
    <dgm:pt modelId="{7163E69E-DD98-4733-B96C-546805AB31C0}" type="pres">
      <dgm:prSet presAssocID="{5E3DE77D-DC69-484E-A956-64E70DF1FD28}" presName="sibTrans" presStyleLbl="sibTrans2D1" presStyleIdx="3" presStyleCnt="4"/>
      <dgm:spPr/>
    </dgm:pt>
    <dgm:pt modelId="{2F63C027-6C58-4945-AE65-6A8300872B5C}" type="pres">
      <dgm:prSet presAssocID="{5E3DE77D-DC69-484E-A956-64E70DF1FD28}" presName="connectorText" presStyleLbl="sibTrans2D1" presStyleIdx="3" presStyleCnt="4"/>
      <dgm:spPr/>
    </dgm:pt>
    <dgm:pt modelId="{49869461-C46D-4A5A-B630-E7996C0CBD55}" type="pres">
      <dgm:prSet presAssocID="{D60DB66E-62BE-4DFB-A213-67D150A6E67C}" presName="node" presStyleLbl="node1" presStyleIdx="4" presStyleCnt="5">
        <dgm:presLayoutVars>
          <dgm:bulletEnabled val="1"/>
        </dgm:presLayoutVars>
      </dgm:prSet>
      <dgm:spPr/>
    </dgm:pt>
  </dgm:ptLst>
  <dgm:cxnLst>
    <dgm:cxn modelId="{25DE861D-7AA4-4778-BE82-B4092FE583ED}" type="presOf" srcId="{5E3DE77D-DC69-484E-A956-64E70DF1FD28}" destId="{2F63C027-6C58-4945-AE65-6A8300872B5C}" srcOrd="1" destOrd="0" presId="urn:microsoft.com/office/officeart/2005/8/layout/process1"/>
    <dgm:cxn modelId="{807B893E-90AC-442D-A298-1BD2390C7D53}" srcId="{77C78FF8-68CE-4F7E-AC69-BAD47E570B96}" destId="{EE6A810D-0609-4EBB-8B6C-CEC75C15E80C}" srcOrd="0" destOrd="0" parTransId="{6DB1775A-F02A-4A80-90B1-DBE8CB7761C4}" sibTransId="{EAF0033D-D8CA-4E01-B6A6-8510C40B0E75}"/>
    <dgm:cxn modelId="{BCDBD262-95A6-450E-A254-F48F5CC3D9F4}" type="presOf" srcId="{BFE7720F-0148-4986-A2F1-26DB12588D1B}" destId="{F90D8FB7-F1F8-48CE-924E-AA069BB84D54}" srcOrd="0" destOrd="0" presId="urn:microsoft.com/office/officeart/2005/8/layout/process1"/>
    <dgm:cxn modelId="{D948AE69-5BEE-4B86-9AA9-F2F34FE50342}" srcId="{77C78FF8-68CE-4F7E-AC69-BAD47E570B96}" destId="{BFE7720F-0148-4986-A2F1-26DB12588D1B}" srcOrd="3" destOrd="0" parTransId="{A102ECCE-A6CD-4CD2-8B61-FE3329423DEA}" sibTransId="{5E3DE77D-DC69-484E-A956-64E70DF1FD28}"/>
    <dgm:cxn modelId="{8A32BF4F-55C4-45C8-9EAB-09EC9EBF74CC}" srcId="{77C78FF8-68CE-4F7E-AC69-BAD47E570B96}" destId="{79B6F842-AFDC-4CD6-AFDF-D0B8D0D9A341}" srcOrd="2" destOrd="0" parTransId="{1BAF1CDB-E85C-4B09-9CF0-DBBAF00D67BA}" sibTransId="{B3DC27F6-5C64-468E-8D83-11B2B8BB59F6}"/>
    <dgm:cxn modelId="{FC44BA51-9135-4247-9EF0-0520FD34D21B}" type="presOf" srcId="{79B6F842-AFDC-4CD6-AFDF-D0B8D0D9A341}" destId="{7CE94355-B517-4858-BA8F-F1008512236C}" srcOrd="0" destOrd="0" presId="urn:microsoft.com/office/officeart/2005/8/layout/process1"/>
    <dgm:cxn modelId="{68F7AD76-9FF1-4C1B-A43C-2F608A928629}" type="presOf" srcId="{B3DC27F6-5C64-468E-8D83-11B2B8BB59F6}" destId="{5316A742-243C-4972-89A5-69F7990B30A2}" srcOrd="0" destOrd="0" presId="urn:microsoft.com/office/officeart/2005/8/layout/process1"/>
    <dgm:cxn modelId="{97529179-7827-4B72-B566-64DCE552E3C0}" type="presOf" srcId="{69F9721A-9608-4AC5-80A4-AB93E233663D}" destId="{23D4B99B-2D0E-4252-B56F-8F56D2F39D63}" srcOrd="0" destOrd="0" presId="urn:microsoft.com/office/officeart/2005/8/layout/process1"/>
    <dgm:cxn modelId="{E002B27B-8FF2-4F95-8885-CC8B7EE1075A}" type="presOf" srcId="{B3DC27F6-5C64-468E-8D83-11B2B8BB59F6}" destId="{C6153E93-DA94-4272-84D8-91A95035C326}" srcOrd="1" destOrd="0" presId="urn:microsoft.com/office/officeart/2005/8/layout/process1"/>
    <dgm:cxn modelId="{3BE7928D-ECE9-4D97-BC22-1E2F58B28A6D}" type="presOf" srcId="{77C78FF8-68CE-4F7E-AC69-BAD47E570B96}" destId="{E9A345E0-5A5B-4BBC-A30D-09D21F9A84F8}" srcOrd="0" destOrd="0" presId="urn:microsoft.com/office/officeart/2005/8/layout/process1"/>
    <dgm:cxn modelId="{ED2D479E-90AB-489A-B584-7375B1C00B67}" type="presOf" srcId="{EAF0033D-D8CA-4E01-B6A6-8510C40B0E75}" destId="{8B67EB66-BA68-4BF6-8E7E-0EE3353E5265}" srcOrd="0" destOrd="0" presId="urn:microsoft.com/office/officeart/2005/8/layout/process1"/>
    <dgm:cxn modelId="{F1C8A7A2-B16E-40F1-9CBD-6F28166856A6}" type="presOf" srcId="{69F9721A-9608-4AC5-80A4-AB93E233663D}" destId="{72FA0573-0F6E-4B1E-A71E-94B771E5AEE1}" srcOrd="1" destOrd="0" presId="urn:microsoft.com/office/officeart/2005/8/layout/process1"/>
    <dgm:cxn modelId="{11EA19AB-0549-41EB-9B1D-285E27809780}" srcId="{77C78FF8-68CE-4F7E-AC69-BAD47E570B96}" destId="{D60DB66E-62BE-4DFB-A213-67D150A6E67C}" srcOrd="4" destOrd="0" parTransId="{9F30ABBF-6D5A-4B4E-AA99-1A09E91C411B}" sibTransId="{27A3A1E1-9F3F-4283-9B38-F057E01989ED}"/>
    <dgm:cxn modelId="{50DED8B0-89A2-420B-B8C6-BED48116EBD8}" type="presOf" srcId="{5E3DE77D-DC69-484E-A956-64E70DF1FD28}" destId="{7163E69E-DD98-4733-B96C-546805AB31C0}" srcOrd="0" destOrd="0" presId="urn:microsoft.com/office/officeart/2005/8/layout/process1"/>
    <dgm:cxn modelId="{C9D7F3B6-8945-4804-B901-4525304E8DE2}" type="presOf" srcId="{EE6A810D-0609-4EBB-8B6C-CEC75C15E80C}" destId="{0BA7988A-82B9-494B-B594-CC23651890B2}" srcOrd="0" destOrd="0" presId="urn:microsoft.com/office/officeart/2005/8/layout/process1"/>
    <dgm:cxn modelId="{8C124EB9-1687-434B-8B5A-0332E08B5447}" type="presOf" srcId="{D60DB66E-62BE-4DFB-A213-67D150A6E67C}" destId="{49869461-C46D-4A5A-B630-E7996C0CBD55}" srcOrd="0" destOrd="0" presId="urn:microsoft.com/office/officeart/2005/8/layout/process1"/>
    <dgm:cxn modelId="{2AF4E6DF-15A7-4311-8A3D-5EF158A06EB1}" srcId="{77C78FF8-68CE-4F7E-AC69-BAD47E570B96}" destId="{50492C16-1675-42A2-A3D0-FC95B6A657EA}" srcOrd="1" destOrd="0" parTransId="{EB3FF8AE-36F7-46BA-A09E-1F4355D7BE02}" sibTransId="{69F9721A-9608-4AC5-80A4-AB93E233663D}"/>
    <dgm:cxn modelId="{61D879E8-5DAD-4028-8ADE-A1ADB5515267}" type="presOf" srcId="{50492C16-1675-42A2-A3D0-FC95B6A657EA}" destId="{DC924CB8-AAB7-46EF-A1CD-D950803929E8}" srcOrd="0" destOrd="0" presId="urn:microsoft.com/office/officeart/2005/8/layout/process1"/>
    <dgm:cxn modelId="{5B7F98F8-B7FC-44B2-A4FD-48AB5FABFC56}" type="presOf" srcId="{EAF0033D-D8CA-4E01-B6A6-8510C40B0E75}" destId="{B34FA10A-D06A-486D-A5E2-BBA9C4BDF98C}" srcOrd="1" destOrd="0" presId="urn:microsoft.com/office/officeart/2005/8/layout/process1"/>
    <dgm:cxn modelId="{2C8329DB-AA15-4FC4-BCCC-81350414A406}" type="presParOf" srcId="{E9A345E0-5A5B-4BBC-A30D-09D21F9A84F8}" destId="{0BA7988A-82B9-494B-B594-CC23651890B2}" srcOrd="0" destOrd="0" presId="urn:microsoft.com/office/officeart/2005/8/layout/process1"/>
    <dgm:cxn modelId="{D00310D1-1B9B-44D6-B073-3D274B10EEF0}" type="presParOf" srcId="{E9A345E0-5A5B-4BBC-A30D-09D21F9A84F8}" destId="{8B67EB66-BA68-4BF6-8E7E-0EE3353E5265}" srcOrd="1" destOrd="0" presId="urn:microsoft.com/office/officeart/2005/8/layout/process1"/>
    <dgm:cxn modelId="{A97E4FC1-24DE-488F-ADA9-D1F3CBBAD2F8}" type="presParOf" srcId="{8B67EB66-BA68-4BF6-8E7E-0EE3353E5265}" destId="{B34FA10A-D06A-486D-A5E2-BBA9C4BDF98C}" srcOrd="0" destOrd="0" presId="urn:microsoft.com/office/officeart/2005/8/layout/process1"/>
    <dgm:cxn modelId="{920868F4-CCC4-4974-91F8-E4219FCCA7D7}" type="presParOf" srcId="{E9A345E0-5A5B-4BBC-A30D-09D21F9A84F8}" destId="{DC924CB8-AAB7-46EF-A1CD-D950803929E8}" srcOrd="2" destOrd="0" presId="urn:microsoft.com/office/officeart/2005/8/layout/process1"/>
    <dgm:cxn modelId="{F49C762D-123B-447E-9AA3-643067D787D6}" type="presParOf" srcId="{E9A345E0-5A5B-4BBC-A30D-09D21F9A84F8}" destId="{23D4B99B-2D0E-4252-B56F-8F56D2F39D63}" srcOrd="3" destOrd="0" presId="urn:microsoft.com/office/officeart/2005/8/layout/process1"/>
    <dgm:cxn modelId="{BDE61AEF-A697-4BDA-B235-CE0A3DB3B77E}" type="presParOf" srcId="{23D4B99B-2D0E-4252-B56F-8F56D2F39D63}" destId="{72FA0573-0F6E-4B1E-A71E-94B771E5AEE1}" srcOrd="0" destOrd="0" presId="urn:microsoft.com/office/officeart/2005/8/layout/process1"/>
    <dgm:cxn modelId="{B3A77307-B5FC-4B5A-9F03-82CC91CC451E}" type="presParOf" srcId="{E9A345E0-5A5B-4BBC-A30D-09D21F9A84F8}" destId="{7CE94355-B517-4858-BA8F-F1008512236C}" srcOrd="4" destOrd="0" presId="urn:microsoft.com/office/officeart/2005/8/layout/process1"/>
    <dgm:cxn modelId="{A53774AC-A23D-4648-8EBB-97B87419826C}" type="presParOf" srcId="{E9A345E0-5A5B-4BBC-A30D-09D21F9A84F8}" destId="{5316A742-243C-4972-89A5-69F7990B30A2}" srcOrd="5" destOrd="0" presId="urn:microsoft.com/office/officeart/2005/8/layout/process1"/>
    <dgm:cxn modelId="{2AF69955-BE8B-4E5D-BE7B-D122807EDC65}" type="presParOf" srcId="{5316A742-243C-4972-89A5-69F7990B30A2}" destId="{C6153E93-DA94-4272-84D8-91A95035C326}" srcOrd="0" destOrd="0" presId="urn:microsoft.com/office/officeart/2005/8/layout/process1"/>
    <dgm:cxn modelId="{B3AFA77C-0DA3-43DE-B897-038CC2448401}" type="presParOf" srcId="{E9A345E0-5A5B-4BBC-A30D-09D21F9A84F8}" destId="{F90D8FB7-F1F8-48CE-924E-AA069BB84D54}" srcOrd="6" destOrd="0" presId="urn:microsoft.com/office/officeart/2005/8/layout/process1"/>
    <dgm:cxn modelId="{1F23D4CF-357E-4724-AF73-AFA368E6898E}" type="presParOf" srcId="{E9A345E0-5A5B-4BBC-A30D-09D21F9A84F8}" destId="{7163E69E-DD98-4733-B96C-546805AB31C0}" srcOrd="7" destOrd="0" presId="urn:microsoft.com/office/officeart/2005/8/layout/process1"/>
    <dgm:cxn modelId="{44143324-C195-4E46-BBF1-F7D954163607}" type="presParOf" srcId="{7163E69E-DD98-4733-B96C-546805AB31C0}" destId="{2F63C027-6C58-4945-AE65-6A8300872B5C}" srcOrd="0" destOrd="0" presId="urn:microsoft.com/office/officeart/2005/8/layout/process1"/>
    <dgm:cxn modelId="{63ACB0CB-DF13-480B-A322-2A664F243C2F}" type="presParOf" srcId="{E9A345E0-5A5B-4BBC-A30D-09D21F9A84F8}" destId="{49869461-C46D-4A5A-B630-E7996C0CBD5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B00146-C070-4898-9938-BE26A72F80F2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00CE1D9-8B3B-4417-A76E-1C33F72BEEBE}">
      <dgm:prSet phldrT="[文本]" custT="1"/>
      <dgm:spPr>
        <a:solidFill>
          <a:schemeClr val="tx1">
            <a:lumMod val="50000"/>
            <a:lumOff val="50000"/>
            <a:alpha val="77000"/>
          </a:schemeClr>
        </a:solidFill>
        <a:ln w="38100">
          <a:solidFill>
            <a:schemeClr val="bg1"/>
          </a:solidFill>
        </a:ln>
        <a:effectLst>
          <a:outerShdw blurRad="254000" sx="101000" sy="101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1800" b="1" dirty="0"/>
            <a:t>输入小标题</a:t>
          </a:r>
        </a:p>
      </dgm:t>
    </dgm:pt>
    <dgm:pt modelId="{C7BCFEFC-6169-4BCF-BE03-6515FEE55902}" type="parTrans" cxnId="{91E62595-F0B6-4480-BF4E-0D138ADDE1CD}">
      <dgm:prSet/>
      <dgm:spPr/>
      <dgm:t>
        <a:bodyPr/>
        <a:lstStyle/>
        <a:p>
          <a:endParaRPr lang="zh-CN" altLang="en-US" sz="1800" b="1"/>
        </a:p>
      </dgm:t>
    </dgm:pt>
    <dgm:pt modelId="{EDACAEAC-AEC4-4176-8DC5-EFEE41161594}" type="sibTrans" cxnId="{91E62595-F0B6-4480-BF4E-0D138ADDE1CD}">
      <dgm:prSet/>
      <dgm:spPr/>
      <dgm:t>
        <a:bodyPr/>
        <a:lstStyle/>
        <a:p>
          <a:endParaRPr lang="zh-CN" altLang="en-US" sz="1800" b="1"/>
        </a:p>
      </dgm:t>
    </dgm:pt>
    <dgm:pt modelId="{C75C8B54-BC04-41B0-9DC9-AA169F5C4AB5}">
      <dgm:prSet phldrT="[文本]" custT="1"/>
      <dgm:spPr>
        <a:solidFill>
          <a:schemeClr val="accent2">
            <a:lumMod val="60000"/>
            <a:lumOff val="40000"/>
            <a:alpha val="84000"/>
          </a:schemeClr>
        </a:solidFill>
        <a:ln w="38100">
          <a:solidFill>
            <a:schemeClr val="bg1"/>
          </a:solidFill>
        </a:ln>
      </dgm:spPr>
      <dgm:t>
        <a:bodyPr/>
        <a:lstStyle/>
        <a:p>
          <a:r>
            <a:rPr lang="zh-CN" altLang="en-US" sz="1800" b="1" dirty="0"/>
            <a:t>输入小标题</a:t>
          </a:r>
        </a:p>
      </dgm:t>
    </dgm:pt>
    <dgm:pt modelId="{8F03906D-11FC-480A-9425-050ADF2918DA}" type="parTrans" cxnId="{092F1409-A78A-4E50-99B5-A9E2C37B2882}">
      <dgm:prSet/>
      <dgm:spPr/>
      <dgm:t>
        <a:bodyPr/>
        <a:lstStyle/>
        <a:p>
          <a:endParaRPr lang="zh-CN" altLang="en-US" sz="1800" b="1"/>
        </a:p>
      </dgm:t>
    </dgm:pt>
    <dgm:pt modelId="{A5C7AC0F-0A3C-4467-9B38-C611A6939F98}" type="sibTrans" cxnId="{092F1409-A78A-4E50-99B5-A9E2C37B2882}">
      <dgm:prSet/>
      <dgm:spPr/>
      <dgm:t>
        <a:bodyPr/>
        <a:lstStyle/>
        <a:p>
          <a:endParaRPr lang="zh-CN" altLang="en-US" sz="1800" b="1"/>
        </a:p>
      </dgm:t>
    </dgm:pt>
    <dgm:pt modelId="{5BDF64A6-9851-458D-BF65-0CFEECA39C1D}">
      <dgm:prSet phldrT="[文本]" custT="1"/>
      <dgm:spPr>
        <a:solidFill>
          <a:schemeClr val="accent2">
            <a:alpha val="43000"/>
          </a:schemeClr>
        </a:solidFill>
        <a:ln w="38100">
          <a:solidFill>
            <a:schemeClr val="bg1"/>
          </a:solidFill>
        </a:ln>
        <a:effectLst/>
      </dgm:spPr>
      <dgm:t>
        <a:bodyPr/>
        <a:lstStyle/>
        <a:p>
          <a:r>
            <a:rPr lang="zh-CN" altLang="en-US" sz="1800" b="1" dirty="0"/>
            <a:t>输入小标题</a:t>
          </a:r>
        </a:p>
      </dgm:t>
    </dgm:pt>
    <dgm:pt modelId="{5011B12B-2480-445E-A150-A0C6B8D796B8}" type="parTrans" cxnId="{53C97B91-DC9E-4D31-922E-BE02471635A7}">
      <dgm:prSet/>
      <dgm:spPr/>
      <dgm:t>
        <a:bodyPr/>
        <a:lstStyle/>
        <a:p>
          <a:endParaRPr lang="zh-CN" altLang="en-US" sz="1800" b="1"/>
        </a:p>
      </dgm:t>
    </dgm:pt>
    <dgm:pt modelId="{49613D30-F223-47B2-83DB-D93922C1EDBA}" type="sibTrans" cxnId="{53C97B91-DC9E-4D31-922E-BE02471635A7}">
      <dgm:prSet/>
      <dgm:spPr/>
      <dgm:t>
        <a:bodyPr/>
        <a:lstStyle/>
        <a:p>
          <a:endParaRPr lang="zh-CN" altLang="en-US" sz="1800" b="1"/>
        </a:p>
      </dgm:t>
    </dgm:pt>
    <dgm:pt modelId="{84976C47-B38C-4B4C-8FC4-20575F31A9EA}" type="pres">
      <dgm:prSet presAssocID="{84B00146-C070-4898-9938-BE26A72F80F2}" presName="Name0" presStyleCnt="0">
        <dgm:presLayoutVars>
          <dgm:chMax val="7"/>
          <dgm:resizeHandles val="exact"/>
        </dgm:presLayoutVars>
      </dgm:prSet>
      <dgm:spPr/>
    </dgm:pt>
    <dgm:pt modelId="{935D631E-1960-48C0-A97B-5AAF1A7C167D}" type="pres">
      <dgm:prSet presAssocID="{84B00146-C070-4898-9938-BE26A72F80F2}" presName="comp1" presStyleCnt="0"/>
      <dgm:spPr/>
    </dgm:pt>
    <dgm:pt modelId="{43FC6F5B-200B-4D77-BA68-9875553F4A87}" type="pres">
      <dgm:prSet presAssocID="{84B00146-C070-4898-9938-BE26A72F80F2}" presName="circle1" presStyleLbl="node1" presStyleIdx="0" presStyleCnt="3"/>
      <dgm:spPr/>
    </dgm:pt>
    <dgm:pt modelId="{4C903B54-F231-4DA8-9049-8E420A306E1C}" type="pres">
      <dgm:prSet presAssocID="{84B00146-C070-4898-9938-BE26A72F80F2}" presName="c1text" presStyleLbl="node1" presStyleIdx="0" presStyleCnt="3">
        <dgm:presLayoutVars>
          <dgm:bulletEnabled val="1"/>
        </dgm:presLayoutVars>
      </dgm:prSet>
      <dgm:spPr/>
    </dgm:pt>
    <dgm:pt modelId="{4FA737AB-F6EA-429F-A4FD-FFE9A7D669C2}" type="pres">
      <dgm:prSet presAssocID="{84B00146-C070-4898-9938-BE26A72F80F2}" presName="comp2" presStyleCnt="0"/>
      <dgm:spPr/>
    </dgm:pt>
    <dgm:pt modelId="{C1A50752-C5B0-4949-A638-895975113085}" type="pres">
      <dgm:prSet presAssocID="{84B00146-C070-4898-9938-BE26A72F80F2}" presName="circle2" presStyleLbl="node1" presStyleIdx="1" presStyleCnt="3"/>
      <dgm:spPr/>
    </dgm:pt>
    <dgm:pt modelId="{8DF149DF-7F31-49E2-825C-61C567854833}" type="pres">
      <dgm:prSet presAssocID="{84B00146-C070-4898-9938-BE26A72F80F2}" presName="c2text" presStyleLbl="node1" presStyleIdx="1" presStyleCnt="3">
        <dgm:presLayoutVars>
          <dgm:bulletEnabled val="1"/>
        </dgm:presLayoutVars>
      </dgm:prSet>
      <dgm:spPr/>
    </dgm:pt>
    <dgm:pt modelId="{FE996C4D-474E-4931-A93D-E010537B3235}" type="pres">
      <dgm:prSet presAssocID="{84B00146-C070-4898-9938-BE26A72F80F2}" presName="comp3" presStyleCnt="0"/>
      <dgm:spPr/>
    </dgm:pt>
    <dgm:pt modelId="{55A5B5A1-AB25-4AF0-A661-478CE55504FB}" type="pres">
      <dgm:prSet presAssocID="{84B00146-C070-4898-9938-BE26A72F80F2}" presName="circle3" presStyleLbl="node1" presStyleIdx="2" presStyleCnt="3"/>
      <dgm:spPr/>
    </dgm:pt>
    <dgm:pt modelId="{83CB6468-7B7E-4E26-B6A0-28AAE5E20507}" type="pres">
      <dgm:prSet presAssocID="{84B00146-C070-4898-9938-BE26A72F80F2}" presName="c3text" presStyleLbl="node1" presStyleIdx="2" presStyleCnt="3">
        <dgm:presLayoutVars>
          <dgm:bulletEnabled val="1"/>
        </dgm:presLayoutVars>
      </dgm:prSet>
      <dgm:spPr/>
    </dgm:pt>
  </dgm:ptLst>
  <dgm:cxnLst>
    <dgm:cxn modelId="{092F1409-A78A-4E50-99B5-A9E2C37B2882}" srcId="{84B00146-C070-4898-9938-BE26A72F80F2}" destId="{C75C8B54-BC04-41B0-9DC9-AA169F5C4AB5}" srcOrd="1" destOrd="0" parTransId="{8F03906D-11FC-480A-9425-050ADF2918DA}" sibTransId="{A5C7AC0F-0A3C-4467-9B38-C611A6939F98}"/>
    <dgm:cxn modelId="{7A6AAC32-1CDC-4EDE-BFEA-EF7C6C330A26}" type="presOf" srcId="{B00CE1D9-8B3B-4417-A76E-1C33F72BEEBE}" destId="{43FC6F5B-200B-4D77-BA68-9875553F4A87}" srcOrd="0" destOrd="0" presId="urn:microsoft.com/office/officeart/2005/8/layout/venn2"/>
    <dgm:cxn modelId="{5D6D806D-ECD3-41DE-9CBF-D7FAD9057440}" type="presOf" srcId="{5BDF64A6-9851-458D-BF65-0CFEECA39C1D}" destId="{55A5B5A1-AB25-4AF0-A661-478CE55504FB}" srcOrd="0" destOrd="0" presId="urn:microsoft.com/office/officeart/2005/8/layout/venn2"/>
    <dgm:cxn modelId="{DDA3C28D-F316-4F53-86DB-B053722CAD5B}" type="presOf" srcId="{84B00146-C070-4898-9938-BE26A72F80F2}" destId="{84976C47-B38C-4B4C-8FC4-20575F31A9EA}" srcOrd="0" destOrd="0" presId="urn:microsoft.com/office/officeart/2005/8/layout/venn2"/>
    <dgm:cxn modelId="{127DFB8D-E2F6-4D4A-8EF8-13471887CA24}" type="presOf" srcId="{C75C8B54-BC04-41B0-9DC9-AA169F5C4AB5}" destId="{C1A50752-C5B0-4949-A638-895975113085}" srcOrd="0" destOrd="0" presId="urn:microsoft.com/office/officeart/2005/8/layout/venn2"/>
    <dgm:cxn modelId="{53C97B91-DC9E-4D31-922E-BE02471635A7}" srcId="{84B00146-C070-4898-9938-BE26A72F80F2}" destId="{5BDF64A6-9851-458D-BF65-0CFEECA39C1D}" srcOrd="2" destOrd="0" parTransId="{5011B12B-2480-445E-A150-A0C6B8D796B8}" sibTransId="{49613D30-F223-47B2-83DB-D93922C1EDBA}"/>
    <dgm:cxn modelId="{91E62595-F0B6-4480-BF4E-0D138ADDE1CD}" srcId="{84B00146-C070-4898-9938-BE26A72F80F2}" destId="{B00CE1D9-8B3B-4417-A76E-1C33F72BEEBE}" srcOrd="0" destOrd="0" parTransId="{C7BCFEFC-6169-4BCF-BE03-6515FEE55902}" sibTransId="{EDACAEAC-AEC4-4176-8DC5-EFEE41161594}"/>
    <dgm:cxn modelId="{651B9FB1-C293-44F7-945B-5EB377F8AE57}" type="presOf" srcId="{B00CE1D9-8B3B-4417-A76E-1C33F72BEEBE}" destId="{4C903B54-F231-4DA8-9049-8E420A306E1C}" srcOrd="1" destOrd="0" presId="urn:microsoft.com/office/officeart/2005/8/layout/venn2"/>
    <dgm:cxn modelId="{CFE54CB7-315D-4B2B-B86F-B399D4F569E6}" type="presOf" srcId="{5BDF64A6-9851-458D-BF65-0CFEECA39C1D}" destId="{83CB6468-7B7E-4E26-B6A0-28AAE5E20507}" srcOrd="1" destOrd="0" presId="urn:microsoft.com/office/officeart/2005/8/layout/venn2"/>
    <dgm:cxn modelId="{F2F348D1-6040-4A32-BCD9-1ECC8919FE89}" type="presOf" srcId="{C75C8B54-BC04-41B0-9DC9-AA169F5C4AB5}" destId="{8DF149DF-7F31-49E2-825C-61C567854833}" srcOrd="1" destOrd="0" presId="urn:microsoft.com/office/officeart/2005/8/layout/venn2"/>
    <dgm:cxn modelId="{12D2B867-CE21-46CD-94F5-8E5C315A2C4E}" type="presParOf" srcId="{84976C47-B38C-4B4C-8FC4-20575F31A9EA}" destId="{935D631E-1960-48C0-A97B-5AAF1A7C167D}" srcOrd="0" destOrd="0" presId="urn:microsoft.com/office/officeart/2005/8/layout/venn2"/>
    <dgm:cxn modelId="{F0C95E81-1215-4820-820B-2189407CEE0A}" type="presParOf" srcId="{935D631E-1960-48C0-A97B-5AAF1A7C167D}" destId="{43FC6F5B-200B-4D77-BA68-9875553F4A87}" srcOrd="0" destOrd="0" presId="urn:microsoft.com/office/officeart/2005/8/layout/venn2"/>
    <dgm:cxn modelId="{6C2E01F6-CA41-46E0-8CDA-7F92F007745F}" type="presParOf" srcId="{935D631E-1960-48C0-A97B-5AAF1A7C167D}" destId="{4C903B54-F231-4DA8-9049-8E420A306E1C}" srcOrd="1" destOrd="0" presId="urn:microsoft.com/office/officeart/2005/8/layout/venn2"/>
    <dgm:cxn modelId="{4D2968DF-36E8-4D96-AAD5-F56B356D2315}" type="presParOf" srcId="{84976C47-B38C-4B4C-8FC4-20575F31A9EA}" destId="{4FA737AB-F6EA-429F-A4FD-FFE9A7D669C2}" srcOrd="1" destOrd="0" presId="urn:microsoft.com/office/officeart/2005/8/layout/venn2"/>
    <dgm:cxn modelId="{61647F4A-540A-4F0C-8865-9F8039B4A778}" type="presParOf" srcId="{4FA737AB-F6EA-429F-A4FD-FFE9A7D669C2}" destId="{C1A50752-C5B0-4949-A638-895975113085}" srcOrd="0" destOrd="0" presId="urn:microsoft.com/office/officeart/2005/8/layout/venn2"/>
    <dgm:cxn modelId="{4B3AA99B-B672-4C40-B5C2-31043FD7235E}" type="presParOf" srcId="{4FA737AB-F6EA-429F-A4FD-FFE9A7D669C2}" destId="{8DF149DF-7F31-49E2-825C-61C567854833}" srcOrd="1" destOrd="0" presId="urn:microsoft.com/office/officeart/2005/8/layout/venn2"/>
    <dgm:cxn modelId="{DEC5A896-D004-4FFD-B4F9-8849C3E9AB22}" type="presParOf" srcId="{84976C47-B38C-4B4C-8FC4-20575F31A9EA}" destId="{FE996C4D-474E-4931-A93D-E010537B3235}" srcOrd="2" destOrd="0" presId="urn:microsoft.com/office/officeart/2005/8/layout/venn2"/>
    <dgm:cxn modelId="{02781E14-7282-457C-BB1E-938D5EB5C26B}" type="presParOf" srcId="{FE996C4D-474E-4931-A93D-E010537B3235}" destId="{55A5B5A1-AB25-4AF0-A661-478CE55504FB}" srcOrd="0" destOrd="0" presId="urn:microsoft.com/office/officeart/2005/8/layout/venn2"/>
    <dgm:cxn modelId="{7761F5B5-4390-436E-A901-9A3FD3E58526}" type="presParOf" srcId="{FE996C4D-474E-4931-A93D-E010537B3235}" destId="{83CB6468-7B7E-4E26-B6A0-28AAE5E20507}" srcOrd="1" destOrd="0" presId="urn:microsoft.com/office/officeart/2005/8/layout/venn2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F42DE9-3A39-4CEE-8584-1A58F020B7E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24175C-A86A-4442-81F5-1D7DB437D91E}">
      <dgm:prSet phldrT="[文本]" custT="1"/>
      <dgm:spPr>
        <a:solidFill>
          <a:schemeClr val="accent2">
            <a:lumMod val="60000"/>
            <a:lumOff val="40000"/>
          </a:schemeClr>
        </a:solidFill>
        <a:effectLst>
          <a:outerShdw blurRad="254000" sx="102000" sy="102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000" b="1" dirty="0"/>
            <a:t>输入标题</a:t>
          </a:r>
        </a:p>
      </dgm:t>
    </dgm:pt>
    <dgm:pt modelId="{52270976-CD84-4A80-8E95-D41B15D8C4D9}" type="parTrans" cxnId="{537CCC79-AB29-490B-AFCA-5A0596863D98}">
      <dgm:prSet/>
      <dgm:spPr/>
      <dgm:t>
        <a:bodyPr/>
        <a:lstStyle/>
        <a:p>
          <a:endParaRPr lang="zh-CN" altLang="en-US" sz="2000" b="1"/>
        </a:p>
      </dgm:t>
    </dgm:pt>
    <dgm:pt modelId="{D50245B4-9746-4EE4-AB5D-44D1AC764AA6}" type="sibTrans" cxnId="{537CCC79-AB29-490B-AFCA-5A0596863D98}">
      <dgm:prSet custT="1"/>
      <dgm:spPr>
        <a:solidFill>
          <a:schemeClr val="tx1">
            <a:alpha val="15000"/>
          </a:schemeClr>
        </a:solidFill>
      </dgm:spPr>
      <dgm:t>
        <a:bodyPr/>
        <a:lstStyle/>
        <a:p>
          <a:endParaRPr lang="zh-CN" altLang="en-US" sz="2000" b="1"/>
        </a:p>
      </dgm:t>
    </dgm:pt>
    <dgm:pt modelId="{71CFBE2C-2E87-4063-8FDD-82D337C3F1E3}">
      <dgm:prSet phldrT="[文本]" custT="1"/>
      <dgm:spPr>
        <a:solidFill>
          <a:schemeClr val="accent2">
            <a:lumMod val="60000"/>
            <a:lumOff val="40000"/>
          </a:schemeClr>
        </a:solidFill>
        <a:effectLst>
          <a:outerShdw blurRad="254000" sx="102000" sy="102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000" b="1" dirty="0"/>
            <a:t>输入标题</a:t>
          </a:r>
        </a:p>
      </dgm:t>
    </dgm:pt>
    <dgm:pt modelId="{5E527452-CDE3-44B4-A546-D65052880924}" type="parTrans" cxnId="{B6C6B059-7DAE-4C8A-8BF3-895C1F7F0446}">
      <dgm:prSet/>
      <dgm:spPr/>
      <dgm:t>
        <a:bodyPr/>
        <a:lstStyle/>
        <a:p>
          <a:endParaRPr lang="zh-CN" altLang="en-US" sz="2000" b="1"/>
        </a:p>
      </dgm:t>
    </dgm:pt>
    <dgm:pt modelId="{4E281121-AA4B-4DFB-ADAD-617A2CE4211D}" type="sibTrans" cxnId="{B6C6B059-7DAE-4C8A-8BF3-895C1F7F0446}">
      <dgm:prSet custT="1"/>
      <dgm:spPr>
        <a:solidFill>
          <a:schemeClr val="tx1">
            <a:alpha val="15000"/>
          </a:schemeClr>
        </a:solidFill>
      </dgm:spPr>
      <dgm:t>
        <a:bodyPr/>
        <a:lstStyle/>
        <a:p>
          <a:endParaRPr lang="zh-CN" altLang="en-US" sz="2000" b="1"/>
        </a:p>
      </dgm:t>
    </dgm:pt>
    <dgm:pt modelId="{2DBECBF7-7FAA-40C0-BAD4-FB048FEAB52F}">
      <dgm:prSet phldrT="[文本]" custT="1"/>
      <dgm:spPr>
        <a:solidFill>
          <a:schemeClr val="accent2">
            <a:lumMod val="60000"/>
            <a:lumOff val="40000"/>
          </a:schemeClr>
        </a:solidFill>
        <a:effectLst>
          <a:outerShdw blurRad="254000" sx="102000" sy="102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000" b="1" dirty="0"/>
            <a:t>输入标题</a:t>
          </a:r>
        </a:p>
      </dgm:t>
    </dgm:pt>
    <dgm:pt modelId="{24923C19-A00F-4776-AF6A-A22564FB5769}" type="parTrans" cxnId="{6AD1606E-8A9F-4D57-A463-0D8C5C6F8B53}">
      <dgm:prSet/>
      <dgm:spPr/>
      <dgm:t>
        <a:bodyPr/>
        <a:lstStyle/>
        <a:p>
          <a:endParaRPr lang="zh-CN" altLang="en-US" sz="2000" b="1"/>
        </a:p>
      </dgm:t>
    </dgm:pt>
    <dgm:pt modelId="{7C143113-5429-4558-B7C1-ED0B09109DC0}" type="sibTrans" cxnId="{6AD1606E-8A9F-4D57-A463-0D8C5C6F8B53}">
      <dgm:prSet custT="1"/>
      <dgm:spPr>
        <a:solidFill>
          <a:schemeClr val="tx1">
            <a:alpha val="15000"/>
          </a:schemeClr>
        </a:solidFill>
      </dgm:spPr>
      <dgm:t>
        <a:bodyPr/>
        <a:lstStyle/>
        <a:p>
          <a:endParaRPr lang="zh-CN" altLang="en-US" sz="2000" b="1"/>
        </a:p>
      </dgm:t>
    </dgm:pt>
    <dgm:pt modelId="{5664EB9E-AD0C-4EE4-B13E-82324A5CE5B8}">
      <dgm:prSet phldrT="[文本]" custT="1"/>
      <dgm:spPr>
        <a:solidFill>
          <a:schemeClr val="accent2">
            <a:lumMod val="60000"/>
            <a:lumOff val="40000"/>
          </a:schemeClr>
        </a:solidFill>
        <a:effectLst>
          <a:outerShdw blurRad="254000" sx="102000" sy="102000" algn="ctr" rotWithShape="0">
            <a:schemeClr val="accent1">
              <a:alpha val="20000"/>
            </a:schemeClr>
          </a:outerShdw>
        </a:effectLst>
      </dgm:spPr>
      <dgm:t>
        <a:bodyPr/>
        <a:lstStyle/>
        <a:p>
          <a:r>
            <a:rPr lang="zh-CN" altLang="en-US" sz="2000" b="1"/>
            <a:t>输入标题</a:t>
          </a:r>
          <a:endParaRPr lang="zh-CN" altLang="en-US" sz="2000" b="1" dirty="0"/>
        </a:p>
      </dgm:t>
    </dgm:pt>
    <dgm:pt modelId="{C4643C14-04C2-42B4-91CE-8752C67A2D26}" type="parTrans" cxnId="{E65CB696-395D-4858-8C03-709D92B509C8}">
      <dgm:prSet/>
      <dgm:spPr/>
      <dgm:t>
        <a:bodyPr/>
        <a:lstStyle/>
        <a:p>
          <a:endParaRPr lang="zh-CN" altLang="en-US" sz="2000" b="1"/>
        </a:p>
      </dgm:t>
    </dgm:pt>
    <dgm:pt modelId="{A30A78B1-3C16-4705-83A8-C70FBFA71B53}" type="sibTrans" cxnId="{E65CB696-395D-4858-8C03-709D92B509C8}">
      <dgm:prSet custT="1"/>
      <dgm:spPr>
        <a:solidFill>
          <a:schemeClr val="tx1">
            <a:alpha val="15000"/>
          </a:schemeClr>
        </a:solidFill>
      </dgm:spPr>
      <dgm:t>
        <a:bodyPr/>
        <a:lstStyle/>
        <a:p>
          <a:endParaRPr lang="zh-CN" altLang="en-US" sz="2000" b="1"/>
        </a:p>
      </dgm:t>
    </dgm:pt>
    <dgm:pt modelId="{FED4ADDA-0C3D-465B-8B11-EE97A7E8F2C4}" type="pres">
      <dgm:prSet presAssocID="{3AF42DE9-3A39-4CEE-8584-1A58F020B7EA}" presName="cycle" presStyleCnt="0">
        <dgm:presLayoutVars>
          <dgm:dir/>
          <dgm:resizeHandles val="exact"/>
        </dgm:presLayoutVars>
      </dgm:prSet>
      <dgm:spPr/>
    </dgm:pt>
    <dgm:pt modelId="{833B0A68-4376-4C06-B1BA-21F08578D4A9}" type="pres">
      <dgm:prSet presAssocID="{1024175C-A86A-4442-81F5-1D7DB437D91E}" presName="node" presStyleLbl="node1" presStyleIdx="0" presStyleCnt="4">
        <dgm:presLayoutVars>
          <dgm:bulletEnabled val="1"/>
        </dgm:presLayoutVars>
      </dgm:prSet>
      <dgm:spPr/>
    </dgm:pt>
    <dgm:pt modelId="{C8FE205A-259E-419E-A0A9-AA96AE02591D}" type="pres">
      <dgm:prSet presAssocID="{D50245B4-9746-4EE4-AB5D-44D1AC764AA6}" presName="sibTrans" presStyleLbl="sibTrans2D1" presStyleIdx="0" presStyleCnt="4"/>
      <dgm:spPr/>
    </dgm:pt>
    <dgm:pt modelId="{FCD2734D-D626-4E8F-B22A-EBF4DE35D35F}" type="pres">
      <dgm:prSet presAssocID="{D50245B4-9746-4EE4-AB5D-44D1AC764AA6}" presName="connectorText" presStyleLbl="sibTrans2D1" presStyleIdx="0" presStyleCnt="4"/>
      <dgm:spPr/>
    </dgm:pt>
    <dgm:pt modelId="{EC436224-3A80-4F6E-9776-B8DB0E5285FE}" type="pres">
      <dgm:prSet presAssocID="{71CFBE2C-2E87-4063-8FDD-82D337C3F1E3}" presName="node" presStyleLbl="node1" presStyleIdx="1" presStyleCnt="4">
        <dgm:presLayoutVars>
          <dgm:bulletEnabled val="1"/>
        </dgm:presLayoutVars>
      </dgm:prSet>
      <dgm:spPr/>
    </dgm:pt>
    <dgm:pt modelId="{D2115AAF-8F75-445A-9A57-3AAB955D5EFB}" type="pres">
      <dgm:prSet presAssocID="{4E281121-AA4B-4DFB-ADAD-617A2CE4211D}" presName="sibTrans" presStyleLbl="sibTrans2D1" presStyleIdx="1" presStyleCnt="4"/>
      <dgm:spPr/>
    </dgm:pt>
    <dgm:pt modelId="{9CB58566-0DE7-418A-A8D8-4A6D9CA19B2D}" type="pres">
      <dgm:prSet presAssocID="{4E281121-AA4B-4DFB-ADAD-617A2CE4211D}" presName="connectorText" presStyleLbl="sibTrans2D1" presStyleIdx="1" presStyleCnt="4"/>
      <dgm:spPr/>
    </dgm:pt>
    <dgm:pt modelId="{EE540F64-EDCC-47B1-BD20-3CB001837694}" type="pres">
      <dgm:prSet presAssocID="{2DBECBF7-7FAA-40C0-BAD4-FB048FEAB52F}" presName="node" presStyleLbl="node1" presStyleIdx="2" presStyleCnt="4">
        <dgm:presLayoutVars>
          <dgm:bulletEnabled val="1"/>
        </dgm:presLayoutVars>
      </dgm:prSet>
      <dgm:spPr/>
    </dgm:pt>
    <dgm:pt modelId="{67923D8A-C02C-4832-9B3D-34C0C6622E1E}" type="pres">
      <dgm:prSet presAssocID="{7C143113-5429-4558-B7C1-ED0B09109DC0}" presName="sibTrans" presStyleLbl="sibTrans2D1" presStyleIdx="2" presStyleCnt="4"/>
      <dgm:spPr/>
    </dgm:pt>
    <dgm:pt modelId="{68E0A228-3B27-4F64-B9CC-C5A50EFDB5A1}" type="pres">
      <dgm:prSet presAssocID="{7C143113-5429-4558-B7C1-ED0B09109DC0}" presName="connectorText" presStyleLbl="sibTrans2D1" presStyleIdx="2" presStyleCnt="4"/>
      <dgm:spPr/>
    </dgm:pt>
    <dgm:pt modelId="{6A712B74-2B5A-4A05-982B-F833BD8EE2F9}" type="pres">
      <dgm:prSet presAssocID="{5664EB9E-AD0C-4EE4-B13E-82324A5CE5B8}" presName="node" presStyleLbl="node1" presStyleIdx="3" presStyleCnt="4">
        <dgm:presLayoutVars>
          <dgm:bulletEnabled val="1"/>
        </dgm:presLayoutVars>
      </dgm:prSet>
      <dgm:spPr/>
    </dgm:pt>
    <dgm:pt modelId="{3BD51774-6966-4E03-BDFC-940C31DA4578}" type="pres">
      <dgm:prSet presAssocID="{A30A78B1-3C16-4705-83A8-C70FBFA71B53}" presName="sibTrans" presStyleLbl="sibTrans2D1" presStyleIdx="3" presStyleCnt="4"/>
      <dgm:spPr/>
    </dgm:pt>
    <dgm:pt modelId="{96466BD6-D979-4393-94D8-7C91C8B389B2}" type="pres">
      <dgm:prSet presAssocID="{A30A78B1-3C16-4705-83A8-C70FBFA71B53}" presName="connectorText" presStyleLbl="sibTrans2D1" presStyleIdx="3" presStyleCnt="4"/>
      <dgm:spPr/>
    </dgm:pt>
  </dgm:ptLst>
  <dgm:cxnLst>
    <dgm:cxn modelId="{5C6E0D38-46EC-49FB-A428-B4E7B50659F8}" type="presOf" srcId="{5664EB9E-AD0C-4EE4-B13E-82324A5CE5B8}" destId="{6A712B74-2B5A-4A05-982B-F833BD8EE2F9}" srcOrd="0" destOrd="0" presId="urn:microsoft.com/office/officeart/2005/8/layout/cycle2"/>
    <dgm:cxn modelId="{73218141-5D15-4880-8882-C2841101894C}" type="presOf" srcId="{4E281121-AA4B-4DFB-ADAD-617A2CE4211D}" destId="{D2115AAF-8F75-445A-9A57-3AAB955D5EFB}" srcOrd="0" destOrd="0" presId="urn:microsoft.com/office/officeart/2005/8/layout/cycle2"/>
    <dgm:cxn modelId="{6AD1606E-8A9F-4D57-A463-0D8C5C6F8B53}" srcId="{3AF42DE9-3A39-4CEE-8584-1A58F020B7EA}" destId="{2DBECBF7-7FAA-40C0-BAD4-FB048FEAB52F}" srcOrd="2" destOrd="0" parTransId="{24923C19-A00F-4776-AF6A-A22564FB5769}" sibTransId="{7C143113-5429-4558-B7C1-ED0B09109DC0}"/>
    <dgm:cxn modelId="{E12A6255-AD67-467C-8AB5-6EF9F4BE38F6}" type="presOf" srcId="{3AF42DE9-3A39-4CEE-8584-1A58F020B7EA}" destId="{FED4ADDA-0C3D-465B-8B11-EE97A7E8F2C4}" srcOrd="0" destOrd="0" presId="urn:microsoft.com/office/officeart/2005/8/layout/cycle2"/>
    <dgm:cxn modelId="{B6C6B059-7DAE-4C8A-8BF3-895C1F7F0446}" srcId="{3AF42DE9-3A39-4CEE-8584-1A58F020B7EA}" destId="{71CFBE2C-2E87-4063-8FDD-82D337C3F1E3}" srcOrd="1" destOrd="0" parTransId="{5E527452-CDE3-44B4-A546-D65052880924}" sibTransId="{4E281121-AA4B-4DFB-ADAD-617A2CE4211D}"/>
    <dgm:cxn modelId="{537CCC79-AB29-490B-AFCA-5A0596863D98}" srcId="{3AF42DE9-3A39-4CEE-8584-1A58F020B7EA}" destId="{1024175C-A86A-4442-81F5-1D7DB437D91E}" srcOrd="0" destOrd="0" parTransId="{52270976-CD84-4A80-8E95-D41B15D8C4D9}" sibTransId="{D50245B4-9746-4EE4-AB5D-44D1AC764AA6}"/>
    <dgm:cxn modelId="{F4248891-7AFB-47FA-BC0D-2FEDB7CBEE69}" type="presOf" srcId="{4E281121-AA4B-4DFB-ADAD-617A2CE4211D}" destId="{9CB58566-0DE7-418A-A8D8-4A6D9CA19B2D}" srcOrd="1" destOrd="0" presId="urn:microsoft.com/office/officeart/2005/8/layout/cycle2"/>
    <dgm:cxn modelId="{E65CB696-395D-4858-8C03-709D92B509C8}" srcId="{3AF42DE9-3A39-4CEE-8584-1A58F020B7EA}" destId="{5664EB9E-AD0C-4EE4-B13E-82324A5CE5B8}" srcOrd="3" destOrd="0" parTransId="{C4643C14-04C2-42B4-91CE-8752C67A2D26}" sibTransId="{A30A78B1-3C16-4705-83A8-C70FBFA71B53}"/>
    <dgm:cxn modelId="{25F286A5-043A-4E98-B3E5-660786CB7924}" type="presOf" srcId="{7C143113-5429-4558-B7C1-ED0B09109DC0}" destId="{68E0A228-3B27-4F64-B9CC-C5A50EFDB5A1}" srcOrd="1" destOrd="0" presId="urn:microsoft.com/office/officeart/2005/8/layout/cycle2"/>
    <dgm:cxn modelId="{B5CFDAAC-6A7E-4E5F-AB8F-EA732A3F70A1}" type="presOf" srcId="{1024175C-A86A-4442-81F5-1D7DB437D91E}" destId="{833B0A68-4376-4C06-B1BA-21F08578D4A9}" srcOrd="0" destOrd="0" presId="urn:microsoft.com/office/officeart/2005/8/layout/cycle2"/>
    <dgm:cxn modelId="{2C75A4BD-F120-4094-9DCD-703395D30395}" type="presOf" srcId="{A30A78B1-3C16-4705-83A8-C70FBFA71B53}" destId="{3BD51774-6966-4E03-BDFC-940C31DA4578}" srcOrd="0" destOrd="0" presId="urn:microsoft.com/office/officeart/2005/8/layout/cycle2"/>
    <dgm:cxn modelId="{6CBA64BE-E617-44A4-A4F4-E40C3ECBD82A}" type="presOf" srcId="{2DBECBF7-7FAA-40C0-BAD4-FB048FEAB52F}" destId="{EE540F64-EDCC-47B1-BD20-3CB001837694}" srcOrd="0" destOrd="0" presId="urn:microsoft.com/office/officeart/2005/8/layout/cycle2"/>
    <dgm:cxn modelId="{A956F9CC-12CC-4967-860E-2D019AC369FE}" type="presOf" srcId="{71CFBE2C-2E87-4063-8FDD-82D337C3F1E3}" destId="{EC436224-3A80-4F6E-9776-B8DB0E5285FE}" srcOrd="0" destOrd="0" presId="urn:microsoft.com/office/officeart/2005/8/layout/cycle2"/>
    <dgm:cxn modelId="{6BF2C3CE-B08A-49E3-A03C-D2D790957D6C}" type="presOf" srcId="{A30A78B1-3C16-4705-83A8-C70FBFA71B53}" destId="{96466BD6-D979-4393-94D8-7C91C8B389B2}" srcOrd="1" destOrd="0" presId="urn:microsoft.com/office/officeart/2005/8/layout/cycle2"/>
    <dgm:cxn modelId="{B4E19BD0-66BE-4F7A-8013-6D658461AA1B}" type="presOf" srcId="{D50245B4-9746-4EE4-AB5D-44D1AC764AA6}" destId="{FCD2734D-D626-4E8F-B22A-EBF4DE35D35F}" srcOrd="1" destOrd="0" presId="urn:microsoft.com/office/officeart/2005/8/layout/cycle2"/>
    <dgm:cxn modelId="{D631DFD9-D63B-4A51-BAB4-EF9C309DD646}" type="presOf" srcId="{7C143113-5429-4558-B7C1-ED0B09109DC0}" destId="{67923D8A-C02C-4832-9B3D-34C0C6622E1E}" srcOrd="0" destOrd="0" presId="urn:microsoft.com/office/officeart/2005/8/layout/cycle2"/>
    <dgm:cxn modelId="{7C1703F7-8133-4F3B-8483-F4CC6308274E}" type="presOf" srcId="{D50245B4-9746-4EE4-AB5D-44D1AC764AA6}" destId="{C8FE205A-259E-419E-A0A9-AA96AE02591D}" srcOrd="0" destOrd="0" presId="urn:microsoft.com/office/officeart/2005/8/layout/cycle2"/>
    <dgm:cxn modelId="{E2CEBEDF-93E7-4D51-97DD-8E264F5EB104}" type="presParOf" srcId="{FED4ADDA-0C3D-465B-8B11-EE97A7E8F2C4}" destId="{833B0A68-4376-4C06-B1BA-21F08578D4A9}" srcOrd="0" destOrd="0" presId="urn:microsoft.com/office/officeart/2005/8/layout/cycle2"/>
    <dgm:cxn modelId="{7ED320A4-598E-4B31-8B41-80A255CCB829}" type="presParOf" srcId="{FED4ADDA-0C3D-465B-8B11-EE97A7E8F2C4}" destId="{C8FE205A-259E-419E-A0A9-AA96AE02591D}" srcOrd="1" destOrd="0" presId="urn:microsoft.com/office/officeart/2005/8/layout/cycle2"/>
    <dgm:cxn modelId="{0C223FE9-C534-4E94-AD57-F40C8D4F2BD1}" type="presParOf" srcId="{C8FE205A-259E-419E-A0A9-AA96AE02591D}" destId="{FCD2734D-D626-4E8F-B22A-EBF4DE35D35F}" srcOrd="0" destOrd="0" presId="urn:microsoft.com/office/officeart/2005/8/layout/cycle2"/>
    <dgm:cxn modelId="{A8BFCBDF-7C22-4C81-9841-A8C93D178E2E}" type="presParOf" srcId="{FED4ADDA-0C3D-465B-8B11-EE97A7E8F2C4}" destId="{EC436224-3A80-4F6E-9776-B8DB0E5285FE}" srcOrd="2" destOrd="0" presId="urn:microsoft.com/office/officeart/2005/8/layout/cycle2"/>
    <dgm:cxn modelId="{7C3B93C7-984E-4A1E-BC63-1C4E9BF6A1CB}" type="presParOf" srcId="{FED4ADDA-0C3D-465B-8B11-EE97A7E8F2C4}" destId="{D2115AAF-8F75-445A-9A57-3AAB955D5EFB}" srcOrd="3" destOrd="0" presId="urn:microsoft.com/office/officeart/2005/8/layout/cycle2"/>
    <dgm:cxn modelId="{49A109EF-B4E9-404E-B1E6-25EA5F8E5EAC}" type="presParOf" srcId="{D2115AAF-8F75-445A-9A57-3AAB955D5EFB}" destId="{9CB58566-0DE7-418A-A8D8-4A6D9CA19B2D}" srcOrd="0" destOrd="0" presId="urn:microsoft.com/office/officeart/2005/8/layout/cycle2"/>
    <dgm:cxn modelId="{3390ACED-19CB-4D4B-95DF-32F87D7D9CD9}" type="presParOf" srcId="{FED4ADDA-0C3D-465B-8B11-EE97A7E8F2C4}" destId="{EE540F64-EDCC-47B1-BD20-3CB001837694}" srcOrd="4" destOrd="0" presId="urn:microsoft.com/office/officeart/2005/8/layout/cycle2"/>
    <dgm:cxn modelId="{B737D440-1696-42D6-84B1-8AC8E61E77D0}" type="presParOf" srcId="{FED4ADDA-0C3D-465B-8B11-EE97A7E8F2C4}" destId="{67923D8A-C02C-4832-9B3D-34C0C6622E1E}" srcOrd="5" destOrd="0" presId="urn:microsoft.com/office/officeart/2005/8/layout/cycle2"/>
    <dgm:cxn modelId="{53C40FE0-E7A8-41E9-B54D-27EE6788A0AB}" type="presParOf" srcId="{67923D8A-C02C-4832-9B3D-34C0C6622E1E}" destId="{68E0A228-3B27-4F64-B9CC-C5A50EFDB5A1}" srcOrd="0" destOrd="0" presId="urn:microsoft.com/office/officeart/2005/8/layout/cycle2"/>
    <dgm:cxn modelId="{92EF7629-65C3-4A6C-9996-0E5B1C1237DA}" type="presParOf" srcId="{FED4ADDA-0C3D-465B-8B11-EE97A7E8F2C4}" destId="{6A712B74-2B5A-4A05-982B-F833BD8EE2F9}" srcOrd="6" destOrd="0" presId="urn:microsoft.com/office/officeart/2005/8/layout/cycle2"/>
    <dgm:cxn modelId="{6ED336DA-CAF4-4CDA-9821-380685587E40}" type="presParOf" srcId="{FED4ADDA-0C3D-465B-8B11-EE97A7E8F2C4}" destId="{3BD51774-6966-4E03-BDFC-940C31DA4578}" srcOrd="7" destOrd="0" presId="urn:microsoft.com/office/officeart/2005/8/layout/cycle2"/>
    <dgm:cxn modelId="{B9B6E30B-A0DA-44BC-B90F-215380CF6420}" type="presParOf" srcId="{3BD51774-6966-4E03-BDFC-940C31DA4578}" destId="{96466BD6-D979-4393-94D8-7C91C8B389B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C3D6CC-11E3-47BA-B12E-1021B431FEC7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B6F72B-BD4D-42AB-A283-9E3457B9D45E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254000" sx="102000" sy="102000" algn="ctr" rotWithShape="0">
            <a:schemeClr val="accent1">
              <a:alpha val="30000"/>
            </a:schemeClr>
          </a:outerShdw>
        </a:effectLst>
      </dgm:spPr>
      <dgm:t>
        <a:bodyPr/>
        <a:lstStyle/>
        <a:p>
          <a:r>
            <a:rPr lang="zh-CN" altLang="en-US" sz="1600" b="1" dirty="0">
              <a:solidFill>
                <a:schemeClr val="bg1"/>
              </a:solidFill>
            </a:rPr>
            <a:t>中心</a:t>
          </a:r>
        </a:p>
      </dgm:t>
    </dgm:pt>
    <dgm:pt modelId="{D1A009B6-EA6D-493A-870B-EC7FDFC13185}" type="parTrans" cxnId="{46847AE4-9042-49C1-BA0A-910C1831F56D}">
      <dgm:prSet/>
      <dgm:spPr/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AE164A34-6B45-450B-9903-04D4632BCCF7}" type="sibTrans" cxnId="{46847AE4-9042-49C1-BA0A-910C1831F56D}">
      <dgm:prSet/>
      <dgm:spPr/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2D531E46-1467-4DA7-8F91-FBFB4A674BEC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发散点</a:t>
          </a:r>
        </a:p>
      </dgm:t>
    </dgm:pt>
    <dgm:pt modelId="{ED6B3A27-ABF7-499A-9724-ABA2E7124F2B}" type="parTrans" cxnId="{D24D2C3A-330E-41FC-915A-E809AACB6CB1}">
      <dgm:prSet custT="1"/>
      <dgm:spPr>
        <a:solidFill>
          <a:schemeClr val="tx1">
            <a:alpha val="10000"/>
          </a:schemeClr>
        </a:solidFill>
      </dgm:spPr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341ED277-7FD4-4139-9C8C-3FB496F6CD65}" type="sibTrans" cxnId="{D24D2C3A-330E-41FC-915A-E809AACB6CB1}">
      <dgm:prSet/>
      <dgm:spPr/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579F0E93-B5DA-40A6-A4D9-BBFF01C74CF8}">
      <dgm:prSet phldrT="[文本]" custT="1"/>
      <dgm:spPr>
        <a:solidFill>
          <a:schemeClr val="bg1">
            <a:lumMod val="65000"/>
          </a:schemeClr>
        </a:solidFill>
        <a:ln w="38100">
          <a:noFill/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发散点</a:t>
          </a:r>
        </a:p>
      </dgm:t>
    </dgm:pt>
    <dgm:pt modelId="{264FEDE9-D6CC-4B07-B9C8-7AA68AE53645}" type="parTrans" cxnId="{5A9F78CD-0CB0-4199-A5FB-DC20F2E24E70}">
      <dgm:prSet custT="1"/>
      <dgm:spPr>
        <a:solidFill>
          <a:schemeClr val="tx1">
            <a:alpha val="10000"/>
          </a:schemeClr>
        </a:solidFill>
      </dgm:spPr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99F86EC4-50DB-4266-8F4C-3ED778B49E3F}" type="sibTrans" cxnId="{5A9F78CD-0CB0-4199-A5FB-DC20F2E24E70}">
      <dgm:prSet/>
      <dgm:spPr/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E6A0A5FB-8190-4F9F-B951-26D099F5B14F}">
      <dgm:prSet phldrT="[文本]" custT="1"/>
      <dgm:spPr>
        <a:solidFill>
          <a:schemeClr val="bg1">
            <a:lumMod val="65000"/>
          </a:schemeClr>
        </a:solidFill>
        <a:ln w="38100">
          <a:noFill/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发散点</a:t>
          </a:r>
        </a:p>
      </dgm:t>
    </dgm:pt>
    <dgm:pt modelId="{C75A1E90-D98E-4AB8-A335-1FD5A33C515A}" type="parTrans" cxnId="{508A2326-B6B9-4E09-A064-080159854BD8}">
      <dgm:prSet custT="1"/>
      <dgm:spPr>
        <a:solidFill>
          <a:schemeClr val="tx1">
            <a:alpha val="10000"/>
          </a:schemeClr>
        </a:solidFill>
      </dgm:spPr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4211F027-6B83-4475-8BAA-48F44F7441DA}" type="sibTrans" cxnId="{508A2326-B6B9-4E09-A064-080159854BD8}">
      <dgm:prSet/>
      <dgm:spPr/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B892DD0B-CF3F-4012-A09E-D6906C52B428}">
      <dgm:prSet phldrT="[文本]" custT="1"/>
      <dgm:spPr>
        <a:solidFill>
          <a:schemeClr val="bg1">
            <a:lumMod val="65000"/>
          </a:schemeClr>
        </a:solidFill>
        <a:ln w="38100">
          <a:noFill/>
        </a:ln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发散点</a:t>
          </a:r>
        </a:p>
      </dgm:t>
    </dgm:pt>
    <dgm:pt modelId="{4ADF97D1-CD30-4C55-852C-12AD2D73B5D8}" type="parTrans" cxnId="{B6121877-D75D-4B4D-A299-2F7D27A0E227}">
      <dgm:prSet custT="1"/>
      <dgm:spPr>
        <a:solidFill>
          <a:schemeClr val="tx1">
            <a:alpha val="10000"/>
          </a:schemeClr>
        </a:solidFill>
      </dgm:spPr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6E94AA74-FCBB-4A84-B1FC-E2A35E630808}" type="sibTrans" cxnId="{B6121877-D75D-4B4D-A299-2F7D27A0E227}">
      <dgm:prSet/>
      <dgm:spPr/>
      <dgm:t>
        <a:bodyPr/>
        <a:lstStyle/>
        <a:p>
          <a:endParaRPr lang="zh-CN" altLang="en-US" sz="1600">
            <a:solidFill>
              <a:schemeClr val="bg1"/>
            </a:solidFill>
          </a:endParaRPr>
        </a:p>
      </dgm:t>
    </dgm:pt>
    <dgm:pt modelId="{A78ED049-1C2C-4459-BE81-9FA6A9F1072D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发散点</a:t>
          </a:r>
        </a:p>
      </dgm:t>
    </dgm:pt>
    <dgm:pt modelId="{4C0466DE-56D1-4A55-AEA4-F99BF3700BAA}" type="parTrans" cxnId="{BA8D21D5-7557-4CE1-BF0B-26BC39EFDC39}">
      <dgm:prSet/>
      <dgm:spPr>
        <a:solidFill>
          <a:schemeClr val="tx1">
            <a:alpha val="10000"/>
          </a:schemeClr>
        </a:solidFill>
      </dgm:spPr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242D06AF-09B7-4343-816E-EEDAD565B391}" type="sibTrans" cxnId="{BA8D21D5-7557-4CE1-BF0B-26BC39EFDC39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1029346E-678C-4E4C-BA9A-D3A82852EEA5}" type="pres">
      <dgm:prSet presAssocID="{D4C3D6CC-11E3-47BA-B12E-1021B431FEC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B9AA541-2033-4F00-97E1-343AF72C99BD}" type="pres">
      <dgm:prSet presAssocID="{27B6F72B-BD4D-42AB-A283-9E3457B9D45E}" presName="centerShape" presStyleLbl="node0" presStyleIdx="0" presStyleCnt="1" custScaleX="126338" custScaleY="126338"/>
      <dgm:spPr/>
    </dgm:pt>
    <dgm:pt modelId="{DFD575E9-26D5-46DB-B769-D02741E5DC6A}" type="pres">
      <dgm:prSet presAssocID="{ED6B3A27-ABF7-499A-9724-ABA2E7124F2B}" presName="parTrans" presStyleLbl="sibTrans2D1" presStyleIdx="0" presStyleCnt="5"/>
      <dgm:spPr/>
    </dgm:pt>
    <dgm:pt modelId="{0794A4FE-4F4B-4B2F-9D89-D46F7F30FF98}" type="pres">
      <dgm:prSet presAssocID="{ED6B3A27-ABF7-499A-9724-ABA2E7124F2B}" presName="connectorText" presStyleLbl="sibTrans2D1" presStyleIdx="0" presStyleCnt="5"/>
      <dgm:spPr/>
    </dgm:pt>
    <dgm:pt modelId="{70216AD6-FF88-4338-9855-162E0E082CAA}" type="pres">
      <dgm:prSet presAssocID="{2D531E46-1467-4DA7-8F91-FBFB4A674BEC}" presName="node" presStyleLbl="node1" presStyleIdx="0" presStyleCnt="5">
        <dgm:presLayoutVars>
          <dgm:bulletEnabled val="1"/>
        </dgm:presLayoutVars>
      </dgm:prSet>
      <dgm:spPr/>
    </dgm:pt>
    <dgm:pt modelId="{8832F4E2-3297-470A-9467-EDDA2187DFE0}" type="pres">
      <dgm:prSet presAssocID="{264FEDE9-D6CC-4B07-B9C8-7AA68AE53645}" presName="parTrans" presStyleLbl="sibTrans2D1" presStyleIdx="1" presStyleCnt="5"/>
      <dgm:spPr/>
    </dgm:pt>
    <dgm:pt modelId="{01AB709D-55F8-4F70-B49B-86E21C1CC5E2}" type="pres">
      <dgm:prSet presAssocID="{264FEDE9-D6CC-4B07-B9C8-7AA68AE53645}" presName="connectorText" presStyleLbl="sibTrans2D1" presStyleIdx="1" presStyleCnt="5"/>
      <dgm:spPr/>
    </dgm:pt>
    <dgm:pt modelId="{A8C9FF40-9B79-433F-A981-0DEB56F9EBC5}" type="pres">
      <dgm:prSet presAssocID="{579F0E93-B5DA-40A6-A4D9-BBFF01C74CF8}" presName="node" presStyleLbl="node1" presStyleIdx="1" presStyleCnt="5">
        <dgm:presLayoutVars>
          <dgm:bulletEnabled val="1"/>
        </dgm:presLayoutVars>
      </dgm:prSet>
      <dgm:spPr/>
    </dgm:pt>
    <dgm:pt modelId="{475EA558-1FF9-4DCF-B156-9C6DE8F5CF0A}" type="pres">
      <dgm:prSet presAssocID="{C75A1E90-D98E-4AB8-A335-1FD5A33C515A}" presName="parTrans" presStyleLbl="sibTrans2D1" presStyleIdx="2" presStyleCnt="5"/>
      <dgm:spPr/>
    </dgm:pt>
    <dgm:pt modelId="{B79A3BE0-9B07-4648-B7B9-C3D96D998264}" type="pres">
      <dgm:prSet presAssocID="{C75A1E90-D98E-4AB8-A335-1FD5A33C515A}" presName="connectorText" presStyleLbl="sibTrans2D1" presStyleIdx="2" presStyleCnt="5"/>
      <dgm:spPr/>
    </dgm:pt>
    <dgm:pt modelId="{3B91D0EC-11C4-4D4E-A64D-4967B557D771}" type="pres">
      <dgm:prSet presAssocID="{E6A0A5FB-8190-4F9F-B951-26D099F5B14F}" presName="node" presStyleLbl="node1" presStyleIdx="2" presStyleCnt="5">
        <dgm:presLayoutVars>
          <dgm:bulletEnabled val="1"/>
        </dgm:presLayoutVars>
      </dgm:prSet>
      <dgm:spPr/>
    </dgm:pt>
    <dgm:pt modelId="{44607279-DC23-475F-A60D-79DAEC62A842}" type="pres">
      <dgm:prSet presAssocID="{4ADF97D1-CD30-4C55-852C-12AD2D73B5D8}" presName="parTrans" presStyleLbl="sibTrans2D1" presStyleIdx="3" presStyleCnt="5"/>
      <dgm:spPr/>
    </dgm:pt>
    <dgm:pt modelId="{E44EA891-53FA-456B-BF3F-0BD858464C1C}" type="pres">
      <dgm:prSet presAssocID="{4ADF97D1-CD30-4C55-852C-12AD2D73B5D8}" presName="connectorText" presStyleLbl="sibTrans2D1" presStyleIdx="3" presStyleCnt="5"/>
      <dgm:spPr/>
    </dgm:pt>
    <dgm:pt modelId="{EAB33A89-26D1-4150-8043-48A29E4628E4}" type="pres">
      <dgm:prSet presAssocID="{B892DD0B-CF3F-4012-A09E-D6906C52B428}" presName="node" presStyleLbl="node1" presStyleIdx="3" presStyleCnt="5">
        <dgm:presLayoutVars>
          <dgm:bulletEnabled val="1"/>
        </dgm:presLayoutVars>
      </dgm:prSet>
      <dgm:spPr/>
    </dgm:pt>
    <dgm:pt modelId="{3098C7DD-D5BE-4F4A-BBAA-E937C673FFAF}" type="pres">
      <dgm:prSet presAssocID="{4C0466DE-56D1-4A55-AEA4-F99BF3700BAA}" presName="parTrans" presStyleLbl="sibTrans2D1" presStyleIdx="4" presStyleCnt="5"/>
      <dgm:spPr/>
    </dgm:pt>
    <dgm:pt modelId="{3AE6986B-F4AC-47FB-9F44-63CD74FB714D}" type="pres">
      <dgm:prSet presAssocID="{4C0466DE-56D1-4A55-AEA4-F99BF3700BAA}" presName="connectorText" presStyleLbl="sibTrans2D1" presStyleIdx="4" presStyleCnt="5"/>
      <dgm:spPr/>
    </dgm:pt>
    <dgm:pt modelId="{C8CC26EC-8D4C-4BE0-BD2F-6C0802B112B5}" type="pres">
      <dgm:prSet presAssocID="{A78ED049-1C2C-4459-BE81-9FA6A9F1072D}" presName="node" presStyleLbl="node1" presStyleIdx="4" presStyleCnt="5">
        <dgm:presLayoutVars>
          <dgm:bulletEnabled val="1"/>
        </dgm:presLayoutVars>
      </dgm:prSet>
      <dgm:spPr/>
    </dgm:pt>
  </dgm:ptLst>
  <dgm:cxnLst>
    <dgm:cxn modelId="{35D8AE00-C69D-4459-BFB2-036CFC44D36F}" type="presOf" srcId="{B892DD0B-CF3F-4012-A09E-D6906C52B428}" destId="{EAB33A89-26D1-4150-8043-48A29E4628E4}" srcOrd="0" destOrd="0" presId="urn:microsoft.com/office/officeart/2005/8/layout/radial5"/>
    <dgm:cxn modelId="{16F87103-A7E3-492D-B54B-DD79937261CD}" type="presOf" srcId="{ED6B3A27-ABF7-499A-9724-ABA2E7124F2B}" destId="{DFD575E9-26D5-46DB-B769-D02741E5DC6A}" srcOrd="0" destOrd="0" presId="urn:microsoft.com/office/officeart/2005/8/layout/radial5"/>
    <dgm:cxn modelId="{1FE3F90E-0C14-4AB5-A06D-9360B0D26686}" type="presOf" srcId="{C75A1E90-D98E-4AB8-A335-1FD5A33C515A}" destId="{B79A3BE0-9B07-4648-B7B9-C3D96D998264}" srcOrd="1" destOrd="0" presId="urn:microsoft.com/office/officeart/2005/8/layout/radial5"/>
    <dgm:cxn modelId="{508A2326-B6B9-4E09-A064-080159854BD8}" srcId="{27B6F72B-BD4D-42AB-A283-9E3457B9D45E}" destId="{E6A0A5FB-8190-4F9F-B951-26D099F5B14F}" srcOrd="2" destOrd="0" parTransId="{C75A1E90-D98E-4AB8-A335-1FD5A33C515A}" sibTransId="{4211F027-6B83-4475-8BAA-48F44F7441DA}"/>
    <dgm:cxn modelId="{93100A27-A410-4AA9-943D-CD9983B69166}" type="presOf" srcId="{264FEDE9-D6CC-4B07-B9C8-7AA68AE53645}" destId="{8832F4E2-3297-470A-9467-EDDA2187DFE0}" srcOrd="0" destOrd="0" presId="urn:microsoft.com/office/officeart/2005/8/layout/radial5"/>
    <dgm:cxn modelId="{CA1B1532-E5C7-4043-B5EA-2EBCA804A578}" type="presOf" srcId="{A78ED049-1C2C-4459-BE81-9FA6A9F1072D}" destId="{C8CC26EC-8D4C-4BE0-BD2F-6C0802B112B5}" srcOrd="0" destOrd="0" presId="urn:microsoft.com/office/officeart/2005/8/layout/radial5"/>
    <dgm:cxn modelId="{D24D2C3A-330E-41FC-915A-E809AACB6CB1}" srcId="{27B6F72B-BD4D-42AB-A283-9E3457B9D45E}" destId="{2D531E46-1467-4DA7-8F91-FBFB4A674BEC}" srcOrd="0" destOrd="0" parTransId="{ED6B3A27-ABF7-499A-9724-ABA2E7124F2B}" sibTransId="{341ED277-7FD4-4139-9C8C-3FB496F6CD65}"/>
    <dgm:cxn modelId="{9755FA3B-0900-4112-81B3-146B77685375}" type="presOf" srcId="{27B6F72B-BD4D-42AB-A283-9E3457B9D45E}" destId="{4B9AA541-2033-4F00-97E1-343AF72C99BD}" srcOrd="0" destOrd="0" presId="urn:microsoft.com/office/officeart/2005/8/layout/radial5"/>
    <dgm:cxn modelId="{94151B60-8D4F-4AC5-BA0B-A9D1DDEACDD7}" type="presOf" srcId="{D4C3D6CC-11E3-47BA-B12E-1021B431FEC7}" destId="{1029346E-678C-4E4C-BA9A-D3A82852EEA5}" srcOrd="0" destOrd="0" presId="urn:microsoft.com/office/officeart/2005/8/layout/radial5"/>
    <dgm:cxn modelId="{2BC6C346-5604-427D-B08D-4FA2ED87763F}" type="presOf" srcId="{E6A0A5FB-8190-4F9F-B951-26D099F5B14F}" destId="{3B91D0EC-11C4-4D4E-A64D-4967B557D771}" srcOrd="0" destOrd="0" presId="urn:microsoft.com/office/officeart/2005/8/layout/radial5"/>
    <dgm:cxn modelId="{F22C3471-3B88-472B-AB5A-E06AAB573928}" type="presOf" srcId="{4ADF97D1-CD30-4C55-852C-12AD2D73B5D8}" destId="{44607279-DC23-475F-A60D-79DAEC62A842}" srcOrd="0" destOrd="0" presId="urn:microsoft.com/office/officeart/2005/8/layout/radial5"/>
    <dgm:cxn modelId="{B6121877-D75D-4B4D-A299-2F7D27A0E227}" srcId="{27B6F72B-BD4D-42AB-A283-9E3457B9D45E}" destId="{B892DD0B-CF3F-4012-A09E-D6906C52B428}" srcOrd="3" destOrd="0" parTransId="{4ADF97D1-CD30-4C55-852C-12AD2D73B5D8}" sibTransId="{6E94AA74-FCBB-4A84-B1FC-E2A35E630808}"/>
    <dgm:cxn modelId="{D52A5758-DE04-4D9E-AFB4-F7C223E4CE23}" type="presOf" srcId="{ED6B3A27-ABF7-499A-9724-ABA2E7124F2B}" destId="{0794A4FE-4F4B-4B2F-9D89-D46F7F30FF98}" srcOrd="1" destOrd="0" presId="urn:microsoft.com/office/officeart/2005/8/layout/radial5"/>
    <dgm:cxn modelId="{B7618E9A-D71C-4FF6-98A6-870D424FA342}" type="presOf" srcId="{C75A1E90-D98E-4AB8-A335-1FD5A33C515A}" destId="{475EA558-1FF9-4DCF-B156-9C6DE8F5CF0A}" srcOrd="0" destOrd="0" presId="urn:microsoft.com/office/officeart/2005/8/layout/radial5"/>
    <dgm:cxn modelId="{9896699C-87E5-40EF-B72E-68D84306D38D}" type="presOf" srcId="{4ADF97D1-CD30-4C55-852C-12AD2D73B5D8}" destId="{E44EA891-53FA-456B-BF3F-0BD858464C1C}" srcOrd="1" destOrd="0" presId="urn:microsoft.com/office/officeart/2005/8/layout/radial5"/>
    <dgm:cxn modelId="{C7D6D4A9-B461-4213-8DA1-B50D17215198}" type="presOf" srcId="{264FEDE9-D6CC-4B07-B9C8-7AA68AE53645}" destId="{01AB709D-55F8-4F70-B49B-86E21C1CC5E2}" srcOrd="1" destOrd="0" presId="urn:microsoft.com/office/officeart/2005/8/layout/radial5"/>
    <dgm:cxn modelId="{70BF53AC-E8E0-4CEA-ADED-A6D611CA00D9}" type="presOf" srcId="{4C0466DE-56D1-4A55-AEA4-F99BF3700BAA}" destId="{3AE6986B-F4AC-47FB-9F44-63CD74FB714D}" srcOrd="1" destOrd="0" presId="urn:microsoft.com/office/officeart/2005/8/layout/radial5"/>
    <dgm:cxn modelId="{0D5CDABE-867A-4FD4-86E9-3005277D9B3B}" type="presOf" srcId="{579F0E93-B5DA-40A6-A4D9-BBFF01C74CF8}" destId="{A8C9FF40-9B79-433F-A981-0DEB56F9EBC5}" srcOrd="0" destOrd="0" presId="urn:microsoft.com/office/officeart/2005/8/layout/radial5"/>
    <dgm:cxn modelId="{5A9F78CD-0CB0-4199-A5FB-DC20F2E24E70}" srcId="{27B6F72B-BD4D-42AB-A283-9E3457B9D45E}" destId="{579F0E93-B5DA-40A6-A4D9-BBFF01C74CF8}" srcOrd="1" destOrd="0" parTransId="{264FEDE9-D6CC-4B07-B9C8-7AA68AE53645}" sibTransId="{99F86EC4-50DB-4266-8F4C-3ED778B49E3F}"/>
    <dgm:cxn modelId="{BA8D21D5-7557-4CE1-BF0B-26BC39EFDC39}" srcId="{27B6F72B-BD4D-42AB-A283-9E3457B9D45E}" destId="{A78ED049-1C2C-4459-BE81-9FA6A9F1072D}" srcOrd="4" destOrd="0" parTransId="{4C0466DE-56D1-4A55-AEA4-F99BF3700BAA}" sibTransId="{242D06AF-09B7-4343-816E-EEDAD565B391}"/>
    <dgm:cxn modelId="{26BA4AD8-180F-4877-8D19-C19C6DF60548}" type="presOf" srcId="{2D531E46-1467-4DA7-8F91-FBFB4A674BEC}" destId="{70216AD6-FF88-4338-9855-162E0E082CAA}" srcOrd="0" destOrd="0" presId="urn:microsoft.com/office/officeart/2005/8/layout/radial5"/>
    <dgm:cxn modelId="{46847AE4-9042-49C1-BA0A-910C1831F56D}" srcId="{D4C3D6CC-11E3-47BA-B12E-1021B431FEC7}" destId="{27B6F72B-BD4D-42AB-A283-9E3457B9D45E}" srcOrd="0" destOrd="0" parTransId="{D1A009B6-EA6D-493A-870B-EC7FDFC13185}" sibTransId="{AE164A34-6B45-450B-9903-04D4632BCCF7}"/>
    <dgm:cxn modelId="{9DB8BEF0-C3E3-4167-BCBC-3658EDBFB13E}" type="presOf" srcId="{4C0466DE-56D1-4A55-AEA4-F99BF3700BAA}" destId="{3098C7DD-D5BE-4F4A-BBAA-E937C673FFAF}" srcOrd="0" destOrd="0" presId="urn:microsoft.com/office/officeart/2005/8/layout/radial5"/>
    <dgm:cxn modelId="{E809F1AA-496B-43D3-8583-289164AC4080}" type="presParOf" srcId="{1029346E-678C-4E4C-BA9A-D3A82852EEA5}" destId="{4B9AA541-2033-4F00-97E1-343AF72C99BD}" srcOrd="0" destOrd="0" presId="urn:microsoft.com/office/officeart/2005/8/layout/radial5"/>
    <dgm:cxn modelId="{53F7BFDF-6153-4A19-89B4-85907D97B340}" type="presParOf" srcId="{1029346E-678C-4E4C-BA9A-D3A82852EEA5}" destId="{DFD575E9-26D5-46DB-B769-D02741E5DC6A}" srcOrd="1" destOrd="0" presId="urn:microsoft.com/office/officeart/2005/8/layout/radial5"/>
    <dgm:cxn modelId="{0D876103-5110-4002-A0E5-3D7D197E0190}" type="presParOf" srcId="{DFD575E9-26D5-46DB-B769-D02741E5DC6A}" destId="{0794A4FE-4F4B-4B2F-9D89-D46F7F30FF98}" srcOrd="0" destOrd="0" presId="urn:microsoft.com/office/officeart/2005/8/layout/radial5"/>
    <dgm:cxn modelId="{3125EE22-DE0D-43F1-BB27-2D251A23B9C9}" type="presParOf" srcId="{1029346E-678C-4E4C-BA9A-D3A82852EEA5}" destId="{70216AD6-FF88-4338-9855-162E0E082CAA}" srcOrd="2" destOrd="0" presId="urn:microsoft.com/office/officeart/2005/8/layout/radial5"/>
    <dgm:cxn modelId="{51A769AA-12FF-4147-91E0-E22B48C5C335}" type="presParOf" srcId="{1029346E-678C-4E4C-BA9A-D3A82852EEA5}" destId="{8832F4E2-3297-470A-9467-EDDA2187DFE0}" srcOrd="3" destOrd="0" presId="urn:microsoft.com/office/officeart/2005/8/layout/radial5"/>
    <dgm:cxn modelId="{6986AB15-56AE-45DC-A108-77493DA7355A}" type="presParOf" srcId="{8832F4E2-3297-470A-9467-EDDA2187DFE0}" destId="{01AB709D-55F8-4F70-B49B-86E21C1CC5E2}" srcOrd="0" destOrd="0" presId="urn:microsoft.com/office/officeart/2005/8/layout/radial5"/>
    <dgm:cxn modelId="{D5B89074-9053-41BE-88C9-A574632835A8}" type="presParOf" srcId="{1029346E-678C-4E4C-BA9A-D3A82852EEA5}" destId="{A8C9FF40-9B79-433F-A981-0DEB56F9EBC5}" srcOrd="4" destOrd="0" presId="urn:microsoft.com/office/officeart/2005/8/layout/radial5"/>
    <dgm:cxn modelId="{1D61941B-F81B-4BC3-BB92-E051C7ABB8D9}" type="presParOf" srcId="{1029346E-678C-4E4C-BA9A-D3A82852EEA5}" destId="{475EA558-1FF9-4DCF-B156-9C6DE8F5CF0A}" srcOrd="5" destOrd="0" presId="urn:microsoft.com/office/officeart/2005/8/layout/radial5"/>
    <dgm:cxn modelId="{8BD011E7-A6D8-43AF-A157-098D888CCEAA}" type="presParOf" srcId="{475EA558-1FF9-4DCF-B156-9C6DE8F5CF0A}" destId="{B79A3BE0-9B07-4648-B7B9-C3D96D998264}" srcOrd="0" destOrd="0" presId="urn:microsoft.com/office/officeart/2005/8/layout/radial5"/>
    <dgm:cxn modelId="{CCFD258C-8C12-4D97-925F-F38EC35435BA}" type="presParOf" srcId="{1029346E-678C-4E4C-BA9A-D3A82852EEA5}" destId="{3B91D0EC-11C4-4D4E-A64D-4967B557D771}" srcOrd="6" destOrd="0" presId="urn:microsoft.com/office/officeart/2005/8/layout/radial5"/>
    <dgm:cxn modelId="{92B417A7-5CF4-4521-9D96-DADB82752732}" type="presParOf" srcId="{1029346E-678C-4E4C-BA9A-D3A82852EEA5}" destId="{44607279-DC23-475F-A60D-79DAEC62A842}" srcOrd="7" destOrd="0" presId="urn:microsoft.com/office/officeart/2005/8/layout/radial5"/>
    <dgm:cxn modelId="{E757982F-F627-464E-BE62-810B9394EB3C}" type="presParOf" srcId="{44607279-DC23-475F-A60D-79DAEC62A842}" destId="{E44EA891-53FA-456B-BF3F-0BD858464C1C}" srcOrd="0" destOrd="0" presId="urn:microsoft.com/office/officeart/2005/8/layout/radial5"/>
    <dgm:cxn modelId="{31901F06-3BA9-46C5-BD43-C216F569A748}" type="presParOf" srcId="{1029346E-678C-4E4C-BA9A-D3A82852EEA5}" destId="{EAB33A89-26D1-4150-8043-48A29E4628E4}" srcOrd="8" destOrd="0" presId="urn:microsoft.com/office/officeart/2005/8/layout/radial5"/>
    <dgm:cxn modelId="{E3881076-A5EB-4A8E-9284-BDA6A5023717}" type="presParOf" srcId="{1029346E-678C-4E4C-BA9A-D3A82852EEA5}" destId="{3098C7DD-D5BE-4F4A-BBAA-E937C673FFAF}" srcOrd="9" destOrd="0" presId="urn:microsoft.com/office/officeart/2005/8/layout/radial5"/>
    <dgm:cxn modelId="{BC8C3E3F-B9F7-4ED7-85B9-3AB2EA39F6B9}" type="presParOf" srcId="{3098C7DD-D5BE-4F4A-BBAA-E937C673FFAF}" destId="{3AE6986B-F4AC-47FB-9F44-63CD74FB714D}" srcOrd="0" destOrd="0" presId="urn:microsoft.com/office/officeart/2005/8/layout/radial5"/>
    <dgm:cxn modelId="{4EE90F3E-AF3E-403D-BC31-1DE275F68121}" type="presParOf" srcId="{1029346E-678C-4E4C-BA9A-D3A82852EEA5}" destId="{C8CC26EC-8D4C-4BE0-BD2F-6C0802B112B5}" srcOrd="10" destOrd="0" presId="urn:microsoft.com/office/officeart/2005/8/layout/radial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6758D-7832-4665-B8AF-51198C45675D}">
      <dsp:nvSpPr>
        <dsp:cNvPr id="0" name=""/>
        <dsp:cNvSpPr/>
      </dsp:nvSpPr>
      <dsp:spPr>
        <a:xfrm>
          <a:off x="6365384" y="3908850"/>
          <a:ext cx="374453" cy="402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226" y="0"/>
              </a:lnTo>
              <a:lnTo>
                <a:pt x="187226" y="402537"/>
              </a:lnTo>
              <a:lnTo>
                <a:pt x="374453" y="402537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03890-DFE5-48C7-B5DF-A6834F9330E3}">
      <dsp:nvSpPr>
        <dsp:cNvPr id="0" name=""/>
        <dsp:cNvSpPr/>
      </dsp:nvSpPr>
      <dsp:spPr>
        <a:xfrm>
          <a:off x="6365384" y="3506312"/>
          <a:ext cx="374453" cy="402537"/>
        </a:xfrm>
        <a:custGeom>
          <a:avLst/>
          <a:gdLst/>
          <a:ahLst/>
          <a:cxnLst/>
          <a:rect l="0" t="0" r="0" b="0"/>
          <a:pathLst>
            <a:path>
              <a:moveTo>
                <a:pt x="0" y="402537"/>
              </a:moveTo>
              <a:lnTo>
                <a:pt x="187226" y="402537"/>
              </a:lnTo>
              <a:lnTo>
                <a:pt x="187226" y="0"/>
              </a:lnTo>
              <a:lnTo>
                <a:pt x="374453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DE1D4-F3CE-4945-BD53-9760008FC7B5}">
      <dsp:nvSpPr>
        <dsp:cNvPr id="0" name=""/>
        <dsp:cNvSpPr/>
      </dsp:nvSpPr>
      <dsp:spPr>
        <a:xfrm>
          <a:off x="4118661" y="2298699"/>
          <a:ext cx="374453" cy="1610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226" y="0"/>
              </a:lnTo>
              <a:lnTo>
                <a:pt x="187226" y="1610151"/>
              </a:lnTo>
              <a:lnTo>
                <a:pt x="374453" y="1610151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7148E4-2E58-450A-B4BB-95EF860BF47E}">
      <dsp:nvSpPr>
        <dsp:cNvPr id="0" name=""/>
        <dsp:cNvSpPr/>
      </dsp:nvSpPr>
      <dsp:spPr>
        <a:xfrm>
          <a:off x="6365384" y="2298699"/>
          <a:ext cx="374453" cy="402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226" y="0"/>
              </a:lnTo>
              <a:lnTo>
                <a:pt x="187226" y="402537"/>
              </a:lnTo>
              <a:lnTo>
                <a:pt x="374453" y="402537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1C6D-4390-4DA5-BD8E-743CF4107CDE}">
      <dsp:nvSpPr>
        <dsp:cNvPr id="0" name=""/>
        <dsp:cNvSpPr/>
      </dsp:nvSpPr>
      <dsp:spPr>
        <a:xfrm>
          <a:off x="6365384" y="1896161"/>
          <a:ext cx="374453" cy="402537"/>
        </a:xfrm>
        <a:custGeom>
          <a:avLst/>
          <a:gdLst/>
          <a:ahLst/>
          <a:cxnLst/>
          <a:rect l="0" t="0" r="0" b="0"/>
          <a:pathLst>
            <a:path>
              <a:moveTo>
                <a:pt x="0" y="402537"/>
              </a:moveTo>
              <a:lnTo>
                <a:pt x="187226" y="402537"/>
              </a:lnTo>
              <a:lnTo>
                <a:pt x="187226" y="0"/>
              </a:lnTo>
              <a:lnTo>
                <a:pt x="374453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38A12-140F-4A31-A500-AFFDFFDE3962}">
      <dsp:nvSpPr>
        <dsp:cNvPr id="0" name=""/>
        <dsp:cNvSpPr/>
      </dsp:nvSpPr>
      <dsp:spPr>
        <a:xfrm>
          <a:off x="4118661" y="2252979"/>
          <a:ext cx="3744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453" y="4572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39BFA4-F070-49B6-964C-9354676E6E18}">
      <dsp:nvSpPr>
        <dsp:cNvPr id="0" name=""/>
        <dsp:cNvSpPr/>
      </dsp:nvSpPr>
      <dsp:spPr>
        <a:xfrm>
          <a:off x="6365384" y="688547"/>
          <a:ext cx="374453" cy="402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226" y="0"/>
              </a:lnTo>
              <a:lnTo>
                <a:pt x="187226" y="402537"/>
              </a:lnTo>
              <a:lnTo>
                <a:pt x="374453" y="402537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FECF-DBB8-42E8-85E2-755C1C007F6F}">
      <dsp:nvSpPr>
        <dsp:cNvPr id="0" name=""/>
        <dsp:cNvSpPr/>
      </dsp:nvSpPr>
      <dsp:spPr>
        <a:xfrm>
          <a:off x="6365384" y="286009"/>
          <a:ext cx="374453" cy="402537"/>
        </a:xfrm>
        <a:custGeom>
          <a:avLst/>
          <a:gdLst/>
          <a:ahLst/>
          <a:cxnLst/>
          <a:rect l="0" t="0" r="0" b="0"/>
          <a:pathLst>
            <a:path>
              <a:moveTo>
                <a:pt x="0" y="402537"/>
              </a:moveTo>
              <a:lnTo>
                <a:pt x="187226" y="402537"/>
              </a:lnTo>
              <a:lnTo>
                <a:pt x="187226" y="0"/>
              </a:lnTo>
              <a:lnTo>
                <a:pt x="374453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7B391-3CC6-4843-85E2-6F17393ED4F2}">
      <dsp:nvSpPr>
        <dsp:cNvPr id="0" name=""/>
        <dsp:cNvSpPr/>
      </dsp:nvSpPr>
      <dsp:spPr>
        <a:xfrm>
          <a:off x="4118661" y="688547"/>
          <a:ext cx="374453" cy="1610151"/>
        </a:xfrm>
        <a:custGeom>
          <a:avLst/>
          <a:gdLst/>
          <a:ahLst/>
          <a:cxnLst/>
          <a:rect l="0" t="0" r="0" b="0"/>
          <a:pathLst>
            <a:path>
              <a:moveTo>
                <a:pt x="0" y="1610151"/>
              </a:moveTo>
              <a:lnTo>
                <a:pt x="187226" y="1610151"/>
              </a:lnTo>
              <a:lnTo>
                <a:pt x="187226" y="0"/>
              </a:lnTo>
              <a:lnTo>
                <a:pt x="374453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9E6DF-7CFF-46EE-8D03-78FF6DC1DFFD}">
      <dsp:nvSpPr>
        <dsp:cNvPr id="0" name=""/>
        <dsp:cNvSpPr/>
      </dsp:nvSpPr>
      <dsp:spPr>
        <a:xfrm>
          <a:off x="2246391" y="2013177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研究课题</a:t>
          </a:r>
        </a:p>
      </dsp:txBody>
      <dsp:txXfrm>
        <a:off x="2274267" y="2041053"/>
        <a:ext cx="1816517" cy="515290"/>
      </dsp:txXfrm>
    </dsp:sp>
    <dsp:sp modelId="{AB10F173-453D-45E3-9EA1-9C5A3BD5C3AD}">
      <dsp:nvSpPr>
        <dsp:cNvPr id="0" name=""/>
        <dsp:cNvSpPr/>
      </dsp:nvSpPr>
      <dsp:spPr>
        <a:xfrm>
          <a:off x="4493115" y="403026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方法</a:t>
          </a:r>
          <a:r>
            <a:rPr lang="en-US" altLang="zh-CN" sz="2000" kern="1200" dirty="0"/>
            <a:t>1</a:t>
          </a:r>
          <a:endParaRPr lang="zh-CN" altLang="en-US" sz="2000" kern="1200" dirty="0"/>
        </a:p>
      </dsp:txBody>
      <dsp:txXfrm>
        <a:off x="4520991" y="430902"/>
        <a:ext cx="1816517" cy="515290"/>
      </dsp:txXfrm>
    </dsp:sp>
    <dsp:sp modelId="{8C114AB4-983F-4214-A626-DCC673C31B89}">
      <dsp:nvSpPr>
        <dsp:cNvPr id="0" name=""/>
        <dsp:cNvSpPr/>
      </dsp:nvSpPr>
      <dsp:spPr>
        <a:xfrm>
          <a:off x="6739838" y="488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子方法</a:t>
          </a:r>
          <a:r>
            <a:rPr lang="en-US" altLang="zh-CN" sz="2000" kern="1200" dirty="0"/>
            <a:t>1.1</a:t>
          </a:r>
          <a:endParaRPr lang="zh-CN" altLang="en-US" sz="2000" kern="1200" dirty="0"/>
        </a:p>
      </dsp:txBody>
      <dsp:txXfrm>
        <a:off x="6767714" y="28364"/>
        <a:ext cx="1816517" cy="515290"/>
      </dsp:txXfrm>
    </dsp:sp>
    <dsp:sp modelId="{4F1CE1DB-5A73-4C12-BF62-2552175BB26C}">
      <dsp:nvSpPr>
        <dsp:cNvPr id="0" name=""/>
        <dsp:cNvSpPr/>
      </dsp:nvSpPr>
      <dsp:spPr>
        <a:xfrm>
          <a:off x="6739838" y="805564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子方法</a:t>
          </a:r>
          <a:r>
            <a:rPr lang="en-US" altLang="zh-CN" sz="2000" kern="1200" dirty="0"/>
            <a:t>1.2</a:t>
          </a:r>
          <a:endParaRPr lang="zh-CN" altLang="en-US" sz="2000" kern="1200" dirty="0"/>
        </a:p>
      </dsp:txBody>
      <dsp:txXfrm>
        <a:off x="6767714" y="833440"/>
        <a:ext cx="1816517" cy="515290"/>
      </dsp:txXfrm>
    </dsp:sp>
    <dsp:sp modelId="{BAB14843-615A-481A-95E4-DD5CD66E02F6}">
      <dsp:nvSpPr>
        <dsp:cNvPr id="0" name=""/>
        <dsp:cNvSpPr/>
      </dsp:nvSpPr>
      <dsp:spPr>
        <a:xfrm>
          <a:off x="4493115" y="2013177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方法</a:t>
          </a:r>
          <a:r>
            <a:rPr lang="en-US" altLang="zh-CN" sz="2000" kern="1200" dirty="0"/>
            <a:t>2</a:t>
          </a:r>
          <a:endParaRPr lang="zh-CN" altLang="en-US" sz="2000" kern="1200" dirty="0"/>
        </a:p>
      </dsp:txBody>
      <dsp:txXfrm>
        <a:off x="4520991" y="2041053"/>
        <a:ext cx="1816517" cy="515290"/>
      </dsp:txXfrm>
    </dsp:sp>
    <dsp:sp modelId="{EB460850-4C6C-4A08-A64E-6F0E6B69090F}">
      <dsp:nvSpPr>
        <dsp:cNvPr id="0" name=""/>
        <dsp:cNvSpPr/>
      </dsp:nvSpPr>
      <dsp:spPr>
        <a:xfrm>
          <a:off x="6739838" y="1610639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子方法</a:t>
          </a:r>
          <a:r>
            <a:rPr lang="en-US" altLang="zh-CN" sz="2000" kern="1200" dirty="0"/>
            <a:t>2.1</a:t>
          </a:r>
          <a:endParaRPr lang="zh-CN" altLang="en-US" sz="2000" kern="1200" dirty="0"/>
        </a:p>
      </dsp:txBody>
      <dsp:txXfrm>
        <a:off x="6767714" y="1638515"/>
        <a:ext cx="1816517" cy="515290"/>
      </dsp:txXfrm>
    </dsp:sp>
    <dsp:sp modelId="{1DDF9F5B-5368-4FF3-95C7-6EABCD90F241}">
      <dsp:nvSpPr>
        <dsp:cNvPr id="0" name=""/>
        <dsp:cNvSpPr/>
      </dsp:nvSpPr>
      <dsp:spPr>
        <a:xfrm>
          <a:off x="6739838" y="2415715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子方法</a:t>
          </a:r>
          <a:r>
            <a:rPr lang="en-US" altLang="zh-CN" sz="2000" kern="1200" dirty="0"/>
            <a:t>2.2</a:t>
          </a:r>
          <a:endParaRPr lang="zh-CN" altLang="en-US" sz="2000" kern="1200" dirty="0"/>
        </a:p>
      </dsp:txBody>
      <dsp:txXfrm>
        <a:off x="6767714" y="2443591"/>
        <a:ext cx="1816517" cy="515290"/>
      </dsp:txXfrm>
    </dsp:sp>
    <dsp:sp modelId="{248C6F1C-0A44-4630-B068-D72676ABD05C}">
      <dsp:nvSpPr>
        <dsp:cNvPr id="0" name=""/>
        <dsp:cNvSpPr/>
      </dsp:nvSpPr>
      <dsp:spPr>
        <a:xfrm>
          <a:off x="4493115" y="3623329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方法</a:t>
          </a:r>
          <a:r>
            <a:rPr lang="en-US" altLang="zh-CN" sz="2000" kern="1200" dirty="0"/>
            <a:t>3</a:t>
          </a:r>
          <a:endParaRPr lang="zh-CN" altLang="en-US" sz="2000" kern="1200" dirty="0"/>
        </a:p>
      </dsp:txBody>
      <dsp:txXfrm>
        <a:off x="4520991" y="3651205"/>
        <a:ext cx="1816517" cy="515290"/>
      </dsp:txXfrm>
    </dsp:sp>
    <dsp:sp modelId="{89322213-7A4F-4CB1-88FD-69A52E10D645}">
      <dsp:nvSpPr>
        <dsp:cNvPr id="0" name=""/>
        <dsp:cNvSpPr/>
      </dsp:nvSpPr>
      <dsp:spPr>
        <a:xfrm>
          <a:off x="6739838" y="3220791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子方法</a:t>
          </a:r>
          <a:r>
            <a:rPr lang="en-US" altLang="zh-CN" sz="2000" kern="1200" dirty="0"/>
            <a:t>3.1</a:t>
          </a:r>
          <a:endParaRPr lang="zh-CN" altLang="en-US" sz="2000" kern="1200" dirty="0"/>
        </a:p>
      </dsp:txBody>
      <dsp:txXfrm>
        <a:off x="6767714" y="3248667"/>
        <a:ext cx="1816517" cy="515290"/>
      </dsp:txXfrm>
    </dsp:sp>
    <dsp:sp modelId="{EFD7CA14-2369-4F86-8CB2-F121B5F8E804}">
      <dsp:nvSpPr>
        <dsp:cNvPr id="0" name=""/>
        <dsp:cNvSpPr/>
      </dsp:nvSpPr>
      <dsp:spPr>
        <a:xfrm>
          <a:off x="6739838" y="4025867"/>
          <a:ext cx="1872269" cy="57104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27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子方法</a:t>
          </a:r>
          <a:r>
            <a:rPr lang="en-US" altLang="zh-CN" sz="2000" kern="1200" dirty="0"/>
            <a:t>3.2</a:t>
          </a:r>
          <a:endParaRPr lang="zh-CN" altLang="en-US" sz="2000" kern="1200" dirty="0"/>
        </a:p>
      </dsp:txBody>
      <dsp:txXfrm>
        <a:off x="6767714" y="4053743"/>
        <a:ext cx="1816517" cy="515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9B069-23E4-4BC7-861F-3BE0C766607D}">
      <dsp:nvSpPr>
        <dsp:cNvPr id="0" name=""/>
        <dsp:cNvSpPr/>
      </dsp:nvSpPr>
      <dsp:spPr>
        <a:xfrm>
          <a:off x="1797181" y="0"/>
          <a:ext cx="1797181" cy="1639951"/>
        </a:xfrm>
        <a:prstGeom prst="trapezoid">
          <a:avLst>
            <a:gd name="adj" fmla="val 54794"/>
          </a:avLst>
        </a:prstGeom>
        <a:solidFill>
          <a:schemeClr val="accent1">
            <a:lumMod val="60000"/>
            <a:lumOff val="40000"/>
          </a:schemeClr>
        </a:solidFill>
        <a:ln w="63500" cap="flat" cmpd="sng" algn="ctr">
          <a:solidFill>
            <a:schemeClr val="bg1"/>
          </a:solidFill>
          <a:prstDash val="solid"/>
          <a:miter lim="800000"/>
        </a:ln>
        <a:effectLst>
          <a:outerShdw blurRad="254000" algn="tl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</a:rPr>
            <a:t>①</a:t>
          </a:r>
        </a:p>
      </dsp:txBody>
      <dsp:txXfrm>
        <a:off x="1797181" y="0"/>
        <a:ext cx="1797181" cy="1639951"/>
      </dsp:txXfrm>
    </dsp:sp>
    <dsp:sp modelId="{0856FCDC-3998-46D8-A20B-A50DDEA899F2}">
      <dsp:nvSpPr>
        <dsp:cNvPr id="0" name=""/>
        <dsp:cNvSpPr/>
      </dsp:nvSpPr>
      <dsp:spPr>
        <a:xfrm>
          <a:off x="898590" y="1639951"/>
          <a:ext cx="3594363" cy="1639951"/>
        </a:xfrm>
        <a:prstGeom prst="trapezoid">
          <a:avLst>
            <a:gd name="adj" fmla="val 54794"/>
          </a:avLst>
        </a:prstGeom>
        <a:solidFill>
          <a:schemeClr val="accent1"/>
        </a:solidFill>
        <a:ln w="63500" cap="flat" cmpd="sng" algn="ctr">
          <a:solidFill>
            <a:schemeClr val="bg1"/>
          </a:solidFill>
          <a:prstDash val="solid"/>
          <a:miter lim="800000"/>
        </a:ln>
        <a:effectLst>
          <a:outerShdw blurRad="254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bg1"/>
              </a:solidFill>
            </a:rPr>
            <a:t> </a:t>
          </a:r>
          <a:r>
            <a:rPr lang="zh-CN" altLang="en-US" sz="2800" kern="1200" dirty="0">
              <a:solidFill>
                <a:schemeClr val="bg1"/>
              </a:solidFill>
            </a:rPr>
            <a:t>②</a:t>
          </a:r>
        </a:p>
      </dsp:txBody>
      <dsp:txXfrm>
        <a:off x="1527604" y="1639951"/>
        <a:ext cx="2336336" cy="1639951"/>
      </dsp:txXfrm>
    </dsp:sp>
    <dsp:sp modelId="{283704C2-279D-4426-859E-8CEA61F68FE9}">
      <dsp:nvSpPr>
        <dsp:cNvPr id="0" name=""/>
        <dsp:cNvSpPr/>
      </dsp:nvSpPr>
      <dsp:spPr>
        <a:xfrm>
          <a:off x="0" y="3279903"/>
          <a:ext cx="5391545" cy="1639951"/>
        </a:xfrm>
        <a:prstGeom prst="trapezoid">
          <a:avLst>
            <a:gd name="adj" fmla="val 54794"/>
          </a:avLst>
        </a:prstGeom>
        <a:solidFill>
          <a:schemeClr val="tx1">
            <a:lumMod val="50000"/>
            <a:lumOff val="50000"/>
          </a:schemeClr>
        </a:solidFill>
        <a:ln w="63500" cap="flat" cmpd="sng" algn="ctr">
          <a:solidFill>
            <a:schemeClr val="bg1"/>
          </a:solidFill>
          <a:prstDash val="solid"/>
          <a:miter lim="800000"/>
        </a:ln>
        <a:effectLst>
          <a:outerShdw blurRad="254000" algn="tl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</a:rPr>
            <a:t>③</a:t>
          </a:r>
        </a:p>
      </dsp:txBody>
      <dsp:txXfrm>
        <a:off x="943520" y="3279903"/>
        <a:ext cx="3504504" cy="16399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A5244-06EA-4140-AE05-D2350A789FF2}">
      <dsp:nvSpPr>
        <dsp:cNvPr id="0" name=""/>
        <dsp:cNvSpPr/>
      </dsp:nvSpPr>
      <dsp:spPr>
        <a:xfrm>
          <a:off x="6626500" y="3025995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57"/>
              </a:lnTo>
              <a:lnTo>
                <a:pt x="674822" y="218857"/>
              </a:lnTo>
              <a:lnTo>
                <a:pt x="674822" y="321154"/>
              </a:lnTo>
            </a:path>
          </a:pathLst>
        </a:custGeom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DBD50-A3B8-402E-AD00-437F41CBFDB8}">
      <dsp:nvSpPr>
        <dsp:cNvPr id="0" name=""/>
        <dsp:cNvSpPr/>
      </dsp:nvSpPr>
      <dsp:spPr>
        <a:xfrm>
          <a:off x="5951678" y="3025995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674822" y="0"/>
              </a:moveTo>
              <a:lnTo>
                <a:pt x="674822" y="218857"/>
              </a:lnTo>
              <a:lnTo>
                <a:pt x="0" y="218857"/>
              </a:lnTo>
              <a:lnTo>
                <a:pt x="0" y="321154"/>
              </a:lnTo>
            </a:path>
          </a:pathLst>
        </a:custGeom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C6DC99-30A5-45F5-B049-8DFC8B0ACE59}">
      <dsp:nvSpPr>
        <dsp:cNvPr id="0" name=""/>
        <dsp:cNvSpPr/>
      </dsp:nvSpPr>
      <dsp:spPr>
        <a:xfrm>
          <a:off x="3927212" y="2003639"/>
          <a:ext cx="2699288" cy="321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57"/>
              </a:lnTo>
              <a:lnTo>
                <a:pt x="2699288" y="218857"/>
              </a:lnTo>
              <a:lnTo>
                <a:pt x="2699288" y="321154"/>
              </a:lnTo>
            </a:path>
          </a:pathLst>
        </a:custGeom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44035-F373-4547-8567-5B5FC066D54B}">
      <dsp:nvSpPr>
        <dsp:cNvPr id="0" name=""/>
        <dsp:cNvSpPr/>
      </dsp:nvSpPr>
      <dsp:spPr>
        <a:xfrm>
          <a:off x="3927212" y="3025995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57"/>
              </a:lnTo>
              <a:lnTo>
                <a:pt x="674822" y="218857"/>
              </a:lnTo>
              <a:lnTo>
                <a:pt x="674822" y="321154"/>
              </a:lnTo>
            </a:path>
          </a:pathLst>
        </a:custGeom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765B3-F322-4EB5-8805-D6EAEABFA482}">
      <dsp:nvSpPr>
        <dsp:cNvPr id="0" name=""/>
        <dsp:cNvSpPr/>
      </dsp:nvSpPr>
      <dsp:spPr>
        <a:xfrm>
          <a:off x="3252389" y="3025995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674822" y="0"/>
              </a:moveTo>
              <a:lnTo>
                <a:pt x="674822" y="218857"/>
              </a:lnTo>
              <a:lnTo>
                <a:pt x="0" y="218857"/>
              </a:lnTo>
              <a:lnTo>
                <a:pt x="0" y="321154"/>
              </a:lnTo>
            </a:path>
          </a:pathLst>
        </a:custGeom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49A40-80A1-4685-9671-735CA93C61A7}">
      <dsp:nvSpPr>
        <dsp:cNvPr id="0" name=""/>
        <dsp:cNvSpPr/>
      </dsp:nvSpPr>
      <dsp:spPr>
        <a:xfrm>
          <a:off x="3881492" y="2003639"/>
          <a:ext cx="91440" cy="3211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154"/>
              </a:lnTo>
            </a:path>
          </a:pathLst>
        </a:custGeom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8623DB-ECAF-47AF-9FF6-29372C0746C9}">
      <dsp:nvSpPr>
        <dsp:cNvPr id="0" name=""/>
        <dsp:cNvSpPr/>
      </dsp:nvSpPr>
      <dsp:spPr>
        <a:xfrm>
          <a:off x="1227923" y="3025995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57"/>
              </a:lnTo>
              <a:lnTo>
                <a:pt x="674822" y="218857"/>
              </a:lnTo>
              <a:lnTo>
                <a:pt x="674822" y="321154"/>
              </a:lnTo>
            </a:path>
          </a:pathLst>
        </a:custGeom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F2A99-C26B-4DA2-92D3-AC7C594D93FE}">
      <dsp:nvSpPr>
        <dsp:cNvPr id="0" name=""/>
        <dsp:cNvSpPr/>
      </dsp:nvSpPr>
      <dsp:spPr>
        <a:xfrm>
          <a:off x="553101" y="3025995"/>
          <a:ext cx="674822" cy="321154"/>
        </a:xfrm>
        <a:custGeom>
          <a:avLst/>
          <a:gdLst/>
          <a:ahLst/>
          <a:cxnLst/>
          <a:rect l="0" t="0" r="0" b="0"/>
          <a:pathLst>
            <a:path>
              <a:moveTo>
                <a:pt x="674822" y="0"/>
              </a:moveTo>
              <a:lnTo>
                <a:pt x="674822" y="218857"/>
              </a:lnTo>
              <a:lnTo>
                <a:pt x="0" y="218857"/>
              </a:lnTo>
              <a:lnTo>
                <a:pt x="0" y="321154"/>
              </a:lnTo>
            </a:path>
          </a:pathLst>
        </a:custGeom>
        <a:noFill/>
        <a:ln w="12700" cap="flat" cmpd="sng" algn="ctr">
          <a:solidFill>
            <a:srgbClr val="FFFFFF">
              <a:lumMod val="8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AE9270-7AD7-470F-91E2-D583C8D912BA}">
      <dsp:nvSpPr>
        <dsp:cNvPr id="0" name=""/>
        <dsp:cNvSpPr/>
      </dsp:nvSpPr>
      <dsp:spPr>
        <a:xfrm>
          <a:off x="1227923" y="2003639"/>
          <a:ext cx="2699288" cy="321154"/>
        </a:xfrm>
        <a:custGeom>
          <a:avLst/>
          <a:gdLst/>
          <a:ahLst/>
          <a:cxnLst/>
          <a:rect l="0" t="0" r="0" b="0"/>
          <a:pathLst>
            <a:path>
              <a:moveTo>
                <a:pt x="2699288" y="0"/>
              </a:moveTo>
              <a:lnTo>
                <a:pt x="2699288" y="218857"/>
              </a:lnTo>
              <a:lnTo>
                <a:pt x="0" y="218857"/>
              </a:lnTo>
              <a:lnTo>
                <a:pt x="0" y="321154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C139BF-D0DE-40CF-87DE-45A0AA79F739}">
      <dsp:nvSpPr>
        <dsp:cNvPr id="0" name=""/>
        <dsp:cNvSpPr/>
      </dsp:nvSpPr>
      <dsp:spPr>
        <a:xfrm>
          <a:off x="3375084" y="1302437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127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32AED-DF65-4CB1-8049-9F6524F310F6}">
      <dsp:nvSpPr>
        <dsp:cNvPr id="0" name=""/>
        <dsp:cNvSpPr/>
      </dsp:nvSpPr>
      <dsp:spPr>
        <a:xfrm>
          <a:off x="3497779" y="1418998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第一层次</a:t>
          </a:r>
        </a:p>
      </dsp:txBody>
      <dsp:txXfrm>
        <a:off x="3497779" y="1418998"/>
        <a:ext cx="1104254" cy="701201"/>
      </dsp:txXfrm>
    </dsp:sp>
    <dsp:sp modelId="{99C34B69-FB76-4315-B7F0-2A60E21F0C77}">
      <dsp:nvSpPr>
        <dsp:cNvPr id="0" name=""/>
        <dsp:cNvSpPr/>
      </dsp:nvSpPr>
      <dsp:spPr>
        <a:xfrm>
          <a:off x="675795" y="2324793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DF0F4-2CF1-44DE-9508-F870B2B8294F}">
      <dsp:nvSpPr>
        <dsp:cNvPr id="0" name=""/>
        <dsp:cNvSpPr/>
      </dsp:nvSpPr>
      <dsp:spPr>
        <a:xfrm>
          <a:off x="798490" y="2441353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第二层次</a:t>
          </a:r>
        </a:p>
      </dsp:txBody>
      <dsp:txXfrm>
        <a:off x="798490" y="2441353"/>
        <a:ext cx="1104254" cy="701201"/>
      </dsp:txXfrm>
    </dsp:sp>
    <dsp:sp modelId="{6BCAB047-D41B-45B0-87B3-0117DAA8EA69}">
      <dsp:nvSpPr>
        <dsp:cNvPr id="0" name=""/>
        <dsp:cNvSpPr/>
      </dsp:nvSpPr>
      <dsp:spPr>
        <a:xfrm>
          <a:off x="973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68F6-FAF0-4608-8FEC-4159462B1520}">
      <dsp:nvSpPr>
        <dsp:cNvPr id="0" name=""/>
        <dsp:cNvSpPr/>
      </dsp:nvSpPr>
      <dsp:spPr>
        <a:xfrm>
          <a:off x="123668" y="3463709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sp:txBody>
      <dsp:txXfrm>
        <a:off x="123668" y="3463709"/>
        <a:ext cx="1104254" cy="701201"/>
      </dsp:txXfrm>
    </dsp:sp>
    <dsp:sp modelId="{AFC8DA3C-3BD2-4BF5-A3EC-C8EC439A1EA7}">
      <dsp:nvSpPr>
        <dsp:cNvPr id="0" name=""/>
        <dsp:cNvSpPr/>
      </dsp:nvSpPr>
      <dsp:spPr>
        <a:xfrm>
          <a:off x="1350618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5DFAE-F9D9-422A-B136-2F05099128CD}">
      <dsp:nvSpPr>
        <dsp:cNvPr id="0" name=""/>
        <dsp:cNvSpPr/>
      </dsp:nvSpPr>
      <dsp:spPr>
        <a:xfrm>
          <a:off x="1473313" y="3463709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sp:txBody>
      <dsp:txXfrm>
        <a:off x="1473313" y="3463709"/>
        <a:ext cx="1104254" cy="701201"/>
      </dsp:txXfrm>
    </dsp:sp>
    <dsp:sp modelId="{34876E16-96CD-45F1-B036-D55815DC8A4E}">
      <dsp:nvSpPr>
        <dsp:cNvPr id="0" name=""/>
        <dsp:cNvSpPr/>
      </dsp:nvSpPr>
      <dsp:spPr>
        <a:xfrm>
          <a:off x="3375084" y="2324793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1C4EF-0C61-4CEC-A854-91170D6D5264}">
      <dsp:nvSpPr>
        <dsp:cNvPr id="0" name=""/>
        <dsp:cNvSpPr/>
      </dsp:nvSpPr>
      <dsp:spPr>
        <a:xfrm>
          <a:off x="3497779" y="2441353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第二层次</a:t>
          </a:r>
        </a:p>
      </dsp:txBody>
      <dsp:txXfrm>
        <a:off x="3497779" y="2441353"/>
        <a:ext cx="1104254" cy="701201"/>
      </dsp:txXfrm>
    </dsp:sp>
    <dsp:sp modelId="{D7522FE9-00F1-46CF-A8D1-188A9A9AEB3D}">
      <dsp:nvSpPr>
        <dsp:cNvPr id="0" name=""/>
        <dsp:cNvSpPr/>
      </dsp:nvSpPr>
      <dsp:spPr>
        <a:xfrm>
          <a:off x="2700262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59F10-465E-4B91-B6DF-0433D2FA46E6}">
      <dsp:nvSpPr>
        <dsp:cNvPr id="0" name=""/>
        <dsp:cNvSpPr/>
      </dsp:nvSpPr>
      <dsp:spPr>
        <a:xfrm>
          <a:off x="2822957" y="3463709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sp:txBody>
      <dsp:txXfrm>
        <a:off x="2822957" y="3463709"/>
        <a:ext cx="1104254" cy="701201"/>
      </dsp:txXfrm>
    </dsp:sp>
    <dsp:sp modelId="{38C275CB-6B07-441B-8581-5D1C4DFFDAF1}">
      <dsp:nvSpPr>
        <dsp:cNvPr id="0" name=""/>
        <dsp:cNvSpPr/>
      </dsp:nvSpPr>
      <dsp:spPr>
        <a:xfrm>
          <a:off x="4049906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D1D81-FD7D-4F39-A3E3-C7EA5F4B5161}">
      <dsp:nvSpPr>
        <dsp:cNvPr id="0" name=""/>
        <dsp:cNvSpPr/>
      </dsp:nvSpPr>
      <dsp:spPr>
        <a:xfrm>
          <a:off x="4172601" y="3463709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sp:txBody>
      <dsp:txXfrm>
        <a:off x="4172601" y="3463709"/>
        <a:ext cx="1104254" cy="701201"/>
      </dsp:txXfrm>
    </dsp:sp>
    <dsp:sp modelId="{5B99C1B9-486D-47A2-8BA9-A3D2A29F7C52}">
      <dsp:nvSpPr>
        <dsp:cNvPr id="0" name=""/>
        <dsp:cNvSpPr/>
      </dsp:nvSpPr>
      <dsp:spPr>
        <a:xfrm>
          <a:off x="6074373" y="2324793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66B5D-E8E1-41E1-B243-6C932AB417EF}">
      <dsp:nvSpPr>
        <dsp:cNvPr id="0" name=""/>
        <dsp:cNvSpPr/>
      </dsp:nvSpPr>
      <dsp:spPr>
        <a:xfrm>
          <a:off x="6197068" y="2441353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第二层次</a:t>
          </a:r>
        </a:p>
      </dsp:txBody>
      <dsp:txXfrm>
        <a:off x="6197068" y="2441353"/>
        <a:ext cx="1104254" cy="701201"/>
      </dsp:txXfrm>
    </dsp:sp>
    <dsp:sp modelId="{2DCC7062-7F79-4FBF-94E6-2670D89FC25D}">
      <dsp:nvSpPr>
        <dsp:cNvPr id="0" name=""/>
        <dsp:cNvSpPr/>
      </dsp:nvSpPr>
      <dsp:spPr>
        <a:xfrm>
          <a:off x="5399551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801D6-BE72-4373-910A-6265AB5320A4}">
      <dsp:nvSpPr>
        <dsp:cNvPr id="0" name=""/>
        <dsp:cNvSpPr/>
      </dsp:nvSpPr>
      <dsp:spPr>
        <a:xfrm>
          <a:off x="5522246" y="3463709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sp:txBody>
      <dsp:txXfrm>
        <a:off x="5522246" y="3463709"/>
        <a:ext cx="1104254" cy="701201"/>
      </dsp:txXfrm>
    </dsp:sp>
    <dsp:sp modelId="{1A714ED5-480C-4067-893C-C6B92EBC6B99}">
      <dsp:nvSpPr>
        <dsp:cNvPr id="0" name=""/>
        <dsp:cNvSpPr/>
      </dsp:nvSpPr>
      <dsp:spPr>
        <a:xfrm>
          <a:off x="6749195" y="3347149"/>
          <a:ext cx="1104254" cy="701201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381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outerShdw blurRad="127000" sx="102000" sy="102000" algn="ctr" rotWithShape="0">
            <a:srgbClr val="F02700">
              <a:alpha val="2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E5EC1-4E58-4FD9-9F51-C2EE92835D8C}">
      <dsp:nvSpPr>
        <dsp:cNvPr id="0" name=""/>
        <dsp:cNvSpPr/>
      </dsp:nvSpPr>
      <dsp:spPr>
        <a:xfrm>
          <a:off x="6871890" y="3463709"/>
          <a:ext cx="1104254" cy="70120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</a:rPr>
            <a:t>第三层次</a:t>
          </a:r>
        </a:p>
      </dsp:txBody>
      <dsp:txXfrm>
        <a:off x="6871890" y="3463709"/>
        <a:ext cx="1104254" cy="7012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7988A-82B9-494B-B594-CC23651890B2}">
      <dsp:nvSpPr>
        <dsp:cNvPr id="0" name=""/>
        <dsp:cNvSpPr/>
      </dsp:nvSpPr>
      <dsp:spPr>
        <a:xfrm>
          <a:off x="5184" y="2227204"/>
          <a:ext cx="1607095" cy="96425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输入小标题</a:t>
          </a:r>
        </a:p>
      </dsp:txBody>
      <dsp:txXfrm>
        <a:off x="33426" y="2255446"/>
        <a:ext cx="1550611" cy="907773"/>
      </dsp:txXfrm>
    </dsp:sp>
    <dsp:sp modelId="{8B67EB66-BA68-4BF6-8E7E-0EE3353E5265}">
      <dsp:nvSpPr>
        <dsp:cNvPr id="0" name=""/>
        <dsp:cNvSpPr/>
      </dsp:nvSpPr>
      <dsp:spPr>
        <a:xfrm>
          <a:off x="1772989" y="2510053"/>
          <a:ext cx="340704" cy="39855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4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b="1" kern="1200"/>
        </a:p>
      </dsp:txBody>
      <dsp:txXfrm>
        <a:off x="1772989" y="2589765"/>
        <a:ext cx="238493" cy="239135"/>
      </dsp:txXfrm>
    </dsp:sp>
    <dsp:sp modelId="{DC924CB8-AAB7-46EF-A1CD-D950803929E8}">
      <dsp:nvSpPr>
        <dsp:cNvPr id="0" name=""/>
        <dsp:cNvSpPr/>
      </dsp:nvSpPr>
      <dsp:spPr>
        <a:xfrm>
          <a:off x="2255118" y="2227204"/>
          <a:ext cx="1607095" cy="96425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输入小标题</a:t>
          </a:r>
        </a:p>
      </dsp:txBody>
      <dsp:txXfrm>
        <a:off x="2283360" y="2255446"/>
        <a:ext cx="1550611" cy="907773"/>
      </dsp:txXfrm>
    </dsp:sp>
    <dsp:sp modelId="{23D4B99B-2D0E-4252-B56F-8F56D2F39D63}">
      <dsp:nvSpPr>
        <dsp:cNvPr id="0" name=""/>
        <dsp:cNvSpPr/>
      </dsp:nvSpPr>
      <dsp:spPr>
        <a:xfrm>
          <a:off x="4022923" y="2510053"/>
          <a:ext cx="340704" cy="39855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4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b="1" kern="1200"/>
        </a:p>
      </dsp:txBody>
      <dsp:txXfrm>
        <a:off x="4022923" y="2589765"/>
        <a:ext cx="238493" cy="239135"/>
      </dsp:txXfrm>
    </dsp:sp>
    <dsp:sp modelId="{7CE94355-B517-4858-BA8F-F1008512236C}">
      <dsp:nvSpPr>
        <dsp:cNvPr id="0" name=""/>
        <dsp:cNvSpPr/>
      </dsp:nvSpPr>
      <dsp:spPr>
        <a:xfrm>
          <a:off x="4505052" y="2227204"/>
          <a:ext cx="1607095" cy="96425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输入小标题</a:t>
          </a:r>
        </a:p>
      </dsp:txBody>
      <dsp:txXfrm>
        <a:off x="4533294" y="2255446"/>
        <a:ext cx="1550611" cy="907773"/>
      </dsp:txXfrm>
    </dsp:sp>
    <dsp:sp modelId="{5316A742-243C-4972-89A5-69F7990B30A2}">
      <dsp:nvSpPr>
        <dsp:cNvPr id="0" name=""/>
        <dsp:cNvSpPr/>
      </dsp:nvSpPr>
      <dsp:spPr>
        <a:xfrm>
          <a:off x="6272857" y="2510053"/>
          <a:ext cx="340704" cy="39855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4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b="1" kern="1200"/>
        </a:p>
      </dsp:txBody>
      <dsp:txXfrm>
        <a:off x="6272857" y="2589765"/>
        <a:ext cx="238493" cy="239135"/>
      </dsp:txXfrm>
    </dsp:sp>
    <dsp:sp modelId="{F90D8FB7-F1F8-48CE-924E-AA069BB84D54}">
      <dsp:nvSpPr>
        <dsp:cNvPr id="0" name=""/>
        <dsp:cNvSpPr/>
      </dsp:nvSpPr>
      <dsp:spPr>
        <a:xfrm>
          <a:off x="6754986" y="2227204"/>
          <a:ext cx="1607095" cy="96425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输入小标题</a:t>
          </a:r>
        </a:p>
      </dsp:txBody>
      <dsp:txXfrm>
        <a:off x="6783228" y="2255446"/>
        <a:ext cx="1550611" cy="907773"/>
      </dsp:txXfrm>
    </dsp:sp>
    <dsp:sp modelId="{7163E69E-DD98-4733-B96C-546805AB31C0}">
      <dsp:nvSpPr>
        <dsp:cNvPr id="0" name=""/>
        <dsp:cNvSpPr/>
      </dsp:nvSpPr>
      <dsp:spPr>
        <a:xfrm>
          <a:off x="8522791" y="2510053"/>
          <a:ext cx="340704" cy="39855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4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b="1" kern="1200"/>
        </a:p>
      </dsp:txBody>
      <dsp:txXfrm>
        <a:off x="8522791" y="2589765"/>
        <a:ext cx="238493" cy="239135"/>
      </dsp:txXfrm>
    </dsp:sp>
    <dsp:sp modelId="{49869461-C46D-4A5A-B630-E7996C0CBD55}">
      <dsp:nvSpPr>
        <dsp:cNvPr id="0" name=""/>
        <dsp:cNvSpPr/>
      </dsp:nvSpPr>
      <dsp:spPr>
        <a:xfrm>
          <a:off x="9004920" y="2227204"/>
          <a:ext cx="1607095" cy="96425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输入小标题</a:t>
          </a:r>
        </a:p>
      </dsp:txBody>
      <dsp:txXfrm>
        <a:off x="9033162" y="2255446"/>
        <a:ext cx="1550611" cy="907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C6F5B-200B-4D77-BA68-9875553F4A87}">
      <dsp:nvSpPr>
        <dsp:cNvPr id="0" name=""/>
        <dsp:cNvSpPr/>
      </dsp:nvSpPr>
      <dsp:spPr>
        <a:xfrm>
          <a:off x="543982" y="0"/>
          <a:ext cx="4766734" cy="4766734"/>
        </a:xfrm>
        <a:prstGeom prst="ellipse">
          <a:avLst/>
        </a:prstGeom>
        <a:solidFill>
          <a:schemeClr val="tx1">
            <a:lumMod val="50000"/>
            <a:lumOff val="50000"/>
            <a:alpha val="77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254000" sx="101000" sy="101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输入小标题</a:t>
          </a:r>
        </a:p>
      </dsp:txBody>
      <dsp:txXfrm>
        <a:off x="2094363" y="238336"/>
        <a:ext cx="1665973" cy="715010"/>
      </dsp:txXfrm>
    </dsp:sp>
    <dsp:sp modelId="{C1A50752-C5B0-4949-A638-895975113085}">
      <dsp:nvSpPr>
        <dsp:cNvPr id="0" name=""/>
        <dsp:cNvSpPr/>
      </dsp:nvSpPr>
      <dsp:spPr>
        <a:xfrm>
          <a:off x="1139824" y="1191683"/>
          <a:ext cx="3575050" cy="3575050"/>
        </a:xfrm>
        <a:prstGeom prst="ellipse">
          <a:avLst/>
        </a:prstGeom>
        <a:solidFill>
          <a:schemeClr val="accent2">
            <a:lumMod val="60000"/>
            <a:lumOff val="40000"/>
            <a:alpha val="84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输入小标题</a:t>
          </a:r>
        </a:p>
      </dsp:txBody>
      <dsp:txXfrm>
        <a:off x="2094363" y="1415124"/>
        <a:ext cx="1665973" cy="670321"/>
      </dsp:txXfrm>
    </dsp:sp>
    <dsp:sp modelId="{55A5B5A1-AB25-4AF0-A661-478CE55504FB}">
      <dsp:nvSpPr>
        <dsp:cNvPr id="0" name=""/>
        <dsp:cNvSpPr/>
      </dsp:nvSpPr>
      <dsp:spPr>
        <a:xfrm>
          <a:off x="1735666" y="2383367"/>
          <a:ext cx="2383367" cy="2383367"/>
        </a:xfrm>
        <a:prstGeom prst="ellipse">
          <a:avLst/>
        </a:prstGeom>
        <a:solidFill>
          <a:schemeClr val="accent2">
            <a:alpha val="4300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输入小标题</a:t>
          </a:r>
        </a:p>
      </dsp:txBody>
      <dsp:txXfrm>
        <a:off x="2084702" y="2979208"/>
        <a:ext cx="1685294" cy="11916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B0A68-4376-4C06-B1BA-21F08578D4A9}">
      <dsp:nvSpPr>
        <dsp:cNvPr id="0" name=""/>
        <dsp:cNvSpPr/>
      </dsp:nvSpPr>
      <dsp:spPr>
        <a:xfrm>
          <a:off x="2994180" y="392"/>
          <a:ext cx="1544908" cy="154490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输入标题</a:t>
          </a:r>
        </a:p>
      </dsp:txBody>
      <dsp:txXfrm>
        <a:off x="3220427" y="226639"/>
        <a:ext cx="1092414" cy="1092414"/>
      </dsp:txXfrm>
    </dsp:sp>
    <dsp:sp modelId="{C8FE205A-259E-419E-A0A9-AA96AE02591D}">
      <dsp:nvSpPr>
        <dsp:cNvPr id="0" name=""/>
        <dsp:cNvSpPr/>
      </dsp:nvSpPr>
      <dsp:spPr>
        <a:xfrm rot="2700000">
          <a:off x="4373221" y="1324004"/>
          <a:ext cx="410547" cy="52140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/>
        </a:p>
      </dsp:txBody>
      <dsp:txXfrm>
        <a:off x="4391258" y="1384740"/>
        <a:ext cx="287383" cy="312844"/>
      </dsp:txXfrm>
    </dsp:sp>
    <dsp:sp modelId="{EC436224-3A80-4F6E-9776-B8DB0E5285FE}">
      <dsp:nvSpPr>
        <dsp:cNvPr id="0" name=""/>
        <dsp:cNvSpPr/>
      </dsp:nvSpPr>
      <dsp:spPr>
        <a:xfrm>
          <a:off x="4634333" y="1640545"/>
          <a:ext cx="1544908" cy="154490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输入标题</a:t>
          </a:r>
        </a:p>
      </dsp:txBody>
      <dsp:txXfrm>
        <a:off x="4860580" y="1866792"/>
        <a:ext cx="1092414" cy="1092414"/>
      </dsp:txXfrm>
    </dsp:sp>
    <dsp:sp modelId="{D2115AAF-8F75-445A-9A57-3AAB955D5EFB}">
      <dsp:nvSpPr>
        <dsp:cNvPr id="0" name=""/>
        <dsp:cNvSpPr/>
      </dsp:nvSpPr>
      <dsp:spPr>
        <a:xfrm rot="8100000">
          <a:off x="4389653" y="2964157"/>
          <a:ext cx="410547" cy="52140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/>
        </a:p>
      </dsp:txBody>
      <dsp:txXfrm rot="10800000">
        <a:off x="4494780" y="3024893"/>
        <a:ext cx="287383" cy="312844"/>
      </dsp:txXfrm>
    </dsp:sp>
    <dsp:sp modelId="{EE540F64-EDCC-47B1-BD20-3CB001837694}">
      <dsp:nvSpPr>
        <dsp:cNvPr id="0" name=""/>
        <dsp:cNvSpPr/>
      </dsp:nvSpPr>
      <dsp:spPr>
        <a:xfrm>
          <a:off x="2994180" y="3280698"/>
          <a:ext cx="1544908" cy="154490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输入标题</a:t>
          </a:r>
        </a:p>
      </dsp:txBody>
      <dsp:txXfrm>
        <a:off x="3220427" y="3506945"/>
        <a:ext cx="1092414" cy="1092414"/>
      </dsp:txXfrm>
    </dsp:sp>
    <dsp:sp modelId="{67923D8A-C02C-4832-9B3D-34C0C6622E1E}">
      <dsp:nvSpPr>
        <dsp:cNvPr id="0" name=""/>
        <dsp:cNvSpPr/>
      </dsp:nvSpPr>
      <dsp:spPr>
        <a:xfrm rot="13500000">
          <a:off x="2749500" y="2980589"/>
          <a:ext cx="410547" cy="52140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/>
        </a:p>
      </dsp:txBody>
      <dsp:txXfrm rot="10800000">
        <a:off x="2854627" y="3128415"/>
        <a:ext cx="287383" cy="312844"/>
      </dsp:txXfrm>
    </dsp:sp>
    <dsp:sp modelId="{6A712B74-2B5A-4A05-982B-F833BD8EE2F9}">
      <dsp:nvSpPr>
        <dsp:cNvPr id="0" name=""/>
        <dsp:cNvSpPr/>
      </dsp:nvSpPr>
      <dsp:spPr>
        <a:xfrm>
          <a:off x="1354027" y="1640545"/>
          <a:ext cx="1544908" cy="154490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254000" sx="102000" sy="102000" algn="ctr" rotWithShape="0">
            <a:schemeClr val="accent1">
              <a:alpha val="2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/>
            <a:t>输入标题</a:t>
          </a:r>
          <a:endParaRPr lang="zh-CN" altLang="en-US" sz="2000" b="1" kern="1200" dirty="0"/>
        </a:p>
      </dsp:txBody>
      <dsp:txXfrm>
        <a:off x="1580274" y="1866792"/>
        <a:ext cx="1092414" cy="1092414"/>
      </dsp:txXfrm>
    </dsp:sp>
    <dsp:sp modelId="{3BD51774-6966-4E03-BDFC-940C31DA4578}">
      <dsp:nvSpPr>
        <dsp:cNvPr id="0" name=""/>
        <dsp:cNvSpPr/>
      </dsp:nvSpPr>
      <dsp:spPr>
        <a:xfrm rot="18900000">
          <a:off x="2733068" y="1340436"/>
          <a:ext cx="410547" cy="52140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/>
        </a:p>
      </dsp:txBody>
      <dsp:txXfrm>
        <a:off x="2751105" y="1488262"/>
        <a:ext cx="287383" cy="31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AA541-2033-4F00-97E1-343AF72C99BD}">
      <dsp:nvSpPr>
        <dsp:cNvPr id="0" name=""/>
        <dsp:cNvSpPr/>
      </dsp:nvSpPr>
      <dsp:spPr>
        <a:xfrm>
          <a:off x="1742171" y="1701763"/>
          <a:ext cx="1692594" cy="1692594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254000" sx="102000" sy="102000" algn="ctr" rotWithShape="0">
            <a:schemeClr val="accent1">
              <a:alpha val="3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bg1"/>
              </a:solidFill>
            </a:rPr>
            <a:t>中心</a:t>
          </a:r>
        </a:p>
      </dsp:txBody>
      <dsp:txXfrm>
        <a:off x="1990046" y="1949638"/>
        <a:ext cx="1196844" cy="1196844"/>
      </dsp:txXfrm>
    </dsp:sp>
    <dsp:sp modelId="{DFD575E9-26D5-46DB-B769-D02741E5DC6A}">
      <dsp:nvSpPr>
        <dsp:cNvPr id="0" name=""/>
        <dsp:cNvSpPr/>
      </dsp:nvSpPr>
      <dsp:spPr>
        <a:xfrm rot="16200000">
          <a:off x="2493192" y="1299633"/>
          <a:ext cx="190553" cy="45550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solidFill>
              <a:schemeClr val="bg1"/>
            </a:solidFill>
          </a:endParaRPr>
        </a:p>
      </dsp:txBody>
      <dsp:txXfrm>
        <a:off x="2521775" y="1419318"/>
        <a:ext cx="133387" cy="273305"/>
      </dsp:txXfrm>
    </dsp:sp>
    <dsp:sp modelId="{70216AD6-FF88-4338-9855-162E0E082CAA}">
      <dsp:nvSpPr>
        <dsp:cNvPr id="0" name=""/>
        <dsp:cNvSpPr/>
      </dsp:nvSpPr>
      <dsp:spPr>
        <a:xfrm>
          <a:off x="1918601" y="2493"/>
          <a:ext cx="1339734" cy="1339734"/>
        </a:xfrm>
        <a:prstGeom prst="ellips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发散点</a:t>
          </a:r>
        </a:p>
      </dsp:txBody>
      <dsp:txXfrm>
        <a:off x="2114801" y="198693"/>
        <a:ext cx="947334" cy="947334"/>
      </dsp:txXfrm>
    </dsp:sp>
    <dsp:sp modelId="{8832F4E2-3297-470A-9467-EDDA2187DFE0}">
      <dsp:nvSpPr>
        <dsp:cNvPr id="0" name=""/>
        <dsp:cNvSpPr/>
      </dsp:nvSpPr>
      <dsp:spPr>
        <a:xfrm rot="20520000">
          <a:off x="3463908" y="2004900"/>
          <a:ext cx="190553" cy="45550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solidFill>
              <a:schemeClr val="bg1"/>
            </a:solidFill>
          </a:endParaRPr>
        </a:p>
      </dsp:txBody>
      <dsp:txXfrm>
        <a:off x="3465307" y="2104835"/>
        <a:ext cx="133387" cy="273305"/>
      </dsp:txXfrm>
    </dsp:sp>
    <dsp:sp modelId="{A8C9FF40-9B79-433F-A981-0DEB56F9EBC5}">
      <dsp:nvSpPr>
        <dsp:cNvPr id="0" name=""/>
        <dsp:cNvSpPr/>
      </dsp:nvSpPr>
      <dsp:spPr>
        <a:xfrm>
          <a:off x="3702497" y="1298569"/>
          <a:ext cx="1339734" cy="1339734"/>
        </a:xfrm>
        <a:prstGeom prst="ellipse">
          <a:avLst/>
        </a:prstGeom>
        <a:solidFill>
          <a:schemeClr val="bg1">
            <a:lumMod val="65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发散点</a:t>
          </a:r>
        </a:p>
      </dsp:txBody>
      <dsp:txXfrm>
        <a:off x="3898697" y="1494769"/>
        <a:ext cx="947334" cy="947334"/>
      </dsp:txXfrm>
    </dsp:sp>
    <dsp:sp modelId="{475EA558-1FF9-4DCF-B156-9C6DE8F5CF0A}">
      <dsp:nvSpPr>
        <dsp:cNvPr id="0" name=""/>
        <dsp:cNvSpPr/>
      </dsp:nvSpPr>
      <dsp:spPr>
        <a:xfrm rot="3240000">
          <a:off x="3093127" y="3146046"/>
          <a:ext cx="190553" cy="45550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solidFill>
              <a:schemeClr val="bg1"/>
            </a:solidFill>
          </a:endParaRPr>
        </a:p>
      </dsp:txBody>
      <dsp:txXfrm>
        <a:off x="3104909" y="3214024"/>
        <a:ext cx="133387" cy="273305"/>
      </dsp:txXfrm>
    </dsp:sp>
    <dsp:sp modelId="{3B91D0EC-11C4-4D4E-A64D-4967B557D771}">
      <dsp:nvSpPr>
        <dsp:cNvPr id="0" name=""/>
        <dsp:cNvSpPr/>
      </dsp:nvSpPr>
      <dsp:spPr>
        <a:xfrm>
          <a:off x="3021110" y="3395665"/>
          <a:ext cx="1339734" cy="1339734"/>
        </a:xfrm>
        <a:prstGeom prst="ellipse">
          <a:avLst/>
        </a:prstGeom>
        <a:solidFill>
          <a:schemeClr val="bg1">
            <a:lumMod val="65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发散点</a:t>
          </a:r>
        </a:p>
      </dsp:txBody>
      <dsp:txXfrm>
        <a:off x="3217310" y="3591865"/>
        <a:ext cx="947334" cy="947334"/>
      </dsp:txXfrm>
    </dsp:sp>
    <dsp:sp modelId="{44607279-DC23-475F-A60D-79DAEC62A842}">
      <dsp:nvSpPr>
        <dsp:cNvPr id="0" name=""/>
        <dsp:cNvSpPr/>
      </dsp:nvSpPr>
      <dsp:spPr>
        <a:xfrm rot="7560000">
          <a:off x="1893256" y="3146046"/>
          <a:ext cx="190553" cy="45550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solidFill>
              <a:schemeClr val="bg1"/>
            </a:solidFill>
          </a:endParaRPr>
        </a:p>
      </dsp:txBody>
      <dsp:txXfrm rot="10800000">
        <a:off x="1938640" y="3214024"/>
        <a:ext cx="133387" cy="273305"/>
      </dsp:txXfrm>
    </dsp:sp>
    <dsp:sp modelId="{EAB33A89-26D1-4150-8043-48A29E4628E4}">
      <dsp:nvSpPr>
        <dsp:cNvPr id="0" name=""/>
        <dsp:cNvSpPr/>
      </dsp:nvSpPr>
      <dsp:spPr>
        <a:xfrm>
          <a:off x="816092" y="3395665"/>
          <a:ext cx="1339734" cy="1339734"/>
        </a:xfrm>
        <a:prstGeom prst="ellipse">
          <a:avLst/>
        </a:prstGeom>
        <a:solidFill>
          <a:schemeClr val="bg1">
            <a:lumMod val="65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发散点</a:t>
          </a:r>
        </a:p>
      </dsp:txBody>
      <dsp:txXfrm>
        <a:off x="1012292" y="3591865"/>
        <a:ext cx="947334" cy="947334"/>
      </dsp:txXfrm>
    </dsp:sp>
    <dsp:sp modelId="{3098C7DD-D5BE-4F4A-BBAA-E937C673FFAF}">
      <dsp:nvSpPr>
        <dsp:cNvPr id="0" name=""/>
        <dsp:cNvSpPr/>
      </dsp:nvSpPr>
      <dsp:spPr>
        <a:xfrm rot="11880000">
          <a:off x="1522475" y="2004900"/>
          <a:ext cx="190553" cy="45550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alpha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solidFill>
              <a:schemeClr val="bg1"/>
            </a:solidFill>
          </a:endParaRPr>
        </a:p>
      </dsp:txBody>
      <dsp:txXfrm rot="10800000">
        <a:off x="1578242" y="2104835"/>
        <a:ext cx="133387" cy="273305"/>
      </dsp:txXfrm>
    </dsp:sp>
    <dsp:sp modelId="{C8CC26EC-8D4C-4BE0-BD2F-6C0802B112B5}">
      <dsp:nvSpPr>
        <dsp:cNvPr id="0" name=""/>
        <dsp:cNvSpPr/>
      </dsp:nvSpPr>
      <dsp:spPr>
        <a:xfrm>
          <a:off x="134705" y="1298569"/>
          <a:ext cx="1339734" cy="1339734"/>
        </a:xfrm>
        <a:prstGeom prst="ellips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发散点</a:t>
          </a:r>
        </a:p>
      </dsp:txBody>
      <dsp:txXfrm>
        <a:off x="330905" y="1494769"/>
        <a:ext cx="947334" cy="947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7.jp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9CACCA-8054-45D3-A483-32E5C233C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AA8B1-F665-4751-A70C-0DFFF252CB3F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969761-6211-4E69-ABCE-7084EAAC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F1753F-F858-4227-9B48-8FCF1D3F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A1E9-72A2-4773-AD49-42765CF63F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8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E8C4F81-F6D8-4058-AF1B-2670AE6837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 w="95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5" name="椭圆 4">
            <a:extLst>
              <a:ext uri="{FF2B5EF4-FFF2-40B4-BE49-F238E27FC236}">
                <a16:creationId xmlns:a16="http://schemas.microsoft.com/office/drawing/2014/main" id="{84A1AED4-502A-4276-ACB1-C1353A2DC0BC}"/>
              </a:ext>
            </a:extLst>
          </p:cNvPr>
          <p:cNvSpPr/>
          <p:nvPr userDrawn="1"/>
        </p:nvSpPr>
        <p:spPr>
          <a:xfrm>
            <a:off x="-939800" y="-3176086"/>
            <a:ext cx="14071600" cy="8020460"/>
          </a:xfrm>
          <a:prstGeom prst="ellipse">
            <a:avLst/>
          </a:prstGeom>
          <a:ln w="95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20854C77-1B86-454A-8B0A-E49C47D8F5EC}"/>
              </a:ext>
            </a:extLst>
          </p:cNvPr>
          <p:cNvSpPr/>
          <p:nvPr userDrawn="1"/>
        </p:nvSpPr>
        <p:spPr>
          <a:xfrm>
            <a:off x="0" y="0"/>
            <a:ext cx="12192000" cy="4842840"/>
          </a:xfrm>
          <a:custGeom>
            <a:avLst/>
            <a:gdLst>
              <a:gd name="connsiteX0" fmla="*/ 0 w 12192000"/>
              <a:gd name="connsiteY0" fmla="*/ 0 h 4817890"/>
              <a:gd name="connsiteX1" fmla="*/ 12192000 w 12192000"/>
              <a:gd name="connsiteY1" fmla="*/ 0 h 4817890"/>
              <a:gd name="connsiteX2" fmla="*/ 12192000 w 12192000"/>
              <a:gd name="connsiteY2" fmla="*/ 2809001 h 4817890"/>
              <a:gd name="connsiteX3" fmla="*/ 12113204 w 12192000"/>
              <a:gd name="connsiteY3" fmla="*/ 2887110 h 4817890"/>
              <a:gd name="connsiteX4" fmla="*/ 6096000 w 12192000"/>
              <a:gd name="connsiteY4" fmla="*/ 4817890 h 4817890"/>
              <a:gd name="connsiteX5" fmla="*/ 78796 w 12192000"/>
              <a:gd name="connsiteY5" fmla="*/ 2887110 h 4817890"/>
              <a:gd name="connsiteX6" fmla="*/ 0 w 12192000"/>
              <a:gd name="connsiteY6" fmla="*/ 2809001 h 4817890"/>
              <a:gd name="connsiteX7" fmla="*/ 0 w 12192000"/>
              <a:gd name="connsiteY7" fmla="*/ 0 h 481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817890">
                <a:moveTo>
                  <a:pt x="0" y="0"/>
                </a:moveTo>
                <a:lnTo>
                  <a:pt x="12192000" y="0"/>
                </a:lnTo>
                <a:lnTo>
                  <a:pt x="12192000" y="2809001"/>
                </a:lnTo>
                <a:lnTo>
                  <a:pt x="12113204" y="2887110"/>
                </a:lnTo>
                <a:cubicBezTo>
                  <a:pt x="10879214" y="4044658"/>
                  <a:pt x="8646033" y="4817890"/>
                  <a:pt x="6096000" y="4817890"/>
                </a:cubicBezTo>
                <a:cubicBezTo>
                  <a:pt x="3545967" y="4817890"/>
                  <a:pt x="1312786" y="4044658"/>
                  <a:pt x="78796" y="2887110"/>
                </a:cubicBezTo>
                <a:lnTo>
                  <a:pt x="0" y="2809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72000"/>
                </a:schemeClr>
              </a:gs>
            </a:gsLst>
            <a:lin ang="5400000" scaled="1"/>
          </a:gradFill>
          <a:ln w="95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558E4D-3DE6-46DC-9C9E-FBC097490AC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45945" y="2447291"/>
            <a:ext cx="10100110" cy="830997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spc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广东金融学院汇报答辩通用模板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70498A-C3B0-456A-8C00-CD1CD7DBCC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5947" y="3303840"/>
            <a:ext cx="10100108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30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互联网金融与信息工程学院   计算机科学与技术  </a:t>
            </a:r>
            <a:r>
              <a:rPr lang="en-US" altLang="zh-CN" dirty="0"/>
              <a:t>161543332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83DF61F-34B4-4027-BF34-83ABB2AC2621}"/>
              </a:ext>
            </a:extLst>
          </p:cNvPr>
          <p:cNvSpPr/>
          <p:nvPr userDrawn="1"/>
        </p:nvSpPr>
        <p:spPr>
          <a:xfrm>
            <a:off x="4826000" y="5733990"/>
            <a:ext cx="2540000" cy="40011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3" cap="flat">
            <a:noFill/>
            <a:prstDash val="solid"/>
            <a:miter/>
          </a:ln>
          <a:effectLst>
            <a:outerShdw blurRad="127000" sx="102000" sy="102000" algn="ctr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29CA09D-A3BD-4524-98BD-598A2FB9E003}"/>
              </a:ext>
            </a:extLst>
          </p:cNvPr>
          <p:cNvSpPr/>
          <p:nvPr userDrawn="1"/>
        </p:nvSpPr>
        <p:spPr>
          <a:xfrm>
            <a:off x="4826000" y="5172045"/>
            <a:ext cx="2540000" cy="40011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3" cap="flat">
            <a:noFill/>
            <a:prstDash val="solid"/>
            <a:miter/>
          </a:ln>
          <a:effectLst>
            <a:outerShdw blurRad="127000" sx="102000" sy="102000" algn="ctr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12040E27-086E-4857-8ED2-5D41287982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5075" y="5187434"/>
            <a:ext cx="2101850" cy="36933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汇报人：嘉华</a:t>
            </a:r>
            <a:r>
              <a:rPr lang="en-US" altLang="zh-CN"/>
              <a:t>XX</a:t>
            </a:r>
            <a:endParaRPr lang="zh-CN" altLang="en-US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F35F5482-8B8E-4D61-80DA-411DC71E02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5075" y="5749379"/>
            <a:ext cx="2101850" cy="36933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指导老师：嘉华</a:t>
            </a:r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5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C79CEDE-7A05-4EF6-B3E6-F33D74941A8E}"/>
              </a:ext>
            </a:extLst>
          </p:cNvPr>
          <p:cNvGrpSpPr/>
          <p:nvPr userDrawn="1"/>
        </p:nvGrpSpPr>
        <p:grpSpPr>
          <a:xfrm>
            <a:off x="762376" y="317881"/>
            <a:ext cx="6222249" cy="6222239"/>
            <a:chOff x="1615979" y="1390298"/>
            <a:chExt cx="2085975" cy="2085975"/>
          </a:xfrm>
          <a:solidFill>
            <a:schemeClr val="accent2">
              <a:alpha val="3000"/>
            </a:schemeClr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43E3E7D7-CA28-49FD-B6B1-4FD533645646}"/>
                </a:ext>
              </a:extLst>
            </p:cNvPr>
            <p:cNvSpPr/>
            <p:nvPr/>
          </p:nvSpPr>
          <p:spPr>
            <a:xfrm>
              <a:off x="1615979" y="1390298"/>
              <a:ext cx="2085975" cy="2085975"/>
            </a:xfrm>
            <a:custGeom>
              <a:avLst/>
              <a:gdLst>
                <a:gd name="connsiteX0" fmla="*/ 1046321 w 2085975"/>
                <a:gd name="connsiteY0" fmla="*/ 7144 h 2085975"/>
                <a:gd name="connsiteX1" fmla="*/ 7144 w 2085975"/>
                <a:gd name="connsiteY1" fmla="*/ 1046321 h 2085975"/>
                <a:gd name="connsiteX2" fmla="*/ 1046321 w 2085975"/>
                <a:gd name="connsiteY2" fmla="*/ 2085499 h 2085975"/>
                <a:gd name="connsiteX3" fmla="*/ 2085499 w 2085975"/>
                <a:gd name="connsiteY3" fmla="*/ 1046321 h 2085975"/>
                <a:gd name="connsiteX4" fmla="*/ 1046321 w 2085975"/>
                <a:gd name="connsiteY4" fmla="*/ 7144 h 2085975"/>
                <a:gd name="connsiteX5" fmla="*/ 1046321 w 2085975"/>
                <a:gd name="connsiteY5" fmla="*/ 2024539 h 2085975"/>
                <a:gd name="connsiteX6" fmla="*/ 67151 w 2085975"/>
                <a:gd name="connsiteY6" fmla="*/ 1046321 h 2085975"/>
                <a:gd name="connsiteX7" fmla="*/ 1046321 w 2085975"/>
                <a:gd name="connsiteY7" fmla="*/ 67151 h 2085975"/>
                <a:gd name="connsiteX8" fmla="*/ 2025491 w 2085975"/>
                <a:gd name="connsiteY8" fmla="*/ 1046321 h 2085975"/>
                <a:gd name="connsiteX9" fmla="*/ 1046321 w 2085975"/>
                <a:gd name="connsiteY9" fmla="*/ 2024539 h 208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5975" h="2085975">
                  <a:moveTo>
                    <a:pt x="1046321" y="7144"/>
                  </a:moveTo>
                  <a:cubicBezTo>
                    <a:pt x="471964" y="7144"/>
                    <a:pt x="7144" y="471964"/>
                    <a:pt x="7144" y="1046321"/>
                  </a:cubicBezTo>
                  <a:cubicBezTo>
                    <a:pt x="7144" y="1620679"/>
                    <a:pt x="471964" y="2085499"/>
                    <a:pt x="1046321" y="2085499"/>
                  </a:cubicBezTo>
                  <a:cubicBezTo>
                    <a:pt x="1620679" y="2085499"/>
                    <a:pt x="2085499" y="1620679"/>
                    <a:pt x="2085499" y="1046321"/>
                  </a:cubicBezTo>
                  <a:cubicBezTo>
                    <a:pt x="2085499" y="471964"/>
                    <a:pt x="1620679" y="7144"/>
                    <a:pt x="1046321" y="7144"/>
                  </a:cubicBezTo>
                  <a:close/>
                  <a:moveTo>
                    <a:pt x="1046321" y="2024539"/>
                  </a:moveTo>
                  <a:cubicBezTo>
                    <a:pt x="506254" y="2024539"/>
                    <a:pt x="67151" y="1586389"/>
                    <a:pt x="67151" y="1046321"/>
                  </a:cubicBezTo>
                  <a:cubicBezTo>
                    <a:pt x="67151" y="505301"/>
                    <a:pt x="505301" y="67151"/>
                    <a:pt x="1046321" y="67151"/>
                  </a:cubicBezTo>
                  <a:cubicBezTo>
                    <a:pt x="1586389" y="67151"/>
                    <a:pt x="2025491" y="505301"/>
                    <a:pt x="2025491" y="1046321"/>
                  </a:cubicBezTo>
                  <a:cubicBezTo>
                    <a:pt x="2025491" y="1586389"/>
                    <a:pt x="1586389" y="2024539"/>
                    <a:pt x="1046321" y="2024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64CE1D0-7250-4145-AD54-FF0671F49432}"/>
                </a:ext>
              </a:extLst>
            </p:cNvPr>
            <p:cNvSpPr/>
            <p:nvPr/>
          </p:nvSpPr>
          <p:spPr>
            <a:xfrm>
              <a:off x="2147461" y="1756058"/>
              <a:ext cx="47625" cy="38100"/>
            </a:xfrm>
            <a:custGeom>
              <a:avLst/>
              <a:gdLst>
                <a:gd name="connsiteX0" fmla="*/ 39541 w 47625"/>
                <a:gd name="connsiteY0" fmla="*/ 13811 h 38100"/>
                <a:gd name="connsiteX1" fmla="*/ 22396 w 47625"/>
                <a:gd name="connsiteY1" fmla="*/ 9049 h 38100"/>
                <a:gd name="connsiteX2" fmla="*/ 18586 w 47625"/>
                <a:gd name="connsiteY2" fmla="*/ 7144 h 38100"/>
                <a:gd name="connsiteX3" fmla="*/ 8109 w 47625"/>
                <a:gd name="connsiteY3" fmla="*/ 10001 h 38100"/>
                <a:gd name="connsiteX4" fmla="*/ 14776 w 47625"/>
                <a:gd name="connsiteY4" fmla="*/ 19526 h 38100"/>
                <a:gd name="connsiteX5" fmla="*/ 23349 w 47625"/>
                <a:gd name="connsiteY5" fmla="*/ 32861 h 38100"/>
                <a:gd name="connsiteX6" fmla="*/ 44304 w 47625"/>
                <a:gd name="connsiteY6" fmla="*/ 23336 h 38100"/>
                <a:gd name="connsiteX7" fmla="*/ 39541 w 47625"/>
                <a:gd name="connsiteY7" fmla="*/ 1381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39541" y="13811"/>
                  </a:moveTo>
                  <a:cubicBezTo>
                    <a:pt x="34779" y="7144"/>
                    <a:pt x="28111" y="10001"/>
                    <a:pt x="22396" y="9049"/>
                  </a:cubicBezTo>
                  <a:cubicBezTo>
                    <a:pt x="20491" y="9049"/>
                    <a:pt x="19539" y="7144"/>
                    <a:pt x="18586" y="7144"/>
                  </a:cubicBezTo>
                  <a:cubicBezTo>
                    <a:pt x="15729" y="7144"/>
                    <a:pt x="9061" y="8096"/>
                    <a:pt x="8109" y="10001"/>
                  </a:cubicBezTo>
                  <a:cubicBezTo>
                    <a:pt x="4299" y="15716"/>
                    <a:pt x="12871" y="17621"/>
                    <a:pt x="14776" y="19526"/>
                  </a:cubicBezTo>
                  <a:cubicBezTo>
                    <a:pt x="19539" y="23336"/>
                    <a:pt x="17634" y="27146"/>
                    <a:pt x="23349" y="32861"/>
                  </a:cubicBezTo>
                  <a:cubicBezTo>
                    <a:pt x="30969" y="31909"/>
                    <a:pt x="37636" y="30956"/>
                    <a:pt x="44304" y="23336"/>
                  </a:cubicBezTo>
                  <a:cubicBezTo>
                    <a:pt x="41446" y="20479"/>
                    <a:pt x="41446" y="16669"/>
                    <a:pt x="39541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9C21F45F-49B7-4871-85F5-ECD19EDB636F}"/>
                </a:ext>
              </a:extLst>
            </p:cNvPr>
            <p:cNvSpPr/>
            <p:nvPr/>
          </p:nvSpPr>
          <p:spPr>
            <a:xfrm>
              <a:off x="2042678" y="1675921"/>
              <a:ext cx="114300" cy="209550"/>
            </a:xfrm>
            <a:custGeom>
              <a:avLst/>
              <a:gdLst>
                <a:gd name="connsiteX0" fmla="*/ 44312 w 114300"/>
                <a:gd name="connsiteY0" fmla="*/ 21559 h 209550"/>
                <a:gd name="connsiteX1" fmla="*/ 32882 w 114300"/>
                <a:gd name="connsiteY1" fmla="*/ 14891 h 209550"/>
                <a:gd name="connsiteX2" fmla="*/ 32882 w 114300"/>
                <a:gd name="connsiteY2" fmla="*/ 7271 h 209550"/>
                <a:gd name="connsiteX3" fmla="*/ 22404 w 114300"/>
                <a:gd name="connsiteY3" fmla="*/ 30131 h 209550"/>
                <a:gd name="connsiteX4" fmla="*/ 29072 w 114300"/>
                <a:gd name="connsiteY4" fmla="*/ 66326 h 209550"/>
                <a:gd name="connsiteX5" fmla="*/ 26214 w 114300"/>
                <a:gd name="connsiteY5" fmla="*/ 71089 h 209550"/>
                <a:gd name="connsiteX6" fmla="*/ 26214 w 114300"/>
                <a:gd name="connsiteY6" fmla="*/ 73946 h 209550"/>
                <a:gd name="connsiteX7" fmla="*/ 15737 w 114300"/>
                <a:gd name="connsiteY7" fmla="*/ 92044 h 209550"/>
                <a:gd name="connsiteX8" fmla="*/ 9069 w 114300"/>
                <a:gd name="connsiteY8" fmla="*/ 84424 h 209550"/>
                <a:gd name="connsiteX9" fmla="*/ 9069 w 114300"/>
                <a:gd name="connsiteY9" fmla="*/ 95854 h 209550"/>
                <a:gd name="connsiteX10" fmla="*/ 10974 w 114300"/>
                <a:gd name="connsiteY10" fmla="*/ 107284 h 209550"/>
                <a:gd name="connsiteX11" fmla="*/ 16689 w 114300"/>
                <a:gd name="connsiteY11" fmla="*/ 109189 h 209550"/>
                <a:gd name="connsiteX12" fmla="*/ 37644 w 114300"/>
                <a:gd name="connsiteY12" fmla="*/ 86329 h 209550"/>
                <a:gd name="connsiteX13" fmla="*/ 46217 w 114300"/>
                <a:gd name="connsiteY13" fmla="*/ 121571 h 209550"/>
                <a:gd name="connsiteX14" fmla="*/ 62409 w 114300"/>
                <a:gd name="connsiteY14" fmla="*/ 131096 h 209550"/>
                <a:gd name="connsiteX15" fmla="*/ 70982 w 114300"/>
                <a:gd name="connsiteY15" fmla="*/ 116809 h 209550"/>
                <a:gd name="connsiteX16" fmla="*/ 74792 w 114300"/>
                <a:gd name="connsiteY16" fmla="*/ 100616 h 209550"/>
                <a:gd name="connsiteX17" fmla="*/ 91937 w 114300"/>
                <a:gd name="connsiteY17" fmla="*/ 116809 h 209550"/>
                <a:gd name="connsiteX18" fmla="*/ 93842 w 114300"/>
                <a:gd name="connsiteY18" fmla="*/ 124429 h 209550"/>
                <a:gd name="connsiteX19" fmla="*/ 92889 w 114300"/>
                <a:gd name="connsiteY19" fmla="*/ 130144 h 209550"/>
                <a:gd name="connsiteX20" fmla="*/ 84317 w 114300"/>
                <a:gd name="connsiteY20" fmla="*/ 146336 h 209550"/>
                <a:gd name="connsiteX21" fmla="*/ 79554 w 114300"/>
                <a:gd name="connsiteY21" fmla="*/ 155861 h 209550"/>
                <a:gd name="connsiteX22" fmla="*/ 84317 w 114300"/>
                <a:gd name="connsiteY22" fmla="*/ 115856 h 209550"/>
                <a:gd name="connsiteX23" fmla="*/ 75744 w 114300"/>
                <a:gd name="connsiteY23" fmla="*/ 131096 h 209550"/>
                <a:gd name="connsiteX24" fmla="*/ 58599 w 114300"/>
                <a:gd name="connsiteY24" fmla="*/ 173959 h 209550"/>
                <a:gd name="connsiteX25" fmla="*/ 54789 w 114300"/>
                <a:gd name="connsiteY25" fmla="*/ 186341 h 209550"/>
                <a:gd name="connsiteX26" fmla="*/ 49074 w 114300"/>
                <a:gd name="connsiteY26" fmla="*/ 189199 h 209550"/>
                <a:gd name="connsiteX27" fmla="*/ 67172 w 114300"/>
                <a:gd name="connsiteY27" fmla="*/ 202534 h 209550"/>
                <a:gd name="connsiteX28" fmla="*/ 75744 w 114300"/>
                <a:gd name="connsiteY28" fmla="*/ 184436 h 209550"/>
                <a:gd name="connsiteX29" fmla="*/ 76697 w 114300"/>
                <a:gd name="connsiteY29" fmla="*/ 178721 h 209550"/>
                <a:gd name="connsiteX30" fmla="*/ 80507 w 114300"/>
                <a:gd name="connsiteY30" fmla="*/ 163481 h 209550"/>
                <a:gd name="connsiteX31" fmla="*/ 83364 w 114300"/>
                <a:gd name="connsiteY31" fmla="*/ 160624 h 209550"/>
                <a:gd name="connsiteX32" fmla="*/ 94794 w 114300"/>
                <a:gd name="connsiteY32" fmla="*/ 146336 h 209550"/>
                <a:gd name="connsiteX33" fmla="*/ 110987 w 114300"/>
                <a:gd name="connsiteY33" fmla="*/ 124429 h 209550"/>
                <a:gd name="connsiteX34" fmla="*/ 109082 w 114300"/>
                <a:gd name="connsiteY34" fmla="*/ 114904 h 209550"/>
                <a:gd name="connsiteX35" fmla="*/ 90032 w 114300"/>
                <a:gd name="connsiteY35" fmla="*/ 95854 h 209550"/>
                <a:gd name="connsiteX36" fmla="*/ 78602 w 114300"/>
                <a:gd name="connsiteY36" fmla="*/ 79661 h 209550"/>
                <a:gd name="connsiteX37" fmla="*/ 77649 w 114300"/>
                <a:gd name="connsiteY37" fmla="*/ 67279 h 209550"/>
                <a:gd name="connsiteX38" fmla="*/ 63362 w 114300"/>
                <a:gd name="connsiteY38" fmla="*/ 80614 h 209550"/>
                <a:gd name="connsiteX39" fmla="*/ 64314 w 114300"/>
                <a:gd name="connsiteY39" fmla="*/ 91091 h 209550"/>
                <a:gd name="connsiteX40" fmla="*/ 59552 w 114300"/>
                <a:gd name="connsiteY40" fmla="*/ 108236 h 209550"/>
                <a:gd name="connsiteX41" fmla="*/ 45264 w 114300"/>
                <a:gd name="connsiteY41" fmla="*/ 74899 h 209550"/>
                <a:gd name="connsiteX42" fmla="*/ 49074 w 114300"/>
                <a:gd name="connsiteY42" fmla="*/ 62516 h 209550"/>
                <a:gd name="connsiteX43" fmla="*/ 49074 w 114300"/>
                <a:gd name="connsiteY43" fmla="*/ 55849 h 209550"/>
                <a:gd name="connsiteX44" fmla="*/ 50027 w 114300"/>
                <a:gd name="connsiteY44" fmla="*/ 51086 h 209550"/>
                <a:gd name="connsiteX45" fmla="*/ 54789 w 114300"/>
                <a:gd name="connsiteY45" fmla="*/ 30131 h 209550"/>
                <a:gd name="connsiteX46" fmla="*/ 57647 w 114300"/>
                <a:gd name="connsiteY46" fmla="*/ 27274 h 209550"/>
                <a:gd name="connsiteX47" fmla="*/ 44312 w 114300"/>
                <a:gd name="connsiteY47" fmla="*/ 21559 h 209550"/>
                <a:gd name="connsiteX48" fmla="*/ 40502 w 114300"/>
                <a:gd name="connsiteY48" fmla="*/ 33941 h 209550"/>
                <a:gd name="connsiteX49" fmla="*/ 33834 w 114300"/>
                <a:gd name="connsiteY49" fmla="*/ 46324 h 209550"/>
                <a:gd name="connsiteX50" fmla="*/ 30977 w 114300"/>
                <a:gd name="connsiteY50" fmla="*/ 27274 h 209550"/>
                <a:gd name="connsiteX51" fmla="*/ 32882 w 114300"/>
                <a:gd name="connsiteY51" fmla="*/ 25369 h 209550"/>
                <a:gd name="connsiteX52" fmla="*/ 40502 w 114300"/>
                <a:gd name="connsiteY52" fmla="*/ 3394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4300" h="209550">
                  <a:moveTo>
                    <a:pt x="44312" y="21559"/>
                  </a:moveTo>
                  <a:cubicBezTo>
                    <a:pt x="39549" y="19654"/>
                    <a:pt x="37644" y="15844"/>
                    <a:pt x="32882" y="14891"/>
                  </a:cubicBezTo>
                  <a:cubicBezTo>
                    <a:pt x="30977" y="12034"/>
                    <a:pt x="35739" y="10129"/>
                    <a:pt x="32882" y="7271"/>
                  </a:cubicBezTo>
                  <a:cubicBezTo>
                    <a:pt x="23357" y="5366"/>
                    <a:pt x="21452" y="25369"/>
                    <a:pt x="22404" y="30131"/>
                  </a:cubicBezTo>
                  <a:cubicBezTo>
                    <a:pt x="25262" y="41561"/>
                    <a:pt x="30024" y="57754"/>
                    <a:pt x="29072" y="66326"/>
                  </a:cubicBezTo>
                  <a:cubicBezTo>
                    <a:pt x="29072" y="68231"/>
                    <a:pt x="26214" y="69184"/>
                    <a:pt x="26214" y="71089"/>
                  </a:cubicBezTo>
                  <a:cubicBezTo>
                    <a:pt x="26214" y="72994"/>
                    <a:pt x="26214" y="72994"/>
                    <a:pt x="26214" y="73946"/>
                  </a:cubicBezTo>
                  <a:cubicBezTo>
                    <a:pt x="23357" y="79661"/>
                    <a:pt x="19547" y="85376"/>
                    <a:pt x="15737" y="92044"/>
                  </a:cubicBezTo>
                  <a:cubicBezTo>
                    <a:pt x="13832" y="89186"/>
                    <a:pt x="12879" y="86329"/>
                    <a:pt x="9069" y="84424"/>
                  </a:cubicBezTo>
                  <a:cubicBezTo>
                    <a:pt x="5259" y="88234"/>
                    <a:pt x="8117" y="92044"/>
                    <a:pt x="9069" y="95854"/>
                  </a:cubicBezTo>
                  <a:cubicBezTo>
                    <a:pt x="8117" y="99664"/>
                    <a:pt x="8117" y="103474"/>
                    <a:pt x="10974" y="107284"/>
                  </a:cubicBezTo>
                  <a:cubicBezTo>
                    <a:pt x="12879" y="107284"/>
                    <a:pt x="14784" y="107284"/>
                    <a:pt x="16689" y="109189"/>
                  </a:cubicBezTo>
                  <a:cubicBezTo>
                    <a:pt x="27167" y="107284"/>
                    <a:pt x="32882" y="92044"/>
                    <a:pt x="37644" y="86329"/>
                  </a:cubicBezTo>
                  <a:cubicBezTo>
                    <a:pt x="38597" y="96806"/>
                    <a:pt x="46217" y="111094"/>
                    <a:pt x="46217" y="121571"/>
                  </a:cubicBezTo>
                  <a:cubicBezTo>
                    <a:pt x="50027" y="125381"/>
                    <a:pt x="56694" y="126334"/>
                    <a:pt x="62409" y="131096"/>
                  </a:cubicBezTo>
                  <a:cubicBezTo>
                    <a:pt x="68124" y="128239"/>
                    <a:pt x="69077" y="121571"/>
                    <a:pt x="70982" y="116809"/>
                  </a:cubicBezTo>
                  <a:cubicBezTo>
                    <a:pt x="72887" y="111094"/>
                    <a:pt x="73839" y="105379"/>
                    <a:pt x="74792" y="100616"/>
                  </a:cubicBezTo>
                  <a:cubicBezTo>
                    <a:pt x="82412" y="100616"/>
                    <a:pt x="83364" y="114904"/>
                    <a:pt x="91937" y="116809"/>
                  </a:cubicBezTo>
                  <a:cubicBezTo>
                    <a:pt x="91937" y="117761"/>
                    <a:pt x="93842" y="121571"/>
                    <a:pt x="93842" y="124429"/>
                  </a:cubicBezTo>
                  <a:cubicBezTo>
                    <a:pt x="93842" y="126334"/>
                    <a:pt x="93842" y="129191"/>
                    <a:pt x="92889" y="130144"/>
                  </a:cubicBezTo>
                  <a:cubicBezTo>
                    <a:pt x="92889" y="135859"/>
                    <a:pt x="89079" y="139669"/>
                    <a:pt x="84317" y="146336"/>
                  </a:cubicBezTo>
                  <a:cubicBezTo>
                    <a:pt x="83364" y="147289"/>
                    <a:pt x="81459" y="155861"/>
                    <a:pt x="79554" y="155861"/>
                  </a:cubicBezTo>
                  <a:cubicBezTo>
                    <a:pt x="79554" y="143479"/>
                    <a:pt x="82412" y="127286"/>
                    <a:pt x="84317" y="115856"/>
                  </a:cubicBezTo>
                  <a:cubicBezTo>
                    <a:pt x="78602" y="120619"/>
                    <a:pt x="77649" y="126334"/>
                    <a:pt x="75744" y="131096"/>
                  </a:cubicBezTo>
                  <a:cubicBezTo>
                    <a:pt x="69077" y="146336"/>
                    <a:pt x="62409" y="159671"/>
                    <a:pt x="58599" y="173959"/>
                  </a:cubicBezTo>
                  <a:cubicBezTo>
                    <a:pt x="57647" y="177769"/>
                    <a:pt x="57647" y="182531"/>
                    <a:pt x="54789" y="186341"/>
                  </a:cubicBezTo>
                  <a:cubicBezTo>
                    <a:pt x="52884" y="187294"/>
                    <a:pt x="50979" y="186341"/>
                    <a:pt x="49074" y="189199"/>
                  </a:cubicBezTo>
                  <a:cubicBezTo>
                    <a:pt x="52884" y="194914"/>
                    <a:pt x="61457" y="201581"/>
                    <a:pt x="67172" y="202534"/>
                  </a:cubicBezTo>
                  <a:cubicBezTo>
                    <a:pt x="74792" y="196819"/>
                    <a:pt x="75744" y="190151"/>
                    <a:pt x="75744" y="184436"/>
                  </a:cubicBezTo>
                  <a:cubicBezTo>
                    <a:pt x="75744" y="182531"/>
                    <a:pt x="76697" y="180626"/>
                    <a:pt x="76697" y="178721"/>
                  </a:cubicBezTo>
                  <a:cubicBezTo>
                    <a:pt x="77649" y="173959"/>
                    <a:pt x="78602" y="167291"/>
                    <a:pt x="80507" y="163481"/>
                  </a:cubicBezTo>
                  <a:cubicBezTo>
                    <a:pt x="80507" y="162529"/>
                    <a:pt x="82412" y="161576"/>
                    <a:pt x="83364" y="160624"/>
                  </a:cubicBezTo>
                  <a:cubicBezTo>
                    <a:pt x="87174" y="154909"/>
                    <a:pt x="90032" y="147289"/>
                    <a:pt x="94794" y="146336"/>
                  </a:cubicBezTo>
                  <a:cubicBezTo>
                    <a:pt x="94794" y="136811"/>
                    <a:pt x="105272" y="132049"/>
                    <a:pt x="110987" y="124429"/>
                  </a:cubicBezTo>
                  <a:cubicBezTo>
                    <a:pt x="110034" y="121571"/>
                    <a:pt x="110034" y="118714"/>
                    <a:pt x="109082" y="114904"/>
                  </a:cubicBezTo>
                  <a:cubicBezTo>
                    <a:pt x="100509" y="112046"/>
                    <a:pt x="96699" y="99664"/>
                    <a:pt x="90032" y="95854"/>
                  </a:cubicBezTo>
                  <a:cubicBezTo>
                    <a:pt x="90032" y="90139"/>
                    <a:pt x="81459" y="87281"/>
                    <a:pt x="78602" y="79661"/>
                  </a:cubicBezTo>
                  <a:cubicBezTo>
                    <a:pt x="78602" y="75851"/>
                    <a:pt x="80507" y="71089"/>
                    <a:pt x="77649" y="67279"/>
                  </a:cubicBezTo>
                  <a:cubicBezTo>
                    <a:pt x="72887" y="70136"/>
                    <a:pt x="65267" y="75851"/>
                    <a:pt x="63362" y="80614"/>
                  </a:cubicBezTo>
                  <a:cubicBezTo>
                    <a:pt x="62409" y="83471"/>
                    <a:pt x="64314" y="87281"/>
                    <a:pt x="64314" y="91091"/>
                  </a:cubicBezTo>
                  <a:cubicBezTo>
                    <a:pt x="64314" y="97759"/>
                    <a:pt x="60504" y="103474"/>
                    <a:pt x="59552" y="108236"/>
                  </a:cubicBezTo>
                  <a:cubicBezTo>
                    <a:pt x="52884" y="100616"/>
                    <a:pt x="50979" y="86329"/>
                    <a:pt x="45264" y="74899"/>
                  </a:cubicBezTo>
                  <a:cubicBezTo>
                    <a:pt x="44312" y="70136"/>
                    <a:pt x="48122" y="66326"/>
                    <a:pt x="49074" y="62516"/>
                  </a:cubicBezTo>
                  <a:cubicBezTo>
                    <a:pt x="50027" y="60611"/>
                    <a:pt x="49074" y="57754"/>
                    <a:pt x="49074" y="55849"/>
                  </a:cubicBezTo>
                  <a:cubicBezTo>
                    <a:pt x="49074" y="55849"/>
                    <a:pt x="51932" y="52039"/>
                    <a:pt x="50027" y="51086"/>
                  </a:cubicBezTo>
                  <a:cubicBezTo>
                    <a:pt x="53837" y="44419"/>
                    <a:pt x="54789" y="36799"/>
                    <a:pt x="54789" y="30131"/>
                  </a:cubicBezTo>
                  <a:cubicBezTo>
                    <a:pt x="55742" y="29179"/>
                    <a:pt x="56694" y="28226"/>
                    <a:pt x="57647" y="27274"/>
                  </a:cubicBezTo>
                  <a:cubicBezTo>
                    <a:pt x="52884" y="21559"/>
                    <a:pt x="49074" y="24416"/>
                    <a:pt x="44312" y="21559"/>
                  </a:cubicBezTo>
                  <a:close/>
                  <a:moveTo>
                    <a:pt x="40502" y="33941"/>
                  </a:moveTo>
                  <a:cubicBezTo>
                    <a:pt x="37644" y="37751"/>
                    <a:pt x="39549" y="46324"/>
                    <a:pt x="33834" y="46324"/>
                  </a:cubicBezTo>
                  <a:cubicBezTo>
                    <a:pt x="32882" y="39656"/>
                    <a:pt x="32882" y="33941"/>
                    <a:pt x="30977" y="27274"/>
                  </a:cubicBezTo>
                  <a:cubicBezTo>
                    <a:pt x="31929" y="26321"/>
                    <a:pt x="32882" y="26321"/>
                    <a:pt x="32882" y="25369"/>
                  </a:cubicBezTo>
                  <a:cubicBezTo>
                    <a:pt x="35739" y="29179"/>
                    <a:pt x="39549" y="30131"/>
                    <a:pt x="40502" y="33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CFC8151-EB13-46D2-AD45-E9B18FF040B3}"/>
                </a:ext>
              </a:extLst>
            </p:cNvPr>
            <p:cNvSpPr/>
            <p:nvPr/>
          </p:nvSpPr>
          <p:spPr>
            <a:xfrm>
              <a:off x="2417552" y="1490840"/>
              <a:ext cx="66675" cy="76200"/>
            </a:xfrm>
            <a:custGeom>
              <a:avLst/>
              <a:gdLst>
                <a:gd name="connsiteX0" fmla="*/ 22816 w 66675"/>
                <a:gd name="connsiteY0" fmla="*/ 7567 h 76200"/>
                <a:gd name="connsiteX1" fmla="*/ 21863 w 66675"/>
                <a:gd name="connsiteY1" fmla="*/ 13282 h 76200"/>
                <a:gd name="connsiteX2" fmla="*/ 20911 w 66675"/>
                <a:gd name="connsiteY2" fmla="*/ 18997 h 76200"/>
                <a:gd name="connsiteX3" fmla="*/ 13291 w 66675"/>
                <a:gd name="connsiteY3" fmla="*/ 40905 h 76200"/>
                <a:gd name="connsiteX4" fmla="*/ 10433 w 66675"/>
                <a:gd name="connsiteY4" fmla="*/ 73290 h 76200"/>
                <a:gd name="connsiteX5" fmla="*/ 27578 w 66675"/>
                <a:gd name="connsiteY5" fmla="*/ 63765 h 76200"/>
                <a:gd name="connsiteX6" fmla="*/ 45676 w 66675"/>
                <a:gd name="connsiteY6" fmla="*/ 52335 h 76200"/>
                <a:gd name="connsiteX7" fmla="*/ 60916 w 66675"/>
                <a:gd name="connsiteY7" fmla="*/ 39952 h 76200"/>
                <a:gd name="connsiteX8" fmla="*/ 67583 w 66675"/>
                <a:gd name="connsiteY8" fmla="*/ 28522 h 76200"/>
                <a:gd name="connsiteX9" fmla="*/ 51391 w 66675"/>
                <a:gd name="connsiteY9" fmla="*/ 30427 h 76200"/>
                <a:gd name="connsiteX10" fmla="*/ 37103 w 66675"/>
                <a:gd name="connsiteY10" fmla="*/ 43762 h 76200"/>
                <a:gd name="connsiteX11" fmla="*/ 21863 w 66675"/>
                <a:gd name="connsiteY11" fmla="*/ 51382 h 76200"/>
                <a:gd name="connsiteX12" fmla="*/ 26626 w 66675"/>
                <a:gd name="connsiteY12" fmla="*/ 29475 h 76200"/>
                <a:gd name="connsiteX13" fmla="*/ 25673 w 66675"/>
                <a:gd name="connsiteY13" fmla="*/ 24712 h 76200"/>
                <a:gd name="connsiteX14" fmla="*/ 26626 w 66675"/>
                <a:gd name="connsiteY14" fmla="*/ 20902 h 76200"/>
                <a:gd name="connsiteX15" fmla="*/ 25673 w 66675"/>
                <a:gd name="connsiteY15" fmla="*/ 7567 h 76200"/>
                <a:gd name="connsiteX16" fmla="*/ 22816 w 66675"/>
                <a:gd name="connsiteY16" fmla="*/ 75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76200">
                  <a:moveTo>
                    <a:pt x="22816" y="7567"/>
                  </a:moveTo>
                  <a:cubicBezTo>
                    <a:pt x="20911" y="9472"/>
                    <a:pt x="22816" y="12330"/>
                    <a:pt x="21863" y="13282"/>
                  </a:cubicBezTo>
                  <a:cubicBezTo>
                    <a:pt x="20911" y="14235"/>
                    <a:pt x="20911" y="16140"/>
                    <a:pt x="20911" y="18997"/>
                  </a:cubicBezTo>
                  <a:cubicBezTo>
                    <a:pt x="17101" y="24712"/>
                    <a:pt x="15196" y="32332"/>
                    <a:pt x="13291" y="40905"/>
                  </a:cubicBezTo>
                  <a:cubicBezTo>
                    <a:pt x="10433" y="50430"/>
                    <a:pt x="2813" y="63765"/>
                    <a:pt x="10433" y="73290"/>
                  </a:cubicBezTo>
                  <a:cubicBezTo>
                    <a:pt x="18053" y="74242"/>
                    <a:pt x="22816" y="67575"/>
                    <a:pt x="27578" y="63765"/>
                  </a:cubicBezTo>
                  <a:cubicBezTo>
                    <a:pt x="35198" y="59002"/>
                    <a:pt x="39961" y="57097"/>
                    <a:pt x="45676" y="52335"/>
                  </a:cubicBezTo>
                  <a:cubicBezTo>
                    <a:pt x="51391" y="48525"/>
                    <a:pt x="56153" y="43762"/>
                    <a:pt x="60916" y="39952"/>
                  </a:cubicBezTo>
                  <a:cubicBezTo>
                    <a:pt x="63773" y="37095"/>
                    <a:pt x="69488" y="34237"/>
                    <a:pt x="67583" y="28522"/>
                  </a:cubicBezTo>
                  <a:cubicBezTo>
                    <a:pt x="62821" y="23760"/>
                    <a:pt x="55201" y="27570"/>
                    <a:pt x="51391" y="30427"/>
                  </a:cubicBezTo>
                  <a:cubicBezTo>
                    <a:pt x="45676" y="35190"/>
                    <a:pt x="42818" y="39952"/>
                    <a:pt x="37103" y="43762"/>
                  </a:cubicBezTo>
                  <a:cubicBezTo>
                    <a:pt x="32341" y="47572"/>
                    <a:pt x="27578" y="49477"/>
                    <a:pt x="21863" y="51382"/>
                  </a:cubicBezTo>
                  <a:cubicBezTo>
                    <a:pt x="23768" y="44715"/>
                    <a:pt x="25673" y="37095"/>
                    <a:pt x="26626" y="29475"/>
                  </a:cubicBezTo>
                  <a:cubicBezTo>
                    <a:pt x="26626" y="27570"/>
                    <a:pt x="25673" y="26617"/>
                    <a:pt x="25673" y="24712"/>
                  </a:cubicBezTo>
                  <a:cubicBezTo>
                    <a:pt x="25673" y="23760"/>
                    <a:pt x="26626" y="21855"/>
                    <a:pt x="26626" y="20902"/>
                  </a:cubicBezTo>
                  <a:cubicBezTo>
                    <a:pt x="27578" y="16140"/>
                    <a:pt x="25673" y="8520"/>
                    <a:pt x="25673" y="7567"/>
                  </a:cubicBezTo>
                  <a:cubicBezTo>
                    <a:pt x="26626" y="7567"/>
                    <a:pt x="24721" y="6615"/>
                    <a:pt x="22816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61F8B14-5275-4915-BECF-03C89FD06C90}"/>
                </a:ext>
              </a:extLst>
            </p:cNvPr>
            <p:cNvSpPr/>
            <p:nvPr/>
          </p:nvSpPr>
          <p:spPr>
            <a:xfrm>
              <a:off x="2402744" y="1528219"/>
              <a:ext cx="114300" cy="133350"/>
            </a:xfrm>
            <a:custGeom>
              <a:avLst/>
              <a:gdLst>
                <a:gd name="connsiteX0" fmla="*/ 94774 w 114300"/>
                <a:gd name="connsiteY0" fmla="*/ 24481 h 133350"/>
                <a:gd name="connsiteX1" fmla="*/ 73819 w 114300"/>
                <a:gd name="connsiteY1" fmla="*/ 31148 h 133350"/>
                <a:gd name="connsiteX2" fmla="*/ 75724 w 114300"/>
                <a:gd name="connsiteY2" fmla="*/ 54008 h 133350"/>
                <a:gd name="connsiteX3" fmla="*/ 77629 w 114300"/>
                <a:gd name="connsiteY3" fmla="*/ 73058 h 133350"/>
                <a:gd name="connsiteX4" fmla="*/ 78581 w 114300"/>
                <a:gd name="connsiteY4" fmla="*/ 114016 h 133350"/>
                <a:gd name="connsiteX5" fmla="*/ 107156 w 114300"/>
                <a:gd name="connsiteY5" fmla="*/ 111158 h 133350"/>
                <a:gd name="connsiteX6" fmla="*/ 84296 w 114300"/>
                <a:gd name="connsiteY6" fmla="*/ 128303 h 133350"/>
                <a:gd name="connsiteX7" fmla="*/ 71914 w 114300"/>
                <a:gd name="connsiteY7" fmla="*/ 131161 h 133350"/>
                <a:gd name="connsiteX8" fmla="*/ 68104 w 114300"/>
                <a:gd name="connsiteY8" fmla="*/ 106396 h 133350"/>
                <a:gd name="connsiteX9" fmla="*/ 55721 w 114300"/>
                <a:gd name="connsiteY9" fmla="*/ 101633 h 133350"/>
                <a:gd name="connsiteX10" fmla="*/ 66199 w 114300"/>
                <a:gd name="connsiteY10" fmla="*/ 77821 h 133350"/>
                <a:gd name="connsiteX11" fmla="*/ 65246 w 114300"/>
                <a:gd name="connsiteY11" fmla="*/ 56866 h 133350"/>
                <a:gd name="connsiteX12" fmla="*/ 61436 w 114300"/>
                <a:gd name="connsiteY12" fmla="*/ 37816 h 133350"/>
                <a:gd name="connsiteX13" fmla="*/ 51911 w 114300"/>
                <a:gd name="connsiteY13" fmla="*/ 46388 h 133350"/>
                <a:gd name="connsiteX14" fmla="*/ 45244 w 114300"/>
                <a:gd name="connsiteY14" fmla="*/ 50198 h 133350"/>
                <a:gd name="connsiteX15" fmla="*/ 42386 w 114300"/>
                <a:gd name="connsiteY15" fmla="*/ 55913 h 133350"/>
                <a:gd name="connsiteX16" fmla="*/ 38576 w 114300"/>
                <a:gd name="connsiteY16" fmla="*/ 60676 h 133350"/>
                <a:gd name="connsiteX17" fmla="*/ 35719 w 114300"/>
                <a:gd name="connsiteY17" fmla="*/ 67343 h 133350"/>
                <a:gd name="connsiteX18" fmla="*/ 30004 w 114300"/>
                <a:gd name="connsiteY18" fmla="*/ 72106 h 133350"/>
                <a:gd name="connsiteX19" fmla="*/ 22384 w 114300"/>
                <a:gd name="connsiteY19" fmla="*/ 82583 h 133350"/>
                <a:gd name="connsiteX20" fmla="*/ 14764 w 114300"/>
                <a:gd name="connsiteY20" fmla="*/ 80678 h 133350"/>
                <a:gd name="connsiteX21" fmla="*/ 7144 w 114300"/>
                <a:gd name="connsiteY21" fmla="*/ 68296 h 133350"/>
                <a:gd name="connsiteX22" fmla="*/ 18574 w 114300"/>
                <a:gd name="connsiteY22" fmla="*/ 64486 h 133350"/>
                <a:gd name="connsiteX23" fmla="*/ 35719 w 114300"/>
                <a:gd name="connsiteY23" fmla="*/ 50198 h 133350"/>
                <a:gd name="connsiteX24" fmla="*/ 48101 w 114300"/>
                <a:gd name="connsiteY24" fmla="*/ 42578 h 133350"/>
                <a:gd name="connsiteX25" fmla="*/ 60484 w 114300"/>
                <a:gd name="connsiteY25" fmla="*/ 31148 h 133350"/>
                <a:gd name="connsiteX26" fmla="*/ 57626 w 114300"/>
                <a:gd name="connsiteY26" fmla="*/ 20671 h 133350"/>
                <a:gd name="connsiteX27" fmla="*/ 70009 w 114300"/>
                <a:gd name="connsiteY27" fmla="*/ 23528 h 133350"/>
                <a:gd name="connsiteX28" fmla="*/ 81439 w 114300"/>
                <a:gd name="connsiteY28" fmla="*/ 14003 h 133350"/>
                <a:gd name="connsiteX29" fmla="*/ 84296 w 114300"/>
                <a:gd name="connsiteY29" fmla="*/ 10193 h 133350"/>
                <a:gd name="connsiteX30" fmla="*/ 106204 w 114300"/>
                <a:gd name="connsiteY30" fmla="*/ 12098 h 133350"/>
                <a:gd name="connsiteX31" fmla="*/ 94774 w 114300"/>
                <a:gd name="connsiteY31" fmla="*/ 2448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33350">
                  <a:moveTo>
                    <a:pt x="94774" y="24481"/>
                  </a:moveTo>
                  <a:cubicBezTo>
                    <a:pt x="86201" y="23528"/>
                    <a:pt x="82391" y="34006"/>
                    <a:pt x="73819" y="31148"/>
                  </a:cubicBezTo>
                  <a:cubicBezTo>
                    <a:pt x="72866" y="37816"/>
                    <a:pt x="78581" y="49246"/>
                    <a:pt x="75724" y="54008"/>
                  </a:cubicBezTo>
                  <a:cubicBezTo>
                    <a:pt x="79534" y="57818"/>
                    <a:pt x="76676" y="65438"/>
                    <a:pt x="77629" y="73058"/>
                  </a:cubicBezTo>
                  <a:cubicBezTo>
                    <a:pt x="91916" y="82583"/>
                    <a:pt x="74771" y="100681"/>
                    <a:pt x="78581" y="114016"/>
                  </a:cubicBezTo>
                  <a:cubicBezTo>
                    <a:pt x="82391" y="117826"/>
                    <a:pt x="104299" y="105443"/>
                    <a:pt x="107156" y="111158"/>
                  </a:cubicBezTo>
                  <a:cubicBezTo>
                    <a:pt x="109061" y="118778"/>
                    <a:pt x="89059" y="126398"/>
                    <a:pt x="84296" y="128303"/>
                  </a:cubicBezTo>
                  <a:cubicBezTo>
                    <a:pt x="80486" y="130208"/>
                    <a:pt x="76676" y="133066"/>
                    <a:pt x="71914" y="131161"/>
                  </a:cubicBezTo>
                  <a:cubicBezTo>
                    <a:pt x="65246" y="125446"/>
                    <a:pt x="67151" y="113063"/>
                    <a:pt x="68104" y="106396"/>
                  </a:cubicBezTo>
                  <a:cubicBezTo>
                    <a:pt x="64294" y="103538"/>
                    <a:pt x="59531" y="103538"/>
                    <a:pt x="55721" y="101633"/>
                  </a:cubicBezTo>
                  <a:cubicBezTo>
                    <a:pt x="50006" y="91156"/>
                    <a:pt x="58579" y="82583"/>
                    <a:pt x="66199" y="77821"/>
                  </a:cubicBezTo>
                  <a:cubicBezTo>
                    <a:pt x="65246" y="70201"/>
                    <a:pt x="65246" y="63533"/>
                    <a:pt x="65246" y="56866"/>
                  </a:cubicBezTo>
                  <a:cubicBezTo>
                    <a:pt x="64294" y="50198"/>
                    <a:pt x="64294" y="43531"/>
                    <a:pt x="61436" y="37816"/>
                  </a:cubicBezTo>
                  <a:cubicBezTo>
                    <a:pt x="56674" y="39721"/>
                    <a:pt x="54769" y="44483"/>
                    <a:pt x="51911" y="46388"/>
                  </a:cubicBezTo>
                  <a:cubicBezTo>
                    <a:pt x="50006" y="48293"/>
                    <a:pt x="47149" y="48293"/>
                    <a:pt x="45244" y="50198"/>
                  </a:cubicBezTo>
                  <a:cubicBezTo>
                    <a:pt x="43339" y="52103"/>
                    <a:pt x="43339" y="54008"/>
                    <a:pt x="42386" y="55913"/>
                  </a:cubicBezTo>
                  <a:cubicBezTo>
                    <a:pt x="41434" y="57818"/>
                    <a:pt x="39529" y="58771"/>
                    <a:pt x="38576" y="60676"/>
                  </a:cubicBezTo>
                  <a:cubicBezTo>
                    <a:pt x="37624" y="62581"/>
                    <a:pt x="37624" y="65438"/>
                    <a:pt x="35719" y="67343"/>
                  </a:cubicBezTo>
                  <a:cubicBezTo>
                    <a:pt x="33814" y="69248"/>
                    <a:pt x="31909" y="70201"/>
                    <a:pt x="30004" y="72106"/>
                  </a:cubicBezTo>
                  <a:cubicBezTo>
                    <a:pt x="28099" y="74963"/>
                    <a:pt x="27146" y="79726"/>
                    <a:pt x="22384" y="82583"/>
                  </a:cubicBezTo>
                  <a:cubicBezTo>
                    <a:pt x="19526" y="81631"/>
                    <a:pt x="16669" y="82583"/>
                    <a:pt x="14764" y="80678"/>
                  </a:cubicBezTo>
                  <a:cubicBezTo>
                    <a:pt x="10001" y="77821"/>
                    <a:pt x="10001" y="72106"/>
                    <a:pt x="7144" y="68296"/>
                  </a:cubicBezTo>
                  <a:cubicBezTo>
                    <a:pt x="8096" y="61628"/>
                    <a:pt x="14764" y="52103"/>
                    <a:pt x="18574" y="64486"/>
                  </a:cubicBezTo>
                  <a:cubicBezTo>
                    <a:pt x="26194" y="60676"/>
                    <a:pt x="33814" y="57818"/>
                    <a:pt x="35719" y="50198"/>
                  </a:cubicBezTo>
                  <a:cubicBezTo>
                    <a:pt x="40481" y="49246"/>
                    <a:pt x="44291" y="45436"/>
                    <a:pt x="48101" y="42578"/>
                  </a:cubicBezTo>
                  <a:cubicBezTo>
                    <a:pt x="52864" y="38768"/>
                    <a:pt x="56674" y="34958"/>
                    <a:pt x="60484" y="31148"/>
                  </a:cubicBezTo>
                  <a:cubicBezTo>
                    <a:pt x="59531" y="28291"/>
                    <a:pt x="56674" y="24481"/>
                    <a:pt x="57626" y="20671"/>
                  </a:cubicBezTo>
                  <a:cubicBezTo>
                    <a:pt x="62389" y="17813"/>
                    <a:pt x="66199" y="19718"/>
                    <a:pt x="70009" y="23528"/>
                  </a:cubicBezTo>
                  <a:cubicBezTo>
                    <a:pt x="74771" y="21623"/>
                    <a:pt x="76676" y="17813"/>
                    <a:pt x="81439" y="14003"/>
                  </a:cubicBezTo>
                  <a:cubicBezTo>
                    <a:pt x="82391" y="13051"/>
                    <a:pt x="83344" y="11146"/>
                    <a:pt x="84296" y="10193"/>
                  </a:cubicBezTo>
                  <a:cubicBezTo>
                    <a:pt x="90964" y="5431"/>
                    <a:pt x="104299" y="6383"/>
                    <a:pt x="106204" y="12098"/>
                  </a:cubicBezTo>
                  <a:cubicBezTo>
                    <a:pt x="107156" y="18766"/>
                    <a:pt x="99536" y="20671"/>
                    <a:pt x="94774" y="24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4171551-F5CE-4114-8564-9C190323F123}"/>
                </a:ext>
              </a:extLst>
            </p:cNvPr>
            <p:cNvSpPr/>
            <p:nvPr/>
          </p:nvSpPr>
          <p:spPr>
            <a:xfrm>
              <a:off x="1775046" y="2001803"/>
              <a:ext cx="38100" cy="28575"/>
            </a:xfrm>
            <a:custGeom>
              <a:avLst/>
              <a:gdLst>
                <a:gd name="connsiteX0" fmla="*/ 30956 w 38100"/>
                <a:gd name="connsiteY0" fmla="*/ 27146 h 28575"/>
                <a:gd name="connsiteX1" fmla="*/ 23336 w 38100"/>
                <a:gd name="connsiteY1" fmla="*/ 7144 h 28575"/>
                <a:gd name="connsiteX2" fmla="*/ 12859 w 38100"/>
                <a:gd name="connsiteY2" fmla="*/ 17621 h 28575"/>
                <a:gd name="connsiteX3" fmla="*/ 7144 w 38100"/>
                <a:gd name="connsiteY3" fmla="*/ 16669 h 28575"/>
                <a:gd name="connsiteX4" fmla="*/ 24289 w 38100"/>
                <a:gd name="connsiteY4" fmla="*/ 21431 h 28575"/>
                <a:gd name="connsiteX5" fmla="*/ 30956 w 38100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30956" y="27146"/>
                  </a:moveTo>
                  <a:cubicBezTo>
                    <a:pt x="30956" y="19526"/>
                    <a:pt x="31909" y="10954"/>
                    <a:pt x="23336" y="7144"/>
                  </a:cubicBezTo>
                  <a:cubicBezTo>
                    <a:pt x="19526" y="9049"/>
                    <a:pt x="15716" y="11906"/>
                    <a:pt x="12859" y="17621"/>
                  </a:cubicBezTo>
                  <a:cubicBezTo>
                    <a:pt x="10954" y="17621"/>
                    <a:pt x="8096" y="14764"/>
                    <a:pt x="7144" y="16669"/>
                  </a:cubicBezTo>
                  <a:cubicBezTo>
                    <a:pt x="8096" y="25241"/>
                    <a:pt x="22384" y="32861"/>
                    <a:pt x="24289" y="21431"/>
                  </a:cubicBezTo>
                  <a:cubicBezTo>
                    <a:pt x="27146" y="25241"/>
                    <a:pt x="28099" y="28099"/>
                    <a:pt x="30956" y="27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4F2EB11-8E33-48E1-8913-6D9087862AEE}"/>
                </a:ext>
              </a:extLst>
            </p:cNvPr>
            <p:cNvSpPr/>
            <p:nvPr/>
          </p:nvSpPr>
          <p:spPr>
            <a:xfrm>
              <a:off x="1814099" y="1987516"/>
              <a:ext cx="152400" cy="161925"/>
            </a:xfrm>
            <a:custGeom>
              <a:avLst/>
              <a:gdLst>
                <a:gd name="connsiteX0" fmla="*/ 60484 w 152400"/>
                <a:gd name="connsiteY0" fmla="*/ 7144 h 161925"/>
                <a:gd name="connsiteX1" fmla="*/ 53816 w 152400"/>
                <a:gd name="connsiteY1" fmla="*/ 15716 h 161925"/>
                <a:gd name="connsiteX2" fmla="*/ 55721 w 152400"/>
                <a:gd name="connsiteY2" fmla="*/ 24289 h 161925"/>
                <a:gd name="connsiteX3" fmla="*/ 46196 w 152400"/>
                <a:gd name="connsiteY3" fmla="*/ 12859 h 161925"/>
                <a:gd name="connsiteX4" fmla="*/ 39529 w 152400"/>
                <a:gd name="connsiteY4" fmla="*/ 26194 h 161925"/>
                <a:gd name="connsiteX5" fmla="*/ 44291 w 152400"/>
                <a:gd name="connsiteY5" fmla="*/ 27146 h 161925"/>
                <a:gd name="connsiteX6" fmla="*/ 56674 w 152400"/>
                <a:gd name="connsiteY6" fmla="*/ 61436 h 161925"/>
                <a:gd name="connsiteX7" fmla="*/ 50959 w 152400"/>
                <a:gd name="connsiteY7" fmla="*/ 53816 h 161925"/>
                <a:gd name="connsiteX8" fmla="*/ 49054 w 152400"/>
                <a:gd name="connsiteY8" fmla="*/ 60484 h 161925"/>
                <a:gd name="connsiteX9" fmla="*/ 40481 w 152400"/>
                <a:gd name="connsiteY9" fmla="*/ 61436 h 161925"/>
                <a:gd name="connsiteX10" fmla="*/ 17621 w 152400"/>
                <a:gd name="connsiteY10" fmla="*/ 39529 h 161925"/>
                <a:gd name="connsiteX11" fmla="*/ 11906 w 152400"/>
                <a:gd name="connsiteY11" fmla="*/ 60484 h 161925"/>
                <a:gd name="connsiteX12" fmla="*/ 12859 w 152400"/>
                <a:gd name="connsiteY12" fmla="*/ 75724 h 161925"/>
                <a:gd name="connsiteX13" fmla="*/ 7144 w 152400"/>
                <a:gd name="connsiteY13" fmla="*/ 76676 h 161925"/>
                <a:gd name="connsiteX14" fmla="*/ 19526 w 152400"/>
                <a:gd name="connsiteY14" fmla="*/ 86201 h 161925"/>
                <a:gd name="connsiteX15" fmla="*/ 21431 w 152400"/>
                <a:gd name="connsiteY15" fmla="*/ 70009 h 161925"/>
                <a:gd name="connsiteX16" fmla="*/ 20479 w 152400"/>
                <a:gd name="connsiteY16" fmla="*/ 65246 h 161925"/>
                <a:gd name="connsiteX17" fmla="*/ 22384 w 152400"/>
                <a:gd name="connsiteY17" fmla="*/ 64294 h 161925"/>
                <a:gd name="connsiteX18" fmla="*/ 21431 w 152400"/>
                <a:gd name="connsiteY18" fmla="*/ 51911 h 161925"/>
                <a:gd name="connsiteX19" fmla="*/ 21431 w 152400"/>
                <a:gd name="connsiteY19" fmla="*/ 51911 h 161925"/>
                <a:gd name="connsiteX20" fmla="*/ 22384 w 152400"/>
                <a:gd name="connsiteY20" fmla="*/ 51911 h 161925"/>
                <a:gd name="connsiteX21" fmla="*/ 21431 w 152400"/>
                <a:gd name="connsiteY21" fmla="*/ 51911 h 161925"/>
                <a:gd name="connsiteX22" fmla="*/ 21431 w 152400"/>
                <a:gd name="connsiteY22" fmla="*/ 51911 h 161925"/>
                <a:gd name="connsiteX23" fmla="*/ 23336 w 152400"/>
                <a:gd name="connsiteY23" fmla="*/ 51911 h 161925"/>
                <a:gd name="connsiteX24" fmla="*/ 25241 w 152400"/>
                <a:gd name="connsiteY24" fmla="*/ 55721 h 161925"/>
                <a:gd name="connsiteX25" fmla="*/ 55721 w 152400"/>
                <a:gd name="connsiteY25" fmla="*/ 93821 h 161925"/>
                <a:gd name="connsiteX26" fmla="*/ 54769 w 152400"/>
                <a:gd name="connsiteY26" fmla="*/ 112871 h 161925"/>
                <a:gd name="connsiteX27" fmla="*/ 56674 w 152400"/>
                <a:gd name="connsiteY27" fmla="*/ 113824 h 161925"/>
                <a:gd name="connsiteX28" fmla="*/ 56674 w 152400"/>
                <a:gd name="connsiteY28" fmla="*/ 145256 h 161925"/>
                <a:gd name="connsiteX29" fmla="*/ 52864 w 152400"/>
                <a:gd name="connsiteY29" fmla="*/ 146209 h 161925"/>
                <a:gd name="connsiteX30" fmla="*/ 58579 w 152400"/>
                <a:gd name="connsiteY30" fmla="*/ 155734 h 161925"/>
                <a:gd name="connsiteX31" fmla="*/ 69056 w 152400"/>
                <a:gd name="connsiteY31" fmla="*/ 140494 h 161925"/>
                <a:gd name="connsiteX32" fmla="*/ 68104 w 152400"/>
                <a:gd name="connsiteY32" fmla="*/ 107156 h 161925"/>
                <a:gd name="connsiteX33" fmla="*/ 86201 w 152400"/>
                <a:gd name="connsiteY33" fmla="*/ 133826 h 161925"/>
                <a:gd name="connsiteX34" fmla="*/ 95726 w 152400"/>
                <a:gd name="connsiteY34" fmla="*/ 150019 h 161925"/>
                <a:gd name="connsiteX35" fmla="*/ 83344 w 152400"/>
                <a:gd name="connsiteY35" fmla="*/ 149066 h 161925"/>
                <a:gd name="connsiteX36" fmla="*/ 111919 w 152400"/>
                <a:gd name="connsiteY36" fmla="*/ 161449 h 161925"/>
                <a:gd name="connsiteX37" fmla="*/ 114776 w 152400"/>
                <a:gd name="connsiteY37" fmla="*/ 159544 h 161925"/>
                <a:gd name="connsiteX38" fmla="*/ 112871 w 152400"/>
                <a:gd name="connsiteY38" fmla="*/ 151924 h 161925"/>
                <a:gd name="connsiteX39" fmla="*/ 112871 w 152400"/>
                <a:gd name="connsiteY39" fmla="*/ 151924 h 161925"/>
                <a:gd name="connsiteX40" fmla="*/ 111919 w 152400"/>
                <a:gd name="connsiteY40" fmla="*/ 150019 h 161925"/>
                <a:gd name="connsiteX41" fmla="*/ 110966 w 152400"/>
                <a:gd name="connsiteY41" fmla="*/ 148114 h 161925"/>
                <a:gd name="connsiteX42" fmla="*/ 108109 w 152400"/>
                <a:gd name="connsiteY42" fmla="*/ 145256 h 161925"/>
                <a:gd name="connsiteX43" fmla="*/ 105251 w 152400"/>
                <a:gd name="connsiteY43" fmla="*/ 140494 h 161925"/>
                <a:gd name="connsiteX44" fmla="*/ 103346 w 152400"/>
                <a:gd name="connsiteY44" fmla="*/ 139541 h 161925"/>
                <a:gd name="connsiteX45" fmla="*/ 103346 w 152400"/>
                <a:gd name="connsiteY45" fmla="*/ 137636 h 161925"/>
                <a:gd name="connsiteX46" fmla="*/ 100489 w 152400"/>
                <a:gd name="connsiteY46" fmla="*/ 134779 h 161925"/>
                <a:gd name="connsiteX47" fmla="*/ 97631 w 152400"/>
                <a:gd name="connsiteY47" fmla="*/ 130969 h 161925"/>
                <a:gd name="connsiteX48" fmla="*/ 94774 w 152400"/>
                <a:gd name="connsiteY48" fmla="*/ 127159 h 161925"/>
                <a:gd name="connsiteX49" fmla="*/ 90964 w 152400"/>
                <a:gd name="connsiteY49" fmla="*/ 124301 h 161925"/>
                <a:gd name="connsiteX50" fmla="*/ 86201 w 152400"/>
                <a:gd name="connsiteY50" fmla="*/ 114776 h 161925"/>
                <a:gd name="connsiteX51" fmla="*/ 85249 w 152400"/>
                <a:gd name="connsiteY51" fmla="*/ 113824 h 161925"/>
                <a:gd name="connsiteX52" fmla="*/ 84296 w 152400"/>
                <a:gd name="connsiteY52" fmla="*/ 112871 h 161925"/>
                <a:gd name="connsiteX53" fmla="*/ 81439 w 152400"/>
                <a:gd name="connsiteY53" fmla="*/ 110966 h 161925"/>
                <a:gd name="connsiteX54" fmla="*/ 82391 w 152400"/>
                <a:gd name="connsiteY54" fmla="*/ 110014 h 161925"/>
                <a:gd name="connsiteX55" fmla="*/ 80486 w 152400"/>
                <a:gd name="connsiteY55" fmla="*/ 108109 h 161925"/>
                <a:gd name="connsiteX56" fmla="*/ 79534 w 152400"/>
                <a:gd name="connsiteY56" fmla="*/ 107156 h 161925"/>
                <a:gd name="connsiteX57" fmla="*/ 67151 w 152400"/>
                <a:gd name="connsiteY57" fmla="*/ 92869 h 161925"/>
                <a:gd name="connsiteX58" fmla="*/ 66199 w 152400"/>
                <a:gd name="connsiteY58" fmla="*/ 90964 h 161925"/>
                <a:gd name="connsiteX59" fmla="*/ 67151 w 152400"/>
                <a:gd name="connsiteY59" fmla="*/ 79534 h 161925"/>
                <a:gd name="connsiteX60" fmla="*/ 66199 w 152400"/>
                <a:gd name="connsiteY60" fmla="*/ 63341 h 161925"/>
                <a:gd name="connsiteX61" fmla="*/ 79534 w 152400"/>
                <a:gd name="connsiteY61" fmla="*/ 68104 h 161925"/>
                <a:gd name="connsiteX62" fmla="*/ 91916 w 152400"/>
                <a:gd name="connsiteY62" fmla="*/ 89059 h 161925"/>
                <a:gd name="connsiteX63" fmla="*/ 104299 w 152400"/>
                <a:gd name="connsiteY63" fmla="*/ 90964 h 161925"/>
                <a:gd name="connsiteX64" fmla="*/ 105251 w 152400"/>
                <a:gd name="connsiteY64" fmla="*/ 75724 h 161925"/>
                <a:gd name="connsiteX65" fmla="*/ 105251 w 152400"/>
                <a:gd name="connsiteY65" fmla="*/ 77629 h 161925"/>
                <a:gd name="connsiteX66" fmla="*/ 106204 w 152400"/>
                <a:gd name="connsiteY66" fmla="*/ 68104 h 161925"/>
                <a:gd name="connsiteX67" fmla="*/ 108109 w 152400"/>
                <a:gd name="connsiteY67" fmla="*/ 68104 h 161925"/>
                <a:gd name="connsiteX68" fmla="*/ 107156 w 152400"/>
                <a:gd name="connsiteY68" fmla="*/ 82391 h 161925"/>
                <a:gd name="connsiteX69" fmla="*/ 117634 w 152400"/>
                <a:gd name="connsiteY69" fmla="*/ 104299 h 161925"/>
                <a:gd name="connsiteX70" fmla="*/ 131921 w 152400"/>
                <a:gd name="connsiteY70" fmla="*/ 104299 h 161925"/>
                <a:gd name="connsiteX71" fmla="*/ 130969 w 152400"/>
                <a:gd name="connsiteY71" fmla="*/ 100489 h 161925"/>
                <a:gd name="connsiteX72" fmla="*/ 130969 w 152400"/>
                <a:gd name="connsiteY72" fmla="*/ 99536 h 161925"/>
                <a:gd name="connsiteX73" fmla="*/ 129064 w 152400"/>
                <a:gd name="connsiteY73" fmla="*/ 95726 h 161925"/>
                <a:gd name="connsiteX74" fmla="*/ 129064 w 152400"/>
                <a:gd name="connsiteY74" fmla="*/ 94774 h 161925"/>
                <a:gd name="connsiteX75" fmla="*/ 129064 w 152400"/>
                <a:gd name="connsiteY75" fmla="*/ 93821 h 161925"/>
                <a:gd name="connsiteX76" fmla="*/ 130969 w 152400"/>
                <a:gd name="connsiteY76" fmla="*/ 92869 h 161925"/>
                <a:gd name="connsiteX77" fmla="*/ 133826 w 152400"/>
                <a:gd name="connsiteY77" fmla="*/ 90964 h 161925"/>
                <a:gd name="connsiteX78" fmla="*/ 134779 w 152400"/>
                <a:gd name="connsiteY78" fmla="*/ 90964 h 161925"/>
                <a:gd name="connsiteX79" fmla="*/ 147161 w 152400"/>
                <a:gd name="connsiteY79" fmla="*/ 83344 h 161925"/>
                <a:gd name="connsiteX80" fmla="*/ 150019 w 152400"/>
                <a:gd name="connsiteY80" fmla="*/ 85249 h 161925"/>
                <a:gd name="connsiteX81" fmla="*/ 148114 w 152400"/>
                <a:gd name="connsiteY81" fmla="*/ 72866 h 161925"/>
                <a:gd name="connsiteX82" fmla="*/ 124301 w 152400"/>
                <a:gd name="connsiteY82" fmla="*/ 92869 h 161925"/>
                <a:gd name="connsiteX83" fmla="*/ 123349 w 152400"/>
                <a:gd name="connsiteY83" fmla="*/ 86201 h 161925"/>
                <a:gd name="connsiteX84" fmla="*/ 114776 w 152400"/>
                <a:gd name="connsiteY84" fmla="*/ 76676 h 161925"/>
                <a:gd name="connsiteX85" fmla="*/ 118586 w 152400"/>
                <a:gd name="connsiteY85" fmla="*/ 74771 h 161925"/>
                <a:gd name="connsiteX86" fmla="*/ 108109 w 152400"/>
                <a:gd name="connsiteY86" fmla="*/ 54769 h 161925"/>
                <a:gd name="connsiteX87" fmla="*/ 90011 w 152400"/>
                <a:gd name="connsiteY87" fmla="*/ 76676 h 161925"/>
                <a:gd name="connsiteX88" fmla="*/ 86201 w 152400"/>
                <a:gd name="connsiteY88" fmla="*/ 61436 h 161925"/>
                <a:gd name="connsiteX89" fmla="*/ 87154 w 152400"/>
                <a:gd name="connsiteY89" fmla="*/ 58579 h 161925"/>
                <a:gd name="connsiteX90" fmla="*/ 75724 w 152400"/>
                <a:gd name="connsiteY90" fmla="*/ 54769 h 161925"/>
                <a:gd name="connsiteX91" fmla="*/ 71914 w 152400"/>
                <a:gd name="connsiteY91" fmla="*/ 61436 h 161925"/>
                <a:gd name="connsiteX92" fmla="*/ 71914 w 152400"/>
                <a:gd name="connsiteY92" fmla="*/ 61436 h 161925"/>
                <a:gd name="connsiteX93" fmla="*/ 71914 w 152400"/>
                <a:gd name="connsiteY93" fmla="*/ 62389 h 161925"/>
                <a:gd name="connsiteX94" fmla="*/ 69056 w 152400"/>
                <a:gd name="connsiteY94" fmla="*/ 60484 h 161925"/>
                <a:gd name="connsiteX95" fmla="*/ 70009 w 152400"/>
                <a:gd name="connsiteY95" fmla="*/ 57626 h 161925"/>
                <a:gd name="connsiteX96" fmla="*/ 70009 w 152400"/>
                <a:gd name="connsiteY96" fmla="*/ 56674 h 161925"/>
                <a:gd name="connsiteX97" fmla="*/ 69056 w 152400"/>
                <a:gd name="connsiteY97" fmla="*/ 52864 h 161925"/>
                <a:gd name="connsiteX98" fmla="*/ 68104 w 152400"/>
                <a:gd name="connsiteY98" fmla="*/ 49054 h 161925"/>
                <a:gd name="connsiteX99" fmla="*/ 68104 w 152400"/>
                <a:gd name="connsiteY99" fmla="*/ 48101 h 161925"/>
                <a:gd name="connsiteX100" fmla="*/ 67151 w 152400"/>
                <a:gd name="connsiteY100" fmla="*/ 46196 h 161925"/>
                <a:gd name="connsiteX101" fmla="*/ 67151 w 152400"/>
                <a:gd name="connsiteY101" fmla="*/ 41434 h 161925"/>
                <a:gd name="connsiteX102" fmla="*/ 67151 w 152400"/>
                <a:gd name="connsiteY102" fmla="*/ 40481 h 161925"/>
                <a:gd name="connsiteX103" fmla="*/ 67151 w 152400"/>
                <a:gd name="connsiteY103" fmla="*/ 39529 h 161925"/>
                <a:gd name="connsiteX104" fmla="*/ 66199 w 152400"/>
                <a:gd name="connsiteY104" fmla="*/ 17621 h 161925"/>
                <a:gd name="connsiteX105" fmla="*/ 60484 w 152400"/>
                <a:gd name="connsiteY105" fmla="*/ 7144 h 161925"/>
                <a:gd name="connsiteX106" fmla="*/ 55721 w 152400"/>
                <a:gd name="connsiteY106" fmla="*/ 70009 h 161925"/>
                <a:gd name="connsiteX107" fmla="*/ 56674 w 152400"/>
                <a:gd name="connsiteY107" fmla="*/ 76676 h 161925"/>
                <a:gd name="connsiteX108" fmla="*/ 47149 w 152400"/>
                <a:gd name="connsiteY108" fmla="*/ 66199 h 161925"/>
                <a:gd name="connsiteX109" fmla="*/ 55721 w 152400"/>
                <a:gd name="connsiteY109" fmla="*/ 7000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52400" h="161925">
                  <a:moveTo>
                    <a:pt x="60484" y="7144"/>
                  </a:moveTo>
                  <a:cubicBezTo>
                    <a:pt x="57626" y="9049"/>
                    <a:pt x="54769" y="11906"/>
                    <a:pt x="53816" y="15716"/>
                  </a:cubicBezTo>
                  <a:cubicBezTo>
                    <a:pt x="57626" y="17621"/>
                    <a:pt x="56674" y="22384"/>
                    <a:pt x="55721" y="24289"/>
                  </a:cubicBezTo>
                  <a:cubicBezTo>
                    <a:pt x="53816" y="20479"/>
                    <a:pt x="51911" y="14764"/>
                    <a:pt x="46196" y="12859"/>
                  </a:cubicBezTo>
                  <a:cubicBezTo>
                    <a:pt x="42386" y="15716"/>
                    <a:pt x="37624" y="21431"/>
                    <a:pt x="39529" y="26194"/>
                  </a:cubicBezTo>
                  <a:cubicBezTo>
                    <a:pt x="41434" y="28099"/>
                    <a:pt x="42386" y="25241"/>
                    <a:pt x="44291" y="27146"/>
                  </a:cubicBezTo>
                  <a:cubicBezTo>
                    <a:pt x="55721" y="36671"/>
                    <a:pt x="58579" y="50006"/>
                    <a:pt x="56674" y="61436"/>
                  </a:cubicBezTo>
                  <a:cubicBezTo>
                    <a:pt x="55721" y="58579"/>
                    <a:pt x="54769" y="53816"/>
                    <a:pt x="50959" y="53816"/>
                  </a:cubicBezTo>
                  <a:cubicBezTo>
                    <a:pt x="48101" y="55721"/>
                    <a:pt x="50006" y="57626"/>
                    <a:pt x="49054" y="60484"/>
                  </a:cubicBezTo>
                  <a:cubicBezTo>
                    <a:pt x="46196" y="59531"/>
                    <a:pt x="43339" y="62389"/>
                    <a:pt x="40481" y="61436"/>
                  </a:cubicBezTo>
                  <a:cubicBezTo>
                    <a:pt x="32861" y="53816"/>
                    <a:pt x="27146" y="44291"/>
                    <a:pt x="17621" y="39529"/>
                  </a:cubicBezTo>
                  <a:cubicBezTo>
                    <a:pt x="7144" y="43339"/>
                    <a:pt x="10001" y="50959"/>
                    <a:pt x="11906" y="60484"/>
                  </a:cubicBezTo>
                  <a:cubicBezTo>
                    <a:pt x="12859" y="66199"/>
                    <a:pt x="12859" y="71914"/>
                    <a:pt x="12859" y="75724"/>
                  </a:cubicBezTo>
                  <a:cubicBezTo>
                    <a:pt x="10954" y="75724"/>
                    <a:pt x="9049" y="74771"/>
                    <a:pt x="7144" y="76676"/>
                  </a:cubicBezTo>
                  <a:cubicBezTo>
                    <a:pt x="9049" y="81439"/>
                    <a:pt x="13811" y="85249"/>
                    <a:pt x="19526" y="86201"/>
                  </a:cubicBezTo>
                  <a:cubicBezTo>
                    <a:pt x="23336" y="82391"/>
                    <a:pt x="22384" y="76676"/>
                    <a:pt x="21431" y="70009"/>
                  </a:cubicBezTo>
                  <a:cubicBezTo>
                    <a:pt x="21431" y="68104"/>
                    <a:pt x="22384" y="66199"/>
                    <a:pt x="20479" y="65246"/>
                  </a:cubicBezTo>
                  <a:cubicBezTo>
                    <a:pt x="20479" y="64294"/>
                    <a:pt x="21431" y="65246"/>
                    <a:pt x="22384" y="64294"/>
                  </a:cubicBezTo>
                  <a:cubicBezTo>
                    <a:pt x="21431" y="62389"/>
                    <a:pt x="21431" y="53816"/>
                    <a:pt x="21431" y="51911"/>
                  </a:cubicBezTo>
                  <a:cubicBezTo>
                    <a:pt x="21431" y="51911"/>
                    <a:pt x="21431" y="51911"/>
                    <a:pt x="21431" y="51911"/>
                  </a:cubicBezTo>
                  <a:cubicBezTo>
                    <a:pt x="21431" y="51911"/>
                    <a:pt x="21431" y="51911"/>
                    <a:pt x="22384" y="51911"/>
                  </a:cubicBezTo>
                  <a:cubicBezTo>
                    <a:pt x="22384" y="51911"/>
                    <a:pt x="22384" y="51911"/>
                    <a:pt x="21431" y="51911"/>
                  </a:cubicBezTo>
                  <a:cubicBezTo>
                    <a:pt x="21431" y="51911"/>
                    <a:pt x="21431" y="51911"/>
                    <a:pt x="21431" y="51911"/>
                  </a:cubicBezTo>
                  <a:cubicBezTo>
                    <a:pt x="21431" y="51911"/>
                    <a:pt x="23336" y="51911"/>
                    <a:pt x="23336" y="51911"/>
                  </a:cubicBezTo>
                  <a:cubicBezTo>
                    <a:pt x="24289" y="53816"/>
                    <a:pt x="24289" y="54769"/>
                    <a:pt x="25241" y="55721"/>
                  </a:cubicBezTo>
                  <a:cubicBezTo>
                    <a:pt x="35719" y="68104"/>
                    <a:pt x="45244" y="80486"/>
                    <a:pt x="55721" y="93821"/>
                  </a:cubicBezTo>
                  <a:cubicBezTo>
                    <a:pt x="55721" y="100489"/>
                    <a:pt x="57626" y="105251"/>
                    <a:pt x="54769" y="112871"/>
                  </a:cubicBezTo>
                  <a:lnTo>
                    <a:pt x="56674" y="113824"/>
                  </a:lnTo>
                  <a:cubicBezTo>
                    <a:pt x="56674" y="124301"/>
                    <a:pt x="57626" y="133826"/>
                    <a:pt x="56674" y="145256"/>
                  </a:cubicBezTo>
                  <a:cubicBezTo>
                    <a:pt x="54769" y="144304"/>
                    <a:pt x="53816" y="144304"/>
                    <a:pt x="52864" y="146209"/>
                  </a:cubicBezTo>
                  <a:cubicBezTo>
                    <a:pt x="52864" y="150019"/>
                    <a:pt x="54769" y="152876"/>
                    <a:pt x="58579" y="155734"/>
                  </a:cubicBezTo>
                  <a:cubicBezTo>
                    <a:pt x="67151" y="155734"/>
                    <a:pt x="66199" y="148114"/>
                    <a:pt x="69056" y="140494"/>
                  </a:cubicBezTo>
                  <a:cubicBezTo>
                    <a:pt x="67151" y="130016"/>
                    <a:pt x="67151" y="118586"/>
                    <a:pt x="68104" y="107156"/>
                  </a:cubicBezTo>
                  <a:cubicBezTo>
                    <a:pt x="72866" y="115729"/>
                    <a:pt x="80486" y="126206"/>
                    <a:pt x="86201" y="133826"/>
                  </a:cubicBezTo>
                  <a:cubicBezTo>
                    <a:pt x="90011" y="138589"/>
                    <a:pt x="94774" y="144304"/>
                    <a:pt x="95726" y="150019"/>
                  </a:cubicBezTo>
                  <a:cubicBezTo>
                    <a:pt x="92869" y="152876"/>
                    <a:pt x="87154" y="146209"/>
                    <a:pt x="83344" y="149066"/>
                  </a:cubicBezTo>
                  <a:cubicBezTo>
                    <a:pt x="92869" y="156686"/>
                    <a:pt x="102394" y="159544"/>
                    <a:pt x="111919" y="161449"/>
                  </a:cubicBezTo>
                  <a:cubicBezTo>
                    <a:pt x="112871" y="159544"/>
                    <a:pt x="113824" y="161449"/>
                    <a:pt x="114776" y="159544"/>
                  </a:cubicBezTo>
                  <a:cubicBezTo>
                    <a:pt x="114776" y="156686"/>
                    <a:pt x="113824" y="154781"/>
                    <a:pt x="112871" y="151924"/>
                  </a:cubicBezTo>
                  <a:cubicBezTo>
                    <a:pt x="112871" y="151924"/>
                    <a:pt x="112871" y="151924"/>
                    <a:pt x="112871" y="151924"/>
                  </a:cubicBezTo>
                  <a:cubicBezTo>
                    <a:pt x="112871" y="150971"/>
                    <a:pt x="111919" y="150971"/>
                    <a:pt x="111919" y="150019"/>
                  </a:cubicBezTo>
                  <a:cubicBezTo>
                    <a:pt x="111919" y="149066"/>
                    <a:pt x="110966" y="149066"/>
                    <a:pt x="110966" y="148114"/>
                  </a:cubicBezTo>
                  <a:cubicBezTo>
                    <a:pt x="110014" y="147161"/>
                    <a:pt x="109061" y="146209"/>
                    <a:pt x="108109" y="145256"/>
                  </a:cubicBezTo>
                  <a:cubicBezTo>
                    <a:pt x="107156" y="143351"/>
                    <a:pt x="106204" y="142399"/>
                    <a:pt x="105251" y="140494"/>
                  </a:cubicBezTo>
                  <a:cubicBezTo>
                    <a:pt x="105251" y="139541"/>
                    <a:pt x="103346" y="139541"/>
                    <a:pt x="103346" y="139541"/>
                  </a:cubicBezTo>
                  <a:cubicBezTo>
                    <a:pt x="103346" y="138589"/>
                    <a:pt x="103346" y="138589"/>
                    <a:pt x="103346" y="137636"/>
                  </a:cubicBezTo>
                  <a:cubicBezTo>
                    <a:pt x="103346" y="136684"/>
                    <a:pt x="101441" y="135731"/>
                    <a:pt x="100489" y="134779"/>
                  </a:cubicBezTo>
                  <a:cubicBezTo>
                    <a:pt x="99536" y="133826"/>
                    <a:pt x="98584" y="132874"/>
                    <a:pt x="97631" y="130969"/>
                  </a:cubicBezTo>
                  <a:cubicBezTo>
                    <a:pt x="96679" y="130016"/>
                    <a:pt x="95726" y="128111"/>
                    <a:pt x="94774" y="127159"/>
                  </a:cubicBezTo>
                  <a:cubicBezTo>
                    <a:pt x="94774" y="127159"/>
                    <a:pt x="90964" y="124301"/>
                    <a:pt x="90964" y="124301"/>
                  </a:cubicBezTo>
                  <a:cubicBezTo>
                    <a:pt x="91916" y="120491"/>
                    <a:pt x="86201" y="118586"/>
                    <a:pt x="86201" y="114776"/>
                  </a:cubicBezTo>
                  <a:cubicBezTo>
                    <a:pt x="86201" y="114776"/>
                    <a:pt x="85249" y="113824"/>
                    <a:pt x="85249" y="113824"/>
                  </a:cubicBezTo>
                  <a:cubicBezTo>
                    <a:pt x="85249" y="113824"/>
                    <a:pt x="84296" y="112871"/>
                    <a:pt x="84296" y="112871"/>
                  </a:cubicBezTo>
                  <a:cubicBezTo>
                    <a:pt x="83344" y="111919"/>
                    <a:pt x="83344" y="111919"/>
                    <a:pt x="81439" y="110966"/>
                  </a:cubicBezTo>
                  <a:lnTo>
                    <a:pt x="82391" y="110014"/>
                  </a:lnTo>
                  <a:cubicBezTo>
                    <a:pt x="82391" y="109061"/>
                    <a:pt x="81439" y="108109"/>
                    <a:pt x="80486" y="108109"/>
                  </a:cubicBezTo>
                  <a:cubicBezTo>
                    <a:pt x="80486" y="108109"/>
                    <a:pt x="80486" y="108109"/>
                    <a:pt x="79534" y="107156"/>
                  </a:cubicBezTo>
                  <a:cubicBezTo>
                    <a:pt x="74771" y="103346"/>
                    <a:pt x="72866" y="96679"/>
                    <a:pt x="67151" y="92869"/>
                  </a:cubicBezTo>
                  <a:cubicBezTo>
                    <a:pt x="68104" y="91916"/>
                    <a:pt x="67151" y="90964"/>
                    <a:pt x="66199" y="90964"/>
                  </a:cubicBezTo>
                  <a:cubicBezTo>
                    <a:pt x="67151" y="87154"/>
                    <a:pt x="65246" y="83344"/>
                    <a:pt x="67151" y="79534"/>
                  </a:cubicBezTo>
                  <a:cubicBezTo>
                    <a:pt x="64294" y="74771"/>
                    <a:pt x="65246" y="69056"/>
                    <a:pt x="66199" y="63341"/>
                  </a:cubicBezTo>
                  <a:cubicBezTo>
                    <a:pt x="68104" y="68104"/>
                    <a:pt x="75724" y="70961"/>
                    <a:pt x="79534" y="68104"/>
                  </a:cubicBezTo>
                  <a:cubicBezTo>
                    <a:pt x="83344" y="74771"/>
                    <a:pt x="87154" y="81439"/>
                    <a:pt x="91916" y="89059"/>
                  </a:cubicBezTo>
                  <a:cubicBezTo>
                    <a:pt x="95726" y="90011"/>
                    <a:pt x="100489" y="93821"/>
                    <a:pt x="104299" y="90964"/>
                  </a:cubicBezTo>
                  <a:cubicBezTo>
                    <a:pt x="107156" y="85249"/>
                    <a:pt x="102394" y="79534"/>
                    <a:pt x="105251" y="75724"/>
                  </a:cubicBezTo>
                  <a:cubicBezTo>
                    <a:pt x="105251" y="76676"/>
                    <a:pt x="104299" y="76676"/>
                    <a:pt x="105251" y="77629"/>
                  </a:cubicBezTo>
                  <a:cubicBezTo>
                    <a:pt x="106204" y="73819"/>
                    <a:pt x="104299" y="71914"/>
                    <a:pt x="106204" y="68104"/>
                  </a:cubicBezTo>
                  <a:cubicBezTo>
                    <a:pt x="107156" y="68104"/>
                    <a:pt x="107156" y="68104"/>
                    <a:pt x="108109" y="68104"/>
                  </a:cubicBezTo>
                  <a:cubicBezTo>
                    <a:pt x="110966" y="71914"/>
                    <a:pt x="104299" y="78581"/>
                    <a:pt x="107156" y="82391"/>
                  </a:cubicBezTo>
                  <a:cubicBezTo>
                    <a:pt x="113824" y="89059"/>
                    <a:pt x="115729" y="96679"/>
                    <a:pt x="117634" y="104299"/>
                  </a:cubicBezTo>
                  <a:cubicBezTo>
                    <a:pt x="121444" y="106204"/>
                    <a:pt x="127159" y="110966"/>
                    <a:pt x="131921" y="104299"/>
                  </a:cubicBezTo>
                  <a:cubicBezTo>
                    <a:pt x="131921" y="103346"/>
                    <a:pt x="131921" y="101441"/>
                    <a:pt x="130969" y="100489"/>
                  </a:cubicBezTo>
                  <a:cubicBezTo>
                    <a:pt x="130969" y="100489"/>
                    <a:pt x="130969" y="100489"/>
                    <a:pt x="130969" y="99536"/>
                  </a:cubicBezTo>
                  <a:cubicBezTo>
                    <a:pt x="130016" y="98584"/>
                    <a:pt x="130016" y="96679"/>
                    <a:pt x="129064" y="95726"/>
                  </a:cubicBezTo>
                  <a:cubicBezTo>
                    <a:pt x="129064" y="94774"/>
                    <a:pt x="129064" y="94774"/>
                    <a:pt x="129064" y="94774"/>
                  </a:cubicBezTo>
                  <a:cubicBezTo>
                    <a:pt x="129064" y="94774"/>
                    <a:pt x="129064" y="93821"/>
                    <a:pt x="129064" y="93821"/>
                  </a:cubicBezTo>
                  <a:cubicBezTo>
                    <a:pt x="130016" y="92869"/>
                    <a:pt x="130016" y="92869"/>
                    <a:pt x="130969" y="92869"/>
                  </a:cubicBezTo>
                  <a:cubicBezTo>
                    <a:pt x="131921" y="91916"/>
                    <a:pt x="132874" y="91916"/>
                    <a:pt x="133826" y="90964"/>
                  </a:cubicBezTo>
                  <a:cubicBezTo>
                    <a:pt x="133826" y="90964"/>
                    <a:pt x="134779" y="90964"/>
                    <a:pt x="134779" y="90964"/>
                  </a:cubicBezTo>
                  <a:cubicBezTo>
                    <a:pt x="138589" y="88106"/>
                    <a:pt x="143351" y="85249"/>
                    <a:pt x="147161" y="83344"/>
                  </a:cubicBezTo>
                  <a:cubicBezTo>
                    <a:pt x="148114" y="84296"/>
                    <a:pt x="148114" y="85249"/>
                    <a:pt x="150019" y="85249"/>
                  </a:cubicBezTo>
                  <a:cubicBezTo>
                    <a:pt x="150971" y="80486"/>
                    <a:pt x="150019" y="76676"/>
                    <a:pt x="148114" y="72866"/>
                  </a:cubicBezTo>
                  <a:cubicBezTo>
                    <a:pt x="133826" y="68104"/>
                    <a:pt x="131921" y="83344"/>
                    <a:pt x="124301" y="92869"/>
                  </a:cubicBezTo>
                  <a:cubicBezTo>
                    <a:pt x="121444" y="91916"/>
                    <a:pt x="123349" y="89059"/>
                    <a:pt x="123349" y="86201"/>
                  </a:cubicBezTo>
                  <a:cubicBezTo>
                    <a:pt x="121444" y="82391"/>
                    <a:pt x="116681" y="78581"/>
                    <a:pt x="114776" y="76676"/>
                  </a:cubicBezTo>
                  <a:cubicBezTo>
                    <a:pt x="115729" y="74771"/>
                    <a:pt x="117634" y="76676"/>
                    <a:pt x="118586" y="74771"/>
                  </a:cubicBezTo>
                  <a:cubicBezTo>
                    <a:pt x="119539" y="68104"/>
                    <a:pt x="117634" y="52864"/>
                    <a:pt x="108109" y="54769"/>
                  </a:cubicBezTo>
                  <a:cubicBezTo>
                    <a:pt x="99536" y="55721"/>
                    <a:pt x="95726" y="70961"/>
                    <a:pt x="90011" y="76676"/>
                  </a:cubicBezTo>
                  <a:cubicBezTo>
                    <a:pt x="89059" y="71914"/>
                    <a:pt x="90011" y="66199"/>
                    <a:pt x="86201" y="61436"/>
                  </a:cubicBezTo>
                  <a:cubicBezTo>
                    <a:pt x="87154" y="60484"/>
                    <a:pt x="86201" y="59531"/>
                    <a:pt x="87154" y="58579"/>
                  </a:cubicBezTo>
                  <a:cubicBezTo>
                    <a:pt x="84296" y="53816"/>
                    <a:pt x="79534" y="53816"/>
                    <a:pt x="75724" y="54769"/>
                  </a:cubicBezTo>
                  <a:cubicBezTo>
                    <a:pt x="73819" y="56674"/>
                    <a:pt x="72866" y="60484"/>
                    <a:pt x="71914" y="61436"/>
                  </a:cubicBezTo>
                  <a:cubicBezTo>
                    <a:pt x="71914" y="61436"/>
                    <a:pt x="71914" y="61436"/>
                    <a:pt x="71914" y="61436"/>
                  </a:cubicBezTo>
                  <a:cubicBezTo>
                    <a:pt x="71914" y="61436"/>
                    <a:pt x="71914" y="62389"/>
                    <a:pt x="71914" y="62389"/>
                  </a:cubicBezTo>
                  <a:cubicBezTo>
                    <a:pt x="70961" y="64294"/>
                    <a:pt x="68104" y="62389"/>
                    <a:pt x="69056" y="60484"/>
                  </a:cubicBezTo>
                  <a:cubicBezTo>
                    <a:pt x="69056" y="59531"/>
                    <a:pt x="70009" y="58579"/>
                    <a:pt x="70009" y="57626"/>
                  </a:cubicBezTo>
                  <a:cubicBezTo>
                    <a:pt x="70009" y="57626"/>
                    <a:pt x="70009" y="57626"/>
                    <a:pt x="70009" y="56674"/>
                  </a:cubicBezTo>
                  <a:cubicBezTo>
                    <a:pt x="70009" y="55721"/>
                    <a:pt x="69056" y="53816"/>
                    <a:pt x="69056" y="52864"/>
                  </a:cubicBezTo>
                  <a:cubicBezTo>
                    <a:pt x="68104" y="51911"/>
                    <a:pt x="68104" y="50959"/>
                    <a:pt x="68104" y="49054"/>
                  </a:cubicBezTo>
                  <a:cubicBezTo>
                    <a:pt x="68104" y="49054"/>
                    <a:pt x="68104" y="48101"/>
                    <a:pt x="68104" y="48101"/>
                  </a:cubicBezTo>
                  <a:cubicBezTo>
                    <a:pt x="67151" y="48101"/>
                    <a:pt x="67151" y="47149"/>
                    <a:pt x="67151" y="46196"/>
                  </a:cubicBezTo>
                  <a:cubicBezTo>
                    <a:pt x="67151" y="44291"/>
                    <a:pt x="67151" y="43339"/>
                    <a:pt x="67151" y="41434"/>
                  </a:cubicBezTo>
                  <a:cubicBezTo>
                    <a:pt x="67151" y="41434"/>
                    <a:pt x="67151" y="40481"/>
                    <a:pt x="67151" y="40481"/>
                  </a:cubicBezTo>
                  <a:cubicBezTo>
                    <a:pt x="67151" y="40481"/>
                    <a:pt x="67151" y="40481"/>
                    <a:pt x="67151" y="39529"/>
                  </a:cubicBezTo>
                  <a:cubicBezTo>
                    <a:pt x="68104" y="34766"/>
                    <a:pt x="67151" y="23336"/>
                    <a:pt x="66199" y="17621"/>
                  </a:cubicBezTo>
                  <a:cubicBezTo>
                    <a:pt x="64294" y="10954"/>
                    <a:pt x="64294" y="9049"/>
                    <a:pt x="60484" y="7144"/>
                  </a:cubicBezTo>
                  <a:close/>
                  <a:moveTo>
                    <a:pt x="55721" y="70009"/>
                  </a:moveTo>
                  <a:cubicBezTo>
                    <a:pt x="55721" y="71914"/>
                    <a:pt x="56674" y="73819"/>
                    <a:pt x="56674" y="76676"/>
                  </a:cubicBezTo>
                  <a:cubicBezTo>
                    <a:pt x="53816" y="74771"/>
                    <a:pt x="51911" y="69056"/>
                    <a:pt x="47149" y="66199"/>
                  </a:cubicBezTo>
                  <a:cubicBezTo>
                    <a:pt x="50006" y="64294"/>
                    <a:pt x="53816" y="71914"/>
                    <a:pt x="55721" y="70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72770742-2B88-4D02-801C-BAE8958DBF22}"/>
                </a:ext>
              </a:extLst>
            </p:cNvPr>
            <p:cNvSpPr/>
            <p:nvPr/>
          </p:nvSpPr>
          <p:spPr>
            <a:xfrm>
              <a:off x="2912058" y="1560796"/>
              <a:ext cx="19050" cy="28575"/>
            </a:xfrm>
            <a:custGeom>
              <a:avLst/>
              <a:gdLst>
                <a:gd name="connsiteX0" fmla="*/ 15990 w 19050"/>
                <a:gd name="connsiteY0" fmla="*/ 7144 h 28575"/>
                <a:gd name="connsiteX1" fmla="*/ 11227 w 19050"/>
                <a:gd name="connsiteY1" fmla="*/ 30004 h 28575"/>
                <a:gd name="connsiteX2" fmla="*/ 15990 w 190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5990" y="7144"/>
                  </a:moveTo>
                  <a:cubicBezTo>
                    <a:pt x="28372" y="10954"/>
                    <a:pt x="11227" y="22384"/>
                    <a:pt x="11227" y="30004"/>
                  </a:cubicBezTo>
                  <a:cubicBezTo>
                    <a:pt x="-203" y="25241"/>
                    <a:pt x="15990" y="13811"/>
                    <a:pt x="15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28A0075-A1BD-438B-A534-3557D91A349C}"/>
                </a:ext>
              </a:extLst>
            </p:cNvPr>
            <p:cNvSpPr/>
            <p:nvPr/>
          </p:nvSpPr>
          <p:spPr>
            <a:xfrm>
              <a:off x="2052224" y="1708433"/>
              <a:ext cx="19050" cy="28575"/>
            </a:xfrm>
            <a:custGeom>
              <a:avLst/>
              <a:gdLst>
                <a:gd name="connsiteX0" fmla="*/ 7144 w 19050"/>
                <a:gd name="connsiteY0" fmla="*/ 7144 h 28575"/>
                <a:gd name="connsiteX1" fmla="*/ 11906 w 19050"/>
                <a:gd name="connsiteY1" fmla="*/ 25241 h 28575"/>
                <a:gd name="connsiteX2" fmla="*/ 7144 w 190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7144" y="7144"/>
                  </a:moveTo>
                  <a:cubicBezTo>
                    <a:pt x="20479" y="10954"/>
                    <a:pt x="11906" y="13811"/>
                    <a:pt x="11906" y="25241"/>
                  </a:cubicBezTo>
                  <a:cubicBezTo>
                    <a:pt x="5239" y="24289"/>
                    <a:pt x="8096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B30532-4D51-4208-A544-0CFED0075BF7}"/>
                </a:ext>
              </a:extLst>
            </p:cNvPr>
            <p:cNvSpPr/>
            <p:nvPr/>
          </p:nvSpPr>
          <p:spPr>
            <a:xfrm>
              <a:off x="2888519" y="1533500"/>
              <a:ext cx="9525" cy="9525"/>
            </a:xfrm>
            <a:custGeom>
              <a:avLst/>
              <a:gdLst>
                <a:gd name="connsiteX0" fmla="*/ 10001 w 9525"/>
                <a:gd name="connsiteY0" fmla="*/ 7769 h 9525"/>
                <a:gd name="connsiteX1" fmla="*/ 7144 w 9525"/>
                <a:gd name="connsiteY1" fmla="*/ 8722 h 9525"/>
                <a:gd name="connsiteX2" fmla="*/ 10001 w 9525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69"/>
                  </a:moveTo>
                  <a:cubicBezTo>
                    <a:pt x="9049" y="8722"/>
                    <a:pt x="8096" y="8722"/>
                    <a:pt x="7144" y="8722"/>
                  </a:cubicBezTo>
                  <a:cubicBezTo>
                    <a:pt x="7144" y="6817"/>
                    <a:pt x="9049" y="6817"/>
                    <a:pt x="10001" y="7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7A2F67D-534D-4933-B041-96CEE10884F1}"/>
                </a:ext>
              </a:extLst>
            </p:cNvPr>
            <p:cNvSpPr/>
            <p:nvPr/>
          </p:nvSpPr>
          <p:spPr>
            <a:xfrm>
              <a:off x="2791891" y="1516794"/>
              <a:ext cx="180975" cy="161925"/>
            </a:xfrm>
            <a:custGeom>
              <a:avLst/>
              <a:gdLst>
                <a:gd name="connsiteX0" fmla="*/ 162826 w 180975"/>
                <a:gd name="connsiteY0" fmla="*/ 127346 h 161925"/>
                <a:gd name="connsiteX1" fmla="*/ 162826 w 180975"/>
                <a:gd name="connsiteY1" fmla="*/ 127346 h 161925"/>
                <a:gd name="connsiteX2" fmla="*/ 125679 w 180975"/>
                <a:gd name="connsiteY2" fmla="*/ 124488 h 161925"/>
                <a:gd name="connsiteX3" fmla="*/ 121869 w 180975"/>
                <a:gd name="connsiteY3" fmla="*/ 124488 h 161925"/>
                <a:gd name="connsiteX4" fmla="*/ 116154 w 180975"/>
                <a:gd name="connsiteY4" fmla="*/ 122583 h 161925"/>
                <a:gd name="connsiteX5" fmla="*/ 131394 w 180975"/>
                <a:gd name="connsiteY5" fmla="*/ 101628 h 161925"/>
                <a:gd name="connsiteX6" fmla="*/ 136156 w 180975"/>
                <a:gd name="connsiteY6" fmla="*/ 94961 h 161925"/>
                <a:gd name="connsiteX7" fmla="*/ 141871 w 180975"/>
                <a:gd name="connsiteY7" fmla="*/ 90198 h 161925"/>
                <a:gd name="connsiteX8" fmla="*/ 144729 w 180975"/>
                <a:gd name="connsiteY8" fmla="*/ 86388 h 161925"/>
                <a:gd name="connsiteX9" fmla="*/ 176161 w 180975"/>
                <a:gd name="connsiteY9" fmla="*/ 56861 h 161925"/>
                <a:gd name="connsiteX10" fmla="*/ 163779 w 180975"/>
                <a:gd name="connsiteY10" fmla="*/ 54956 h 161925"/>
                <a:gd name="connsiteX11" fmla="*/ 164731 w 180975"/>
                <a:gd name="connsiteY11" fmla="*/ 44478 h 161925"/>
                <a:gd name="connsiteX12" fmla="*/ 146634 w 180975"/>
                <a:gd name="connsiteY12" fmla="*/ 42573 h 161925"/>
                <a:gd name="connsiteX13" fmla="*/ 148539 w 180975"/>
                <a:gd name="connsiteY13" fmla="*/ 48288 h 161925"/>
                <a:gd name="connsiteX14" fmla="*/ 142824 w 180975"/>
                <a:gd name="connsiteY14" fmla="*/ 60671 h 161925"/>
                <a:gd name="connsiteX15" fmla="*/ 119011 w 180975"/>
                <a:gd name="connsiteY15" fmla="*/ 67338 h 161925"/>
                <a:gd name="connsiteX16" fmla="*/ 90436 w 180975"/>
                <a:gd name="connsiteY16" fmla="*/ 83531 h 161925"/>
                <a:gd name="connsiteX17" fmla="*/ 53289 w 180975"/>
                <a:gd name="connsiteY17" fmla="*/ 93056 h 161925"/>
                <a:gd name="connsiteX18" fmla="*/ 53289 w 180975"/>
                <a:gd name="connsiteY18" fmla="*/ 93056 h 161925"/>
                <a:gd name="connsiteX19" fmla="*/ 52336 w 180975"/>
                <a:gd name="connsiteY19" fmla="*/ 93056 h 161925"/>
                <a:gd name="connsiteX20" fmla="*/ 51384 w 180975"/>
                <a:gd name="connsiteY20" fmla="*/ 92103 h 161925"/>
                <a:gd name="connsiteX21" fmla="*/ 48526 w 180975"/>
                <a:gd name="connsiteY21" fmla="*/ 92103 h 161925"/>
                <a:gd name="connsiteX22" fmla="*/ 57099 w 180975"/>
                <a:gd name="connsiteY22" fmla="*/ 84483 h 161925"/>
                <a:gd name="connsiteX23" fmla="*/ 89484 w 180975"/>
                <a:gd name="connsiteY23" fmla="*/ 72101 h 161925"/>
                <a:gd name="connsiteX24" fmla="*/ 109486 w 180975"/>
                <a:gd name="connsiteY24" fmla="*/ 63528 h 161925"/>
                <a:gd name="connsiteX25" fmla="*/ 89484 w 180975"/>
                <a:gd name="connsiteY25" fmla="*/ 57813 h 161925"/>
                <a:gd name="connsiteX26" fmla="*/ 87579 w 180975"/>
                <a:gd name="connsiteY26" fmla="*/ 56861 h 161925"/>
                <a:gd name="connsiteX27" fmla="*/ 107581 w 180975"/>
                <a:gd name="connsiteY27" fmla="*/ 48288 h 161925"/>
                <a:gd name="connsiteX28" fmla="*/ 108534 w 180975"/>
                <a:gd name="connsiteY28" fmla="*/ 47336 h 161925"/>
                <a:gd name="connsiteX29" fmla="*/ 113296 w 180975"/>
                <a:gd name="connsiteY29" fmla="*/ 36858 h 161925"/>
                <a:gd name="connsiteX30" fmla="*/ 95199 w 180975"/>
                <a:gd name="connsiteY30" fmla="*/ 34001 h 161925"/>
                <a:gd name="connsiteX31" fmla="*/ 88531 w 180975"/>
                <a:gd name="connsiteY31" fmla="*/ 36858 h 161925"/>
                <a:gd name="connsiteX32" fmla="*/ 82816 w 180975"/>
                <a:gd name="connsiteY32" fmla="*/ 38763 h 161925"/>
                <a:gd name="connsiteX33" fmla="*/ 91389 w 180975"/>
                <a:gd name="connsiteY33" fmla="*/ 32096 h 161925"/>
                <a:gd name="connsiteX34" fmla="*/ 104724 w 180975"/>
                <a:gd name="connsiteY34" fmla="*/ 28286 h 161925"/>
                <a:gd name="connsiteX35" fmla="*/ 118059 w 180975"/>
                <a:gd name="connsiteY35" fmla="*/ 24476 h 161925"/>
                <a:gd name="connsiteX36" fmla="*/ 131394 w 180975"/>
                <a:gd name="connsiteY36" fmla="*/ 26381 h 161925"/>
                <a:gd name="connsiteX37" fmla="*/ 135204 w 180975"/>
                <a:gd name="connsiteY37" fmla="*/ 22571 h 161925"/>
                <a:gd name="connsiteX38" fmla="*/ 116154 w 180975"/>
                <a:gd name="connsiteY38" fmla="*/ 12093 h 161925"/>
                <a:gd name="connsiteX39" fmla="*/ 87579 w 180975"/>
                <a:gd name="connsiteY39" fmla="*/ 12093 h 161925"/>
                <a:gd name="connsiteX40" fmla="*/ 53289 w 180975"/>
                <a:gd name="connsiteY40" fmla="*/ 12093 h 161925"/>
                <a:gd name="connsiteX41" fmla="*/ 47574 w 180975"/>
                <a:gd name="connsiteY41" fmla="*/ 7331 h 161925"/>
                <a:gd name="connsiteX42" fmla="*/ 59004 w 180975"/>
                <a:gd name="connsiteY42" fmla="*/ 31143 h 161925"/>
                <a:gd name="connsiteX43" fmla="*/ 78054 w 180975"/>
                <a:gd name="connsiteY43" fmla="*/ 30191 h 161925"/>
                <a:gd name="connsiteX44" fmla="*/ 84721 w 180975"/>
                <a:gd name="connsiteY44" fmla="*/ 29238 h 161925"/>
                <a:gd name="connsiteX45" fmla="*/ 91389 w 180975"/>
                <a:gd name="connsiteY45" fmla="*/ 26381 h 161925"/>
                <a:gd name="connsiteX46" fmla="*/ 99961 w 180975"/>
                <a:gd name="connsiteY46" fmla="*/ 26381 h 161925"/>
                <a:gd name="connsiteX47" fmla="*/ 71386 w 180975"/>
                <a:gd name="connsiteY47" fmla="*/ 37811 h 161925"/>
                <a:gd name="connsiteX48" fmla="*/ 58051 w 180975"/>
                <a:gd name="connsiteY48" fmla="*/ 54003 h 161925"/>
                <a:gd name="connsiteX49" fmla="*/ 75196 w 180975"/>
                <a:gd name="connsiteY49" fmla="*/ 54003 h 161925"/>
                <a:gd name="connsiteX50" fmla="*/ 89484 w 180975"/>
                <a:gd name="connsiteY50" fmla="*/ 42573 h 161925"/>
                <a:gd name="connsiteX51" fmla="*/ 70434 w 180975"/>
                <a:gd name="connsiteY51" fmla="*/ 72101 h 161925"/>
                <a:gd name="connsiteX52" fmla="*/ 44716 w 180975"/>
                <a:gd name="connsiteY52" fmla="*/ 88293 h 161925"/>
                <a:gd name="connsiteX53" fmla="*/ 19951 w 180975"/>
                <a:gd name="connsiteY53" fmla="*/ 107343 h 161925"/>
                <a:gd name="connsiteX54" fmla="*/ 7569 w 180975"/>
                <a:gd name="connsiteY54" fmla="*/ 122583 h 161925"/>
                <a:gd name="connsiteX55" fmla="*/ 24714 w 180975"/>
                <a:gd name="connsiteY55" fmla="*/ 122583 h 161925"/>
                <a:gd name="connsiteX56" fmla="*/ 26619 w 180975"/>
                <a:gd name="connsiteY56" fmla="*/ 118773 h 161925"/>
                <a:gd name="connsiteX57" fmla="*/ 58051 w 180975"/>
                <a:gd name="connsiteY57" fmla="*/ 98771 h 161925"/>
                <a:gd name="connsiteX58" fmla="*/ 73291 w 180975"/>
                <a:gd name="connsiteY58" fmla="*/ 97818 h 161925"/>
                <a:gd name="connsiteX59" fmla="*/ 59004 w 180975"/>
                <a:gd name="connsiteY59" fmla="*/ 131156 h 161925"/>
                <a:gd name="connsiteX60" fmla="*/ 67576 w 180975"/>
                <a:gd name="connsiteY60" fmla="*/ 126393 h 161925"/>
                <a:gd name="connsiteX61" fmla="*/ 73291 w 180975"/>
                <a:gd name="connsiteY61" fmla="*/ 124488 h 161925"/>
                <a:gd name="connsiteX62" fmla="*/ 93294 w 180975"/>
                <a:gd name="connsiteY62" fmla="*/ 94961 h 161925"/>
                <a:gd name="connsiteX63" fmla="*/ 103771 w 180975"/>
                <a:gd name="connsiteY63" fmla="*/ 87341 h 161925"/>
                <a:gd name="connsiteX64" fmla="*/ 104724 w 180975"/>
                <a:gd name="connsiteY64" fmla="*/ 92103 h 161925"/>
                <a:gd name="connsiteX65" fmla="*/ 113296 w 180975"/>
                <a:gd name="connsiteY65" fmla="*/ 91151 h 161925"/>
                <a:gd name="connsiteX66" fmla="*/ 114249 w 180975"/>
                <a:gd name="connsiteY66" fmla="*/ 91151 h 161925"/>
                <a:gd name="connsiteX67" fmla="*/ 125679 w 180975"/>
                <a:gd name="connsiteY67" fmla="*/ 80673 h 161925"/>
                <a:gd name="connsiteX68" fmla="*/ 135204 w 180975"/>
                <a:gd name="connsiteY68" fmla="*/ 71148 h 161925"/>
                <a:gd name="connsiteX69" fmla="*/ 105676 w 180975"/>
                <a:gd name="connsiteY69" fmla="*/ 131156 h 161925"/>
                <a:gd name="connsiteX70" fmla="*/ 143776 w 180975"/>
                <a:gd name="connsiteY70" fmla="*/ 133061 h 161925"/>
                <a:gd name="connsiteX71" fmla="*/ 131394 w 180975"/>
                <a:gd name="connsiteY71" fmla="*/ 157826 h 161925"/>
                <a:gd name="connsiteX72" fmla="*/ 133299 w 180975"/>
                <a:gd name="connsiteY72" fmla="*/ 158778 h 161925"/>
                <a:gd name="connsiteX73" fmla="*/ 134251 w 180975"/>
                <a:gd name="connsiteY73" fmla="*/ 158778 h 161925"/>
                <a:gd name="connsiteX74" fmla="*/ 139966 w 180975"/>
                <a:gd name="connsiteY74" fmla="*/ 155921 h 161925"/>
                <a:gd name="connsiteX75" fmla="*/ 140919 w 180975"/>
                <a:gd name="connsiteY75" fmla="*/ 155921 h 161925"/>
                <a:gd name="connsiteX76" fmla="*/ 148539 w 180975"/>
                <a:gd name="connsiteY76" fmla="*/ 152111 h 161925"/>
                <a:gd name="connsiteX77" fmla="*/ 149491 w 180975"/>
                <a:gd name="connsiteY77" fmla="*/ 151158 h 161925"/>
                <a:gd name="connsiteX78" fmla="*/ 150444 w 180975"/>
                <a:gd name="connsiteY78" fmla="*/ 149253 h 161925"/>
                <a:gd name="connsiteX79" fmla="*/ 150444 w 180975"/>
                <a:gd name="connsiteY79" fmla="*/ 149253 h 161925"/>
                <a:gd name="connsiteX80" fmla="*/ 162826 w 180975"/>
                <a:gd name="connsiteY80" fmla="*/ 127346 h 161925"/>
                <a:gd name="connsiteX81" fmla="*/ 163779 w 180975"/>
                <a:gd name="connsiteY81" fmla="*/ 61623 h 161925"/>
                <a:gd name="connsiteX82" fmla="*/ 165684 w 180975"/>
                <a:gd name="connsiteY82" fmla="*/ 61623 h 161925"/>
                <a:gd name="connsiteX83" fmla="*/ 148539 w 180975"/>
                <a:gd name="connsiteY83" fmla="*/ 81626 h 161925"/>
                <a:gd name="connsiteX84" fmla="*/ 163779 w 180975"/>
                <a:gd name="connsiteY84" fmla="*/ 616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80975" h="161925">
                  <a:moveTo>
                    <a:pt x="162826" y="127346"/>
                  </a:moveTo>
                  <a:cubicBezTo>
                    <a:pt x="162826" y="127346"/>
                    <a:pt x="162826" y="126393"/>
                    <a:pt x="162826" y="127346"/>
                  </a:cubicBezTo>
                  <a:cubicBezTo>
                    <a:pt x="152349" y="113058"/>
                    <a:pt x="138061" y="125441"/>
                    <a:pt x="125679" y="124488"/>
                  </a:cubicBezTo>
                  <a:cubicBezTo>
                    <a:pt x="124726" y="124488"/>
                    <a:pt x="123774" y="125441"/>
                    <a:pt x="121869" y="124488"/>
                  </a:cubicBezTo>
                  <a:cubicBezTo>
                    <a:pt x="119964" y="125441"/>
                    <a:pt x="119964" y="124488"/>
                    <a:pt x="116154" y="122583"/>
                  </a:cubicBezTo>
                  <a:cubicBezTo>
                    <a:pt x="113296" y="120678"/>
                    <a:pt x="129489" y="103533"/>
                    <a:pt x="131394" y="101628"/>
                  </a:cubicBezTo>
                  <a:cubicBezTo>
                    <a:pt x="133299" y="99723"/>
                    <a:pt x="135204" y="97818"/>
                    <a:pt x="136156" y="94961"/>
                  </a:cubicBezTo>
                  <a:cubicBezTo>
                    <a:pt x="138061" y="93056"/>
                    <a:pt x="139014" y="92103"/>
                    <a:pt x="141871" y="90198"/>
                  </a:cubicBezTo>
                  <a:cubicBezTo>
                    <a:pt x="143776" y="89246"/>
                    <a:pt x="142824" y="87341"/>
                    <a:pt x="144729" y="86388"/>
                  </a:cubicBezTo>
                  <a:cubicBezTo>
                    <a:pt x="159016" y="91151"/>
                    <a:pt x="179971" y="68291"/>
                    <a:pt x="176161" y="56861"/>
                  </a:cubicBezTo>
                  <a:cubicBezTo>
                    <a:pt x="171399" y="54003"/>
                    <a:pt x="167589" y="54956"/>
                    <a:pt x="163779" y="54956"/>
                  </a:cubicBezTo>
                  <a:cubicBezTo>
                    <a:pt x="165684" y="51146"/>
                    <a:pt x="163779" y="48288"/>
                    <a:pt x="164731" y="44478"/>
                  </a:cubicBezTo>
                  <a:cubicBezTo>
                    <a:pt x="159969" y="41621"/>
                    <a:pt x="150444" y="38763"/>
                    <a:pt x="146634" y="42573"/>
                  </a:cubicBezTo>
                  <a:cubicBezTo>
                    <a:pt x="144729" y="45431"/>
                    <a:pt x="150444" y="45431"/>
                    <a:pt x="148539" y="48288"/>
                  </a:cubicBezTo>
                  <a:cubicBezTo>
                    <a:pt x="147586" y="54003"/>
                    <a:pt x="144729" y="54956"/>
                    <a:pt x="142824" y="60671"/>
                  </a:cubicBezTo>
                  <a:cubicBezTo>
                    <a:pt x="134251" y="61623"/>
                    <a:pt x="128536" y="70196"/>
                    <a:pt x="119011" y="67338"/>
                  </a:cubicBezTo>
                  <a:cubicBezTo>
                    <a:pt x="109486" y="73053"/>
                    <a:pt x="99961" y="77816"/>
                    <a:pt x="90436" y="83531"/>
                  </a:cubicBezTo>
                  <a:cubicBezTo>
                    <a:pt x="76149" y="77816"/>
                    <a:pt x="64719" y="88293"/>
                    <a:pt x="53289" y="93056"/>
                  </a:cubicBezTo>
                  <a:cubicBezTo>
                    <a:pt x="53289" y="93056"/>
                    <a:pt x="53289" y="93056"/>
                    <a:pt x="53289" y="93056"/>
                  </a:cubicBezTo>
                  <a:cubicBezTo>
                    <a:pt x="53289" y="93056"/>
                    <a:pt x="52336" y="93056"/>
                    <a:pt x="52336" y="93056"/>
                  </a:cubicBezTo>
                  <a:cubicBezTo>
                    <a:pt x="51384" y="93056"/>
                    <a:pt x="51384" y="92103"/>
                    <a:pt x="51384" y="92103"/>
                  </a:cubicBezTo>
                  <a:cubicBezTo>
                    <a:pt x="50431" y="92103"/>
                    <a:pt x="49479" y="93056"/>
                    <a:pt x="48526" y="92103"/>
                  </a:cubicBezTo>
                  <a:cubicBezTo>
                    <a:pt x="51384" y="90198"/>
                    <a:pt x="54241" y="86388"/>
                    <a:pt x="57099" y="84483"/>
                  </a:cubicBezTo>
                  <a:cubicBezTo>
                    <a:pt x="68529" y="80673"/>
                    <a:pt x="79006" y="74006"/>
                    <a:pt x="89484" y="72101"/>
                  </a:cubicBezTo>
                  <a:cubicBezTo>
                    <a:pt x="97104" y="70196"/>
                    <a:pt x="104724" y="68291"/>
                    <a:pt x="109486" y="63528"/>
                  </a:cubicBezTo>
                  <a:cubicBezTo>
                    <a:pt x="110439" y="49241"/>
                    <a:pt x="94246" y="59718"/>
                    <a:pt x="89484" y="57813"/>
                  </a:cubicBezTo>
                  <a:cubicBezTo>
                    <a:pt x="90436" y="57813"/>
                    <a:pt x="88531" y="55908"/>
                    <a:pt x="87579" y="56861"/>
                  </a:cubicBezTo>
                  <a:cubicBezTo>
                    <a:pt x="93294" y="52098"/>
                    <a:pt x="101866" y="49241"/>
                    <a:pt x="107581" y="48288"/>
                  </a:cubicBezTo>
                  <a:cubicBezTo>
                    <a:pt x="107581" y="48288"/>
                    <a:pt x="107581" y="47336"/>
                    <a:pt x="108534" y="47336"/>
                  </a:cubicBezTo>
                  <a:cubicBezTo>
                    <a:pt x="109486" y="45431"/>
                    <a:pt x="114249" y="40668"/>
                    <a:pt x="113296" y="36858"/>
                  </a:cubicBezTo>
                  <a:cubicBezTo>
                    <a:pt x="108534" y="32096"/>
                    <a:pt x="99009" y="33048"/>
                    <a:pt x="95199" y="34001"/>
                  </a:cubicBezTo>
                  <a:cubicBezTo>
                    <a:pt x="96151" y="35906"/>
                    <a:pt x="91389" y="35906"/>
                    <a:pt x="88531" y="36858"/>
                  </a:cubicBezTo>
                  <a:cubicBezTo>
                    <a:pt x="85674" y="37811"/>
                    <a:pt x="83769" y="41621"/>
                    <a:pt x="82816" y="38763"/>
                  </a:cubicBezTo>
                  <a:cubicBezTo>
                    <a:pt x="86626" y="37811"/>
                    <a:pt x="89484" y="33048"/>
                    <a:pt x="91389" y="32096"/>
                  </a:cubicBezTo>
                  <a:cubicBezTo>
                    <a:pt x="94246" y="30191"/>
                    <a:pt x="99961" y="29238"/>
                    <a:pt x="104724" y="28286"/>
                  </a:cubicBezTo>
                  <a:cubicBezTo>
                    <a:pt x="109486" y="26381"/>
                    <a:pt x="115201" y="24476"/>
                    <a:pt x="118059" y="24476"/>
                  </a:cubicBezTo>
                  <a:cubicBezTo>
                    <a:pt x="122821" y="24476"/>
                    <a:pt x="126631" y="27333"/>
                    <a:pt x="131394" y="26381"/>
                  </a:cubicBezTo>
                  <a:cubicBezTo>
                    <a:pt x="133299" y="25428"/>
                    <a:pt x="134251" y="23523"/>
                    <a:pt x="135204" y="22571"/>
                  </a:cubicBezTo>
                  <a:cubicBezTo>
                    <a:pt x="134251" y="13046"/>
                    <a:pt x="124726" y="11141"/>
                    <a:pt x="116154" y="12093"/>
                  </a:cubicBezTo>
                  <a:cubicBezTo>
                    <a:pt x="106629" y="13046"/>
                    <a:pt x="97104" y="11141"/>
                    <a:pt x="87579" y="12093"/>
                  </a:cubicBezTo>
                  <a:cubicBezTo>
                    <a:pt x="77101" y="13046"/>
                    <a:pt x="64719" y="10188"/>
                    <a:pt x="53289" y="12093"/>
                  </a:cubicBezTo>
                  <a:cubicBezTo>
                    <a:pt x="45669" y="9236"/>
                    <a:pt x="51384" y="6378"/>
                    <a:pt x="47574" y="7331"/>
                  </a:cubicBezTo>
                  <a:cubicBezTo>
                    <a:pt x="36144" y="18761"/>
                    <a:pt x="44716" y="25428"/>
                    <a:pt x="59004" y="31143"/>
                  </a:cubicBezTo>
                  <a:cubicBezTo>
                    <a:pt x="65671" y="29238"/>
                    <a:pt x="71386" y="31143"/>
                    <a:pt x="78054" y="30191"/>
                  </a:cubicBezTo>
                  <a:cubicBezTo>
                    <a:pt x="79959" y="29238"/>
                    <a:pt x="82816" y="30191"/>
                    <a:pt x="84721" y="29238"/>
                  </a:cubicBezTo>
                  <a:cubicBezTo>
                    <a:pt x="86626" y="28286"/>
                    <a:pt x="88531" y="27333"/>
                    <a:pt x="91389" y="26381"/>
                  </a:cubicBezTo>
                  <a:cubicBezTo>
                    <a:pt x="94246" y="25428"/>
                    <a:pt x="97104" y="26381"/>
                    <a:pt x="99961" y="26381"/>
                  </a:cubicBezTo>
                  <a:cubicBezTo>
                    <a:pt x="90436" y="32096"/>
                    <a:pt x="81864" y="34001"/>
                    <a:pt x="71386" y="37811"/>
                  </a:cubicBezTo>
                  <a:cubicBezTo>
                    <a:pt x="67576" y="43526"/>
                    <a:pt x="59004" y="44478"/>
                    <a:pt x="58051" y="54003"/>
                  </a:cubicBezTo>
                  <a:cubicBezTo>
                    <a:pt x="62814" y="60671"/>
                    <a:pt x="68529" y="54956"/>
                    <a:pt x="75196" y="54003"/>
                  </a:cubicBezTo>
                  <a:cubicBezTo>
                    <a:pt x="79959" y="51146"/>
                    <a:pt x="85674" y="42573"/>
                    <a:pt x="89484" y="42573"/>
                  </a:cubicBezTo>
                  <a:cubicBezTo>
                    <a:pt x="82816" y="51146"/>
                    <a:pt x="70434" y="59718"/>
                    <a:pt x="70434" y="72101"/>
                  </a:cubicBezTo>
                  <a:cubicBezTo>
                    <a:pt x="70434" y="73053"/>
                    <a:pt x="47574" y="86388"/>
                    <a:pt x="44716" y="88293"/>
                  </a:cubicBezTo>
                  <a:cubicBezTo>
                    <a:pt x="36144" y="94961"/>
                    <a:pt x="28524" y="101628"/>
                    <a:pt x="19951" y="107343"/>
                  </a:cubicBezTo>
                  <a:cubicBezTo>
                    <a:pt x="17094" y="109248"/>
                    <a:pt x="4711" y="118773"/>
                    <a:pt x="7569" y="122583"/>
                  </a:cubicBezTo>
                  <a:cubicBezTo>
                    <a:pt x="12331" y="129251"/>
                    <a:pt x="19951" y="127346"/>
                    <a:pt x="24714" y="122583"/>
                  </a:cubicBezTo>
                  <a:cubicBezTo>
                    <a:pt x="25666" y="121631"/>
                    <a:pt x="25666" y="119726"/>
                    <a:pt x="26619" y="118773"/>
                  </a:cubicBezTo>
                  <a:cubicBezTo>
                    <a:pt x="36144" y="109248"/>
                    <a:pt x="45669" y="102581"/>
                    <a:pt x="58051" y="98771"/>
                  </a:cubicBezTo>
                  <a:cubicBezTo>
                    <a:pt x="61861" y="97818"/>
                    <a:pt x="68529" y="96866"/>
                    <a:pt x="73291" y="97818"/>
                  </a:cubicBezTo>
                  <a:cubicBezTo>
                    <a:pt x="65671" y="99723"/>
                    <a:pt x="47574" y="126393"/>
                    <a:pt x="59004" y="131156"/>
                  </a:cubicBezTo>
                  <a:cubicBezTo>
                    <a:pt x="63766" y="133061"/>
                    <a:pt x="64719" y="128298"/>
                    <a:pt x="67576" y="126393"/>
                  </a:cubicBezTo>
                  <a:cubicBezTo>
                    <a:pt x="69481" y="125441"/>
                    <a:pt x="71386" y="125441"/>
                    <a:pt x="73291" y="124488"/>
                  </a:cubicBezTo>
                  <a:cubicBezTo>
                    <a:pt x="84721" y="116868"/>
                    <a:pt x="84721" y="104486"/>
                    <a:pt x="93294" y="94961"/>
                  </a:cubicBezTo>
                  <a:cubicBezTo>
                    <a:pt x="96151" y="92103"/>
                    <a:pt x="100914" y="89246"/>
                    <a:pt x="103771" y="87341"/>
                  </a:cubicBezTo>
                  <a:cubicBezTo>
                    <a:pt x="104724" y="88293"/>
                    <a:pt x="103771" y="90198"/>
                    <a:pt x="104724" y="92103"/>
                  </a:cubicBezTo>
                  <a:cubicBezTo>
                    <a:pt x="107581" y="93056"/>
                    <a:pt x="110439" y="93056"/>
                    <a:pt x="113296" y="91151"/>
                  </a:cubicBezTo>
                  <a:cubicBezTo>
                    <a:pt x="113296" y="91151"/>
                    <a:pt x="114249" y="91151"/>
                    <a:pt x="114249" y="91151"/>
                  </a:cubicBezTo>
                  <a:cubicBezTo>
                    <a:pt x="118059" y="87341"/>
                    <a:pt x="121869" y="84483"/>
                    <a:pt x="125679" y="80673"/>
                  </a:cubicBezTo>
                  <a:cubicBezTo>
                    <a:pt x="128536" y="76863"/>
                    <a:pt x="130441" y="71148"/>
                    <a:pt x="135204" y="71148"/>
                  </a:cubicBezTo>
                  <a:cubicBezTo>
                    <a:pt x="128536" y="92103"/>
                    <a:pt x="107581" y="108296"/>
                    <a:pt x="105676" y="131156"/>
                  </a:cubicBezTo>
                  <a:cubicBezTo>
                    <a:pt x="117106" y="142586"/>
                    <a:pt x="130441" y="130203"/>
                    <a:pt x="143776" y="133061"/>
                  </a:cubicBezTo>
                  <a:cubicBezTo>
                    <a:pt x="144729" y="141633"/>
                    <a:pt x="133299" y="151158"/>
                    <a:pt x="131394" y="157826"/>
                  </a:cubicBezTo>
                  <a:cubicBezTo>
                    <a:pt x="132346" y="157826"/>
                    <a:pt x="132346" y="158778"/>
                    <a:pt x="133299" y="158778"/>
                  </a:cubicBezTo>
                  <a:cubicBezTo>
                    <a:pt x="133299" y="158778"/>
                    <a:pt x="134251" y="158778"/>
                    <a:pt x="134251" y="158778"/>
                  </a:cubicBezTo>
                  <a:cubicBezTo>
                    <a:pt x="136156" y="158778"/>
                    <a:pt x="138061" y="157826"/>
                    <a:pt x="139966" y="155921"/>
                  </a:cubicBezTo>
                  <a:cubicBezTo>
                    <a:pt x="139966" y="155921"/>
                    <a:pt x="140919" y="155921"/>
                    <a:pt x="140919" y="155921"/>
                  </a:cubicBezTo>
                  <a:cubicBezTo>
                    <a:pt x="143776" y="154016"/>
                    <a:pt x="145681" y="153063"/>
                    <a:pt x="148539" y="152111"/>
                  </a:cubicBezTo>
                  <a:cubicBezTo>
                    <a:pt x="148539" y="152111"/>
                    <a:pt x="149491" y="151158"/>
                    <a:pt x="149491" y="151158"/>
                  </a:cubicBezTo>
                  <a:cubicBezTo>
                    <a:pt x="149491" y="150206"/>
                    <a:pt x="150444" y="150206"/>
                    <a:pt x="150444" y="149253"/>
                  </a:cubicBezTo>
                  <a:cubicBezTo>
                    <a:pt x="150444" y="149253"/>
                    <a:pt x="150444" y="149253"/>
                    <a:pt x="150444" y="149253"/>
                  </a:cubicBezTo>
                  <a:cubicBezTo>
                    <a:pt x="157111" y="141633"/>
                    <a:pt x="160921" y="132108"/>
                    <a:pt x="162826" y="127346"/>
                  </a:cubicBezTo>
                  <a:close/>
                  <a:moveTo>
                    <a:pt x="163779" y="61623"/>
                  </a:moveTo>
                  <a:cubicBezTo>
                    <a:pt x="164731" y="61623"/>
                    <a:pt x="165684" y="60671"/>
                    <a:pt x="165684" y="61623"/>
                  </a:cubicBezTo>
                  <a:cubicBezTo>
                    <a:pt x="163779" y="72101"/>
                    <a:pt x="157111" y="83531"/>
                    <a:pt x="148539" y="81626"/>
                  </a:cubicBezTo>
                  <a:cubicBezTo>
                    <a:pt x="152349" y="73053"/>
                    <a:pt x="159016" y="71148"/>
                    <a:pt x="163779" y="61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608908D-66C5-41D3-8765-77162550A3F9}"/>
                </a:ext>
              </a:extLst>
            </p:cNvPr>
            <p:cNvSpPr/>
            <p:nvPr/>
          </p:nvSpPr>
          <p:spPr>
            <a:xfrm>
              <a:off x="3145024" y="1732246"/>
              <a:ext cx="123825" cy="57150"/>
            </a:xfrm>
            <a:custGeom>
              <a:avLst/>
              <a:gdLst>
                <a:gd name="connsiteX0" fmla="*/ 113541 w 123825"/>
                <a:gd name="connsiteY0" fmla="*/ 39529 h 57150"/>
                <a:gd name="connsiteX1" fmla="*/ 71631 w 123825"/>
                <a:gd name="connsiteY1" fmla="*/ 31909 h 57150"/>
                <a:gd name="connsiteX2" fmla="*/ 14481 w 123825"/>
                <a:gd name="connsiteY2" fmla="*/ 11906 h 57150"/>
                <a:gd name="connsiteX3" fmla="*/ 9718 w 123825"/>
                <a:gd name="connsiteY3" fmla="*/ 7144 h 57150"/>
                <a:gd name="connsiteX4" fmla="*/ 12576 w 123825"/>
                <a:gd name="connsiteY4" fmla="*/ 26194 h 57150"/>
                <a:gd name="connsiteX5" fmla="*/ 55438 w 123825"/>
                <a:gd name="connsiteY5" fmla="*/ 33814 h 57150"/>
                <a:gd name="connsiteX6" fmla="*/ 104968 w 123825"/>
                <a:gd name="connsiteY6" fmla="*/ 44291 h 57150"/>
                <a:gd name="connsiteX7" fmla="*/ 94491 w 123825"/>
                <a:gd name="connsiteY7" fmla="*/ 47149 h 57150"/>
                <a:gd name="connsiteX8" fmla="*/ 94491 w 123825"/>
                <a:gd name="connsiteY8" fmla="*/ 47149 h 57150"/>
                <a:gd name="connsiteX9" fmla="*/ 93538 w 123825"/>
                <a:gd name="connsiteY9" fmla="*/ 47149 h 57150"/>
                <a:gd name="connsiteX10" fmla="*/ 92586 w 123825"/>
                <a:gd name="connsiteY10" fmla="*/ 47149 h 57150"/>
                <a:gd name="connsiteX11" fmla="*/ 92586 w 123825"/>
                <a:gd name="connsiteY11" fmla="*/ 47149 h 57150"/>
                <a:gd name="connsiteX12" fmla="*/ 92586 w 123825"/>
                <a:gd name="connsiteY12" fmla="*/ 47149 h 57150"/>
                <a:gd name="connsiteX13" fmla="*/ 90681 w 123825"/>
                <a:gd name="connsiteY13" fmla="*/ 47149 h 57150"/>
                <a:gd name="connsiteX14" fmla="*/ 87823 w 123825"/>
                <a:gd name="connsiteY14" fmla="*/ 47149 h 57150"/>
                <a:gd name="connsiteX15" fmla="*/ 86871 w 123825"/>
                <a:gd name="connsiteY15" fmla="*/ 47149 h 57150"/>
                <a:gd name="connsiteX16" fmla="*/ 86871 w 123825"/>
                <a:gd name="connsiteY16" fmla="*/ 47149 h 57150"/>
                <a:gd name="connsiteX17" fmla="*/ 85918 w 123825"/>
                <a:gd name="connsiteY17" fmla="*/ 47149 h 57150"/>
                <a:gd name="connsiteX18" fmla="*/ 97348 w 123825"/>
                <a:gd name="connsiteY18" fmla="*/ 51911 h 57150"/>
                <a:gd name="connsiteX19" fmla="*/ 118303 w 123825"/>
                <a:gd name="connsiteY19" fmla="*/ 49054 h 57150"/>
                <a:gd name="connsiteX20" fmla="*/ 113541 w 123825"/>
                <a:gd name="connsiteY20" fmla="*/ 3952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3825" h="57150">
                  <a:moveTo>
                    <a:pt x="113541" y="39529"/>
                  </a:moveTo>
                  <a:cubicBezTo>
                    <a:pt x="99253" y="35719"/>
                    <a:pt x="84966" y="34766"/>
                    <a:pt x="71631" y="31909"/>
                  </a:cubicBezTo>
                  <a:cubicBezTo>
                    <a:pt x="52581" y="27146"/>
                    <a:pt x="33531" y="21431"/>
                    <a:pt x="14481" y="11906"/>
                  </a:cubicBezTo>
                  <a:cubicBezTo>
                    <a:pt x="12576" y="10954"/>
                    <a:pt x="11623" y="8096"/>
                    <a:pt x="9718" y="7144"/>
                  </a:cubicBezTo>
                  <a:cubicBezTo>
                    <a:pt x="5908" y="13811"/>
                    <a:pt x="5908" y="20479"/>
                    <a:pt x="12576" y="26194"/>
                  </a:cubicBezTo>
                  <a:cubicBezTo>
                    <a:pt x="24958" y="34766"/>
                    <a:pt x="40198" y="31909"/>
                    <a:pt x="55438" y="33814"/>
                  </a:cubicBezTo>
                  <a:cubicBezTo>
                    <a:pt x="74488" y="36671"/>
                    <a:pt x="91633" y="38576"/>
                    <a:pt x="104968" y="44291"/>
                  </a:cubicBezTo>
                  <a:cubicBezTo>
                    <a:pt x="102111" y="46196"/>
                    <a:pt x="98301" y="46196"/>
                    <a:pt x="94491" y="47149"/>
                  </a:cubicBezTo>
                  <a:cubicBezTo>
                    <a:pt x="94491" y="47149"/>
                    <a:pt x="94491" y="47149"/>
                    <a:pt x="94491" y="47149"/>
                  </a:cubicBezTo>
                  <a:cubicBezTo>
                    <a:pt x="94491" y="47149"/>
                    <a:pt x="93538" y="47149"/>
                    <a:pt x="93538" y="47149"/>
                  </a:cubicBezTo>
                  <a:cubicBezTo>
                    <a:pt x="93538" y="47149"/>
                    <a:pt x="92586" y="47149"/>
                    <a:pt x="92586" y="47149"/>
                  </a:cubicBezTo>
                  <a:cubicBezTo>
                    <a:pt x="92586" y="47149"/>
                    <a:pt x="92586" y="47149"/>
                    <a:pt x="92586" y="47149"/>
                  </a:cubicBezTo>
                  <a:cubicBezTo>
                    <a:pt x="92586" y="47149"/>
                    <a:pt x="92586" y="47149"/>
                    <a:pt x="92586" y="47149"/>
                  </a:cubicBezTo>
                  <a:cubicBezTo>
                    <a:pt x="91633" y="47149"/>
                    <a:pt x="91633" y="47149"/>
                    <a:pt x="90681" y="47149"/>
                  </a:cubicBezTo>
                  <a:cubicBezTo>
                    <a:pt x="89728" y="47149"/>
                    <a:pt x="88776" y="47149"/>
                    <a:pt x="87823" y="47149"/>
                  </a:cubicBezTo>
                  <a:cubicBezTo>
                    <a:pt x="87823" y="47149"/>
                    <a:pt x="87823" y="47149"/>
                    <a:pt x="86871" y="47149"/>
                  </a:cubicBezTo>
                  <a:cubicBezTo>
                    <a:pt x="86871" y="47149"/>
                    <a:pt x="86871" y="47149"/>
                    <a:pt x="86871" y="47149"/>
                  </a:cubicBezTo>
                  <a:cubicBezTo>
                    <a:pt x="86871" y="47149"/>
                    <a:pt x="85918" y="47149"/>
                    <a:pt x="85918" y="47149"/>
                  </a:cubicBezTo>
                  <a:cubicBezTo>
                    <a:pt x="88776" y="50006"/>
                    <a:pt x="94491" y="50959"/>
                    <a:pt x="97348" y="51911"/>
                  </a:cubicBezTo>
                  <a:cubicBezTo>
                    <a:pt x="104968" y="52864"/>
                    <a:pt x="112588" y="53816"/>
                    <a:pt x="118303" y="49054"/>
                  </a:cubicBezTo>
                  <a:cubicBezTo>
                    <a:pt x="119256" y="47149"/>
                    <a:pt x="117351" y="43339"/>
                    <a:pt x="113541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7AE6FB5-E57A-4BDA-A38C-0F25F0833D81}"/>
                </a:ext>
              </a:extLst>
            </p:cNvPr>
            <p:cNvSpPr/>
            <p:nvPr/>
          </p:nvSpPr>
          <p:spPr>
            <a:xfrm>
              <a:off x="3201742" y="1706528"/>
              <a:ext cx="114300" cy="66675"/>
            </a:xfrm>
            <a:custGeom>
              <a:avLst/>
              <a:gdLst>
                <a:gd name="connsiteX0" fmla="*/ 42535 w 114300"/>
                <a:gd name="connsiteY0" fmla="*/ 30956 h 66675"/>
                <a:gd name="connsiteX1" fmla="*/ 45393 w 114300"/>
                <a:gd name="connsiteY1" fmla="*/ 25241 h 66675"/>
                <a:gd name="connsiteX2" fmla="*/ 41583 w 114300"/>
                <a:gd name="connsiteY2" fmla="*/ 7144 h 66675"/>
                <a:gd name="connsiteX3" fmla="*/ 35868 w 114300"/>
                <a:gd name="connsiteY3" fmla="*/ 19526 h 66675"/>
                <a:gd name="connsiteX4" fmla="*/ 32058 w 114300"/>
                <a:gd name="connsiteY4" fmla="*/ 22384 h 66675"/>
                <a:gd name="connsiteX5" fmla="*/ 33963 w 114300"/>
                <a:gd name="connsiteY5" fmla="*/ 30004 h 66675"/>
                <a:gd name="connsiteX6" fmla="*/ 20628 w 114300"/>
                <a:gd name="connsiteY6" fmla="*/ 28099 h 66675"/>
                <a:gd name="connsiteX7" fmla="*/ 19675 w 114300"/>
                <a:gd name="connsiteY7" fmla="*/ 11906 h 66675"/>
                <a:gd name="connsiteX8" fmla="*/ 15865 w 114300"/>
                <a:gd name="connsiteY8" fmla="*/ 18574 h 66675"/>
                <a:gd name="connsiteX9" fmla="*/ 17770 w 114300"/>
                <a:gd name="connsiteY9" fmla="*/ 35719 h 66675"/>
                <a:gd name="connsiteX10" fmla="*/ 42535 w 114300"/>
                <a:gd name="connsiteY10" fmla="*/ 37624 h 66675"/>
                <a:gd name="connsiteX11" fmla="*/ 25390 w 114300"/>
                <a:gd name="connsiteY11" fmla="*/ 44291 h 66675"/>
                <a:gd name="connsiteX12" fmla="*/ 44440 w 114300"/>
                <a:gd name="connsiteY12" fmla="*/ 46196 h 66675"/>
                <a:gd name="connsiteX13" fmla="*/ 47298 w 114300"/>
                <a:gd name="connsiteY13" fmla="*/ 56674 h 66675"/>
                <a:gd name="connsiteX14" fmla="*/ 53965 w 114300"/>
                <a:gd name="connsiteY14" fmla="*/ 55721 h 66675"/>
                <a:gd name="connsiteX15" fmla="*/ 53965 w 114300"/>
                <a:gd name="connsiteY15" fmla="*/ 42386 h 66675"/>
                <a:gd name="connsiteX16" fmla="*/ 102543 w 114300"/>
                <a:gd name="connsiteY16" fmla="*/ 46196 h 66675"/>
                <a:gd name="connsiteX17" fmla="*/ 80635 w 114300"/>
                <a:gd name="connsiteY17" fmla="*/ 51911 h 66675"/>
                <a:gd name="connsiteX18" fmla="*/ 78730 w 114300"/>
                <a:gd name="connsiteY18" fmla="*/ 48101 h 66675"/>
                <a:gd name="connsiteX19" fmla="*/ 68253 w 114300"/>
                <a:gd name="connsiteY19" fmla="*/ 52864 h 66675"/>
                <a:gd name="connsiteX20" fmla="*/ 55870 w 114300"/>
                <a:gd name="connsiteY20" fmla="*/ 56674 h 66675"/>
                <a:gd name="connsiteX21" fmla="*/ 95875 w 114300"/>
                <a:gd name="connsiteY21" fmla="*/ 58579 h 66675"/>
                <a:gd name="connsiteX22" fmla="*/ 104448 w 114300"/>
                <a:gd name="connsiteY22" fmla="*/ 57626 h 66675"/>
                <a:gd name="connsiteX23" fmla="*/ 113020 w 114300"/>
                <a:gd name="connsiteY23" fmla="*/ 51911 h 66675"/>
                <a:gd name="connsiteX24" fmla="*/ 113973 w 114300"/>
                <a:gd name="connsiteY24" fmla="*/ 50006 h 66675"/>
                <a:gd name="connsiteX25" fmla="*/ 82540 w 114300"/>
                <a:gd name="connsiteY25" fmla="*/ 34766 h 66675"/>
                <a:gd name="connsiteX26" fmla="*/ 81588 w 114300"/>
                <a:gd name="connsiteY26" fmla="*/ 25241 h 66675"/>
                <a:gd name="connsiteX27" fmla="*/ 109210 w 114300"/>
                <a:gd name="connsiteY27" fmla="*/ 10001 h 66675"/>
                <a:gd name="connsiteX28" fmla="*/ 73968 w 114300"/>
                <a:gd name="connsiteY28" fmla="*/ 19526 h 66675"/>
                <a:gd name="connsiteX29" fmla="*/ 62538 w 114300"/>
                <a:gd name="connsiteY29" fmla="*/ 14764 h 66675"/>
                <a:gd name="connsiteX30" fmla="*/ 57775 w 114300"/>
                <a:gd name="connsiteY30" fmla="*/ 12859 h 66675"/>
                <a:gd name="connsiteX31" fmla="*/ 62538 w 114300"/>
                <a:gd name="connsiteY31" fmla="*/ 22384 h 66675"/>
                <a:gd name="connsiteX32" fmla="*/ 52060 w 114300"/>
                <a:gd name="connsiteY32" fmla="*/ 25241 h 66675"/>
                <a:gd name="connsiteX33" fmla="*/ 72063 w 114300"/>
                <a:gd name="connsiteY33" fmla="*/ 28099 h 66675"/>
                <a:gd name="connsiteX34" fmla="*/ 42535 w 114300"/>
                <a:gd name="connsiteY34" fmla="*/ 3095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4300" h="66675">
                  <a:moveTo>
                    <a:pt x="42535" y="30956"/>
                  </a:moveTo>
                  <a:cubicBezTo>
                    <a:pt x="43488" y="29051"/>
                    <a:pt x="45393" y="27146"/>
                    <a:pt x="45393" y="25241"/>
                  </a:cubicBezTo>
                  <a:cubicBezTo>
                    <a:pt x="44440" y="19526"/>
                    <a:pt x="45393" y="10954"/>
                    <a:pt x="41583" y="7144"/>
                  </a:cubicBezTo>
                  <a:cubicBezTo>
                    <a:pt x="37773" y="9049"/>
                    <a:pt x="38725" y="15716"/>
                    <a:pt x="35868" y="19526"/>
                  </a:cubicBezTo>
                  <a:cubicBezTo>
                    <a:pt x="33963" y="21431"/>
                    <a:pt x="33010" y="20479"/>
                    <a:pt x="32058" y="22384"/>
                  </a:cubicBezTo>
                  <a:cubicBezTo>
                    <a:pt x="31105" y="25241"/>
                    <a:pt x="34915" y="27146"/>
                    <a:pt x="33963" y="30004"/>
                  </a:cubicBezTo>
                  <a:cubicBezTo>
                    <a:pt x="29200" y="28099"/>
                    <a:pt x="25390" y="28099"/>
                    <a:pt x="20628" y="28099"/>
                  </a:cubicBezTo>
                  <a:cubicBezTo>
                    <a:pt x="21580" y="22384"/>
                    <a:pt x="23485" y="17621"/>
                    <a:pt x="19675" y="11906"/>
                  </a:cubicBezTo>
                  <a:cubicBezTo>
                    <a:pt x="15865" y="12859"/>
                    <a:pt x="17770" y="15716"/>
                    <a:pt x="15865" y="18574"/>
                  </a:cubicBezTo>
                  <a:cubicBezTo>
                    <a:pt x="3483" y="26194"/>
                    <a:pt x="4435" y="42386"/>
                    <a:pt x="17770" y="35719"/>
                  </a:cubicBezTo>
                  <a:cubicBezTo>
                    <a:pt x="25390" y="35719"/>
                    <a:pt x="35868" y="34766"/>
                    <a:pt x="42535" y="37624"/>
                  </a:cubicBezTo>
                  <a:cubicBezTo>
                    <a:pt x="38725" y="42386"/>
                    <a:pt x="30153" y="40481"/>
                    <a:pt x="25390" y="44291"/>
                  </a:cubicBezTo>
                  <a:cubicBezTo>
                    <a:pt x="32058" y="50006"/>
                    <a:pt x="37773" y="43339"/>
                    <a:pt x="44440" y="46196"/>
                  </a:cubicBezTo>
                  <a:cubicBezTo>
                    <a:pt x="45393" y="50006"/>
                    <a:pt x="45393" y="53816"/>
                    <a:pt x="47298" y="56674"/>
                  </a:cubicBezTo>
                  <a:cubicBezTo>
                    <a:pt x="49203" y="57626"/>
                    <a:pt x="52060" y="58579"/>
                    <a:pt x="53965" y="55721"/>
                  </a:cubicBezTo>
                  <a:cubicBezTo>
                    <a:pt x="55870" y="50959"/>
                    <a:pt x="53013" y="47149"/>
                    <a:pt x="53965" y="42386"/>
                  </a:cubicBezTo>
                  <a:cubicBezTo>
                    <a:pt x="70158" y="35719"/>
                    <a:pt x="86350" y="36671"/>
                    <a:pt x="102543" y="46196"/>
                  </a:cubicBezTo>
                  <a:cubicBezTo>
                    <a:pt x="94923" y="49054"/>
                    <a:pt x="87303" y="52864"/>
                    <a:pt x="80635" y="51911"/>
                  </a:cubicBezTo>
                  <a:cubicBezTo>
                    <a:pt x="81588" y="50006"/>
                    <a:pt x="80635" y="48101"/>
                    <a:pt x="78730" y="48101"/>
                  </a:cubicBezTo>
                  <a:cubicBezTo>
                    <a:pt x="75873" y="50006"/>
                    <a:pt x="72063" y="56674"/>
                    <a:pt x="68253" y="52864"/>
                  </a:cubicBezTo>
                  <a:cubicBezTo>
                    <a:pt x="64443" y="59531"/>
                    <a:pt x="59680" y="52864"/>
                    <a:pt x="55870" y="56674"/>
                  </a:cubicBezTo>
                  <a:cubicBezTo>
                    <a:pt x="67300" y="71914"/>
                    <a:pt x="82540" y="62389"/>
                    <a:pt x="95875" y="58579"/>
                  </a:cubicBezTo>
                  <a:cubicBezTo>
                    <a:pt x="98733" y="57626"/>
                    <a:pt x="102543" y="58579"/>
                    <a:pt x="104448" y="57626"/>
                  </a:cubicBezTo>
                  <a:cubicBezTo>
                    <a:pt x="107305" y="56674"/>
                    <a:pt x="110163" y="52864"/>
                    <a:pt x="113020" y="51911"/>
                  </a:cubicBezTo>
                  <a:cubicBezTo>
                    <a:pt x="113020" y="50959"/>
                    <a:pt x="113020" y="50959"/>
                    <a:pt x="113973" y="50006"/>
                  </a:cubicBezTo>
                  <a:cubicBezTo>
                    <a:pt x="109210" y="37624"/>
                    <a:pt x="93018" y="38576"/>
                    <a:pt x="82540" y="34766"/>
                  </a:cubicBezTo>
                  <a:cubicBezTo>
                    <a:pt x="84445" y="31909"/>
                    <a:pt x="81588" y="28099"/>
                    <a:pt x="81588" y="25241"/>
                  </a:cubicBezTo>
                  <a:cubicBezTo>
                    <a:pt x="89208" y="25241"/>
                    <a:pt x="118735" y="24289"/>
                    <a:pt x="109210" y="10001"/>
                  </a:cubicBezTo>
                  <a:cubicBezTo>
                    <a:pt x="97780" y="15716"/>
                    <a:pt x="85398" y="17621"/>
                    <a:pt x="73968" y="19526"/>
                  </a:cubicBezTo>
                  <a:cubicBezTo>
                    <a:pt x="70158" y="17621"/>
                    <a:pt x="66348" y="15716"/>
                    <a:pt x="62538" y="14764"/>
                  </a:cubicBezTo>
                  <a:cubicBezTo>
                    <a:pt x="61585" y="13811"/>
                    <a:pt x="59680" y="11906"/>
                    <a:pt x="57775" y="12859"/>
                  </a:cubicBezTo>
                  <a:cubicBezTo>
                    <a:pt x="56823" y="15716"/>
                    <a:pt x="61585" y="18574"/>
                    <a:pt x="62538" y="22384"/>
                  </a:cubicBezTo>
                  <a:cubicBezTo>
                    <a:pt x="58728" y="24289"/>
                    <a:pt x="53013" y="21431"/>
                    <a:pt x="52060" y="25241"/>
                  </a:cubicBezTo>
                  <a:cubicBezTo>
                    <a:pt x="58728" y="28099"/>
                    <a:pt x="65395" y="25241"/>
                    <a:pt x="72063" y="28099"/>
                  </a:cubicBezTo>
                  <a:cubicBezTo>
                    <a:pt x="60633" y="33814"/>
                    <a:pt x="51108" y="32861"/>
                    <a:pt x="42535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883400B-1F3C-44F3-9E8D-38F48F124D8A}"/>
                </a:ext>
              </a:extLst>
            </p:cNvPr>
            <p:cNvSpPr/>
            <p:nvPr/>
          </p:nvSpPr>
          <p:spPr>
            <a:xfrm>
              <a:off x="3146390" y="1772251"/>
              <a:ext cx="114300" cy="76200"/>
            </a:xfrm>
            <a:custGeom>
              <a:avLst/>
              <a:gdLst>
                <a:gd name="connsiteX0" fmla="*/ 70265 w 114300"/>
                <a:gd name="connsiteY0" fmla="*/ 30956 h 76200"/>
                <a:gd name="connsiteX1" fmla="*/ 61693 w 114300"/>
                <a:gd name="connsiteY1" fmla="*/ 30956 h 76200"/>
                <a:gd name="connsiteX2" fmla="*/ 40738 w 114300"/>
                <a:gd name="connsiteY2" fmla="*/ 58579 h 76200"/>
                <a:gd name="connsiteX3" fmla="*/ 35023 w 114300"/>
                <a:gd name="connsiteY3" fmla="*/ 67151 h 76200"/>
                <a:gd name="connsiteX4" fmla="*/ 22640 w 114300"/>
                <a:gd name="connsiteY4" fmla="*/ 69056 h 76200"/>
                <a:gd name="connsiteX5" fmla="*/ 20735 w 114300"/>
                <a:gd name="connsiteY5" fmla="*/ 60484 h 76200"/>
                <a:gd name="connsiteX6" fmla="*/ 17878 w 114300"/>
                <a:gd name="connsiteY6" fmla="*/ 50006 h 76200"/>
                <a:gd name="connsiteX7" fmla="*/ 10258 w 114300"/>
                <a:gd name="connsiteY7" fmla="*/ 35719 h 76200"/>
                <a:gd name="connsiteX8" fmla="*/ 8353 w 114300"/>
                <a:gd name="connsiteY8" fmla="*/ 21431 h 76200"/>
                <a:gd name="connsiteX9" fmla="*/ 33118 w 114300"/>
                <a:gd name="connsiteY9" fmla="*/ 49054 h 76200"/>
                <a:gd name="connsiteX10" fmla="*/ 56930 w 114300"/>
                <a:gd name="connsiteY10" fmla="*/ 29051 h 76200"/>
                <a:gd name="connsiteX11" fmla="*/ 38833 w 114300"/>
                <a:gd name="connsiteY11" fmla="*/ 9049 h 76200"/>
                <a:gd name="connsiteX12" fmla="*/ 42643 w 114300"/>
                <a:gd name="connsiteY12" fmla="*/ 7144 h 76200"/>
                <a:gd name="connsiteX13" fmla="*/ 76933 w 114300"/>
                <a:gd name="connsiteY13" fmla="*/ 16669 h 76200"/>
                <a:gd name="connsiteX14" fmla="*/ 93125 w 114300"/>
                <a:gd name="connsiteY14" fmla="*/ 23336 h 76200"/>
                <a:gd name="connsiteX15" fmla="*/ 115033 w 114300"/>
                <a:gd name="connsiteY15" fmla="*/ 32861 h 76200"/>
                <a:gd name="connsiteX16" fmla="*/ 115033 w 114300"/>
                <a:gd name="connsiteY16" fmla="*/ 41434 h 76200"/>
                <a:gd name="connsiteX17" fmla="*/ 90268 w 114300"/>
                <a:gd name="connsiteY17" fmla="*/ 40481 h 76200"/>
                <a:gd name="connsiteX18" fmla="*/ 66455 w 114300"/>
                <a:gd name="connsiteY18" fmla="*/ 33814 h 76200"/>
                <a:gd name="connsiteX19" fmla="*/ 70265 w 114300"/>
                <a:gd name="connsiteY19" fmla="*/ 30956 h 76200"/>
                <a:gd name="connsiteX20" fmla="*/ 74075 w 114300"/>
                <a:gd name="connsiteY20" fmla="*/ 30956 h 76200"/>
                <a:gd name="connsiteX21" fmla="*/ 76933 w 114300"/>
                <a:gd name="connsiteY21" fmla="*/ 31909 h 76200"/>
                <a:gd name="connsiteX22" fmla="*/ 74075 w 114300"/>
                <a:gd name="connsiteY22" fmla="*/ 309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76200">
                  <a:moveTo>
                    <a:pt x="70265" y="30956"/>
                  </a:moveTo>
                  <a:cubicBezTo>
                    <a:pt x="67408" y="29051"/>
                    <a:pt x="64550" y="30004"/>
                    <a:pt x="61693" y="30956"/>
                  </a:cubicBezTo>
                  <a:cubicBezTo>
                    <a:pt x="58835" y="38576"/>
                    <a:pt x="48358" y="50006"/>
                    <a:pt x="40738" y="58579"/>
                  </a:cubicBezTo>
                  <a:cubicBezTo>
                    <a:pt x="38833" y="61436"/>
                    <a:pt x="36928" y="65246"/>
                    <a:pt x="35023" y="67151"/>
                  </a:cubicBezTo>
                  <a:cubicBezTo>
                    <a:pt x="32165" y="69056"/>
                    <a:pt x="25498" y="70961"/>
                    <a:pt x="22640" y="69056"/>
                  </a:cubicBezTo>
                  <a:cubicBezTo>
                    <a:pt x="18830" y="66199"/>
                    <a:pt x="21688" y="63341"/>
                    <a:pt x="20735" y="60484"/>
                  </a:cubicBezTo>
                  <a:cubicBezTo>
                    <a:pt x="19783" y="55721"/>
                    <a:pt x="16925" y="52864"/>
                    <a:pt x="17878" y="50006"/>
                  </a:cubicBezTo>
                  <a:cubicBezTo>
                    <a:pt x="15020" y="45244"/>
                    <a:pt x="12163" y="40481"/>
                    <a:pt x="10258" y="35719"/>
                  </a:cubicBezTo>
                  <a:cubicBezTo>
                    <a:pt x="8353" y="30956"/>
                    <a:pt x="5495" y="26194"/>
                    <a:pt x="8353" y="21431"/>
                  </a:cubicBezTo>
                  <a:cubicBezTo>
                    <a:pt x="14068" y="29051"/>
                    <a:pt x="20735" y="41434"/>
                    <a:pt x="33118" y="49054"/>
                  </a:cubicBezTo>
                  <a:cubicBezTo>
                    <a:pt x="38833" y="42386"/>
                    <a:pt x="49310" y="36671"/>
                    <a:pt x="56930" y="29051"/>
                  </a:cubicBezTo>
                  <a:cubicBezTo>
                    <a:pt x="48358" y="27146"/>
                    <a:pt x="37880" y="17621"/>
                    <a:pt x="38833" y="9049"/>
                  </a:cubicBezTo>
                  <a:cubicBezTo>
                    <a:pt x="40738" y="7144"/>
                    <a:pt x="41690" y="10954"/>
                    <a:pt x="42643" y="7144"/>
                  </a:cubicBezTo>
                  <a:cubicBezTo>
                    <a:pt x="52168" y="9049"/>
                    <a:pt x="64550" y="12859"/>
                    <a:pt x="76933" y="16669"/>
                  </a:cubicBezTo>
                  <a:cubicBezTo>
                    <a:pt x="81695" y="18574"/>
                    <a:pt x="87410" y="21431"/>
                    <a:pt x="93125" y="23336"/>
                  </a:cubicBezTo>
                  <a:cubicBezTo>
                    <a:pt x="100745" y="26194"/>
                    <a:pt x="110270" y="25241"/>
                    <a:pt x="115033" y="32861"/>
                  </a:cubicBezTo>
                  <a:cubicBezTo>
                    <a:pt x="115985" y="34766"/>
                    <a:pt x="115985" y="40481"/>
                    <a:pt x="115033" y="41434"/>
                  </a:cubicBezTo>
                  <a:cubicBezTo>
                    <a:pt x="112175" y="45244"/>
                    <a:pt x="95030" y="41434"/>
                    <a:pt x="90268" y="40481"/>
                  </a:cubicBezTo>
                  <a:cubicBezTo>
                    <a:pt x="80743" y="38576"/>
                    <a:pt x="74075" y="36671"/>
                    <a:pt x="66455" y="33814"/>
                  </a:cubicBezTo>
                  <a:cubicBezTo>
                    <a:pt x="66455" y="30004"/>
                    <a:pt x="68360" y="31909"/>
                    <a:pt x="70265" y="30956"/>
                  </a:cubicBezTo>
                  <a:close/>
                  <a:moveTo>
                    <a:pt x="74075" y="30956"/>
                  </a:moveTo>
                  <a:cubicBezTo>
                    <a:pt x="65503" y="30004"/>
                    <a:pt x="78838" y="33814"/>
                    <a:pt x="76933" y="31909"/>
                  </a:cubicBezTo>
                  <a:cubicBezTo>
                    <a:pt x="75980" y="31909"/>
                    <a:pt x="75028" y="30956"/>
                    <a:pt x="74075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837CD69-D0F6-4690-9ACD-D414AEC3BBF7}"/>
                </a:ext>
              </a:extLst>
            </p:cNvPr>
            <p:cNvSpPr/>
            <p:nvPr/>
          </p:nvSpPr>
          <p:spPr>
            <a:xfrm>
              <a:off x="3210419" y="1795908"/>
              <a:ext cx="19050" cy="9525"/>
            </a:xfrm>
            <a:custGeom>
              <a:avLst/>
              <a:gdLst>
                <a:gd name="connsiteX0" fmla="*/ 12904 w 19050"/>
                <a:gd name="connsiteY0" fmla="*/ 8252 h 9525"/>
                <a:gd name="connsiteX1" fmla="*/ 10046 w 19050"/>
                <a:gd name="connsiteY1" fmla="*/ 7299 h 9525"/>
                <a:gd name="connsiteX2" fmla="*/ 12904 w 19050"/>
                <a:gd name="connsiteY2" fmla="*/ 82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904" y="8252"/>
                  </a:moveTo>
                  <a:cubicBezTo>
                    <a:pt x="14809" y="10157"/>
                    <a:pt x="1474" y="6347"/>
                    <a:pt x="10046" y="7299"/>
                  </a:cubicBezTo>
                  <a:cubicBezTo>
                    <a:pt x="10999" y="7299"/>
                    <a:pt x="11951" y="8252"/>
                    <a:pt x="12904" y="8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F0C6E46-298F-4EAA-9318-CB8221447B8A}"/>
                </a:ext>
              </a:extLst>
            </p:cNvPr>
            <p:cNvSpPr/>
            <p:nvPr/>
          </p:nvSpPr>
          <p:spPr>
            <a:xfrm>
              <a:off x="1746471" y="2384708"/>
              <a:ext cx="1828800" cy="971550"/>
            </a:xfrm>
            <a:custGeom>
              <a:avLst/>
              <a:gdLst>
                <a:gd name="connsiteX0" fmla="*/ 83344 w 1828800"/>
                <a:gd name="connsiteY0" fmla="*/ 70961 h 971550"/>
                <a:gd name="connsiteX1" fmla="*/ 81439 w 1828800"/>
                <a:gd name="connsiteY1" fmla="*/ 77629 h 971550"/>
                <a:gd name="connsiteX2" fmla="*/ 82391 w 1828800"/>
                <a:gd name="connsiteY2" fmla="*/ 81439 h 971550"/>
                <a:gd name="connsiteX3" fmla="*/ 82391 w 1828800"/>
                <a:gd name="connsiteY3" fmla="*/ 84296 h 971550"/>
                <a:gd name="connsiteX4" fmla="*/ 60484 w 1828800"/>
                <a:gd name="connsiteY4" fmla="*/ 84296 h 971550"/>
                <a:gd name="connsiteX5" fmla="*/ 60484 w 1828800"/>
                <a:gd name="connsiteY5" fmla="*/ 79534 h 971550"/>
                <a:gd name="connsiteX6" fmla="*/ 80486 w 1828800"/>
                <a:gd name="connsiteY6" fmla="*/ 54769 h 971550"/>
                <a:gd name="connsiteX7" fmla="*/ 48101 w 1828800"/>
                <a:gd name="connsiteY7" fmla="*/ 25241 h 971550"/>
                <a:gd name="connsiteX8" fmla="*/ 12859 w 1828800"/>
                <a:gd name="connsiteY8" fmla="*/ 53816 h 971550"/>
                <a:gd name="connsiteX9" fmla="*/ 15716 w 1828800"/>
                <a:gd name="connsiteY9" fmla="*/ 67151 h 971550"/>
                <a:gd name="connsiteX10" fmla="*/ 32861 w 1828800"/>
                <a:gd name="connsiteY10" fmla="*/ 67151 h 971550"/>
                <a:gd name="connsiteX11" fmla="*/ 38576 w 1828800"/>
                <a:gd name="connsiteY11" fmla="*/ 64294 h 971550"/>
                <a:gd name="connsiteX12" fmla="*/ 40481 w 1828800"/>
                <a:gd name="connsiteY12" fmla="*/ 51911 h 971550"/>
                <a:gd name="connsiteX13" fmla="*/ 45244 w 1828800"/>
                <a:gd name="connsiteY13" fmla="*/ 51911 h 971550"/>
                <a:gd name="connsiteX14" fmla="*/ 44291 w 1828800"/>
                <a:gd name="connsiteY14" fmla="*/ 91916 h 971550"/>
                <a:gd name="connsiteX15" fmla="*/ 39529 w 1828800"/>
                <a:gd name="connsiteY15" fmla="*/ 91916 h 971550"/>
                <a:gd name="connsiteX16" fmla="*/ 31909 w 1828800"/>
                <a:gd name="connsiteY16" fmla="*/ 83344 h 971550"/>
                <a:gd name="connsiteX17" fmla="*/ 13811 w 1828800"/>
                <a:gd name="connsiteY17" fmla="*/ 83344 h 971550"/>
                <a:gd name="connsiteX18" fmla="*/ 7144 w 1828800"/>
                <a:gd name="connsiteY18" fmla="*/ 51911 h 971550"/>
                <a:gd name="connsiteX19" fmla="*/ 48101 w 1828800"/>
                <a:gd name="connsiteY19" fmla="*/ 7144 h 971550"/>
                <a:gd name="connsiteX20" fmla="*/ 86201 w 1828800"/>
                <a:gd name="connsiteY20" fmla="*/ 51911 h 971550"/>
                <a:gd name="connsiteX21" fmla="*/ 83344 w 1828800"/>
                <a:gd name="connsiteY21" fmla="*/ 70961 h 971550"/>
                <a:gd name="connsiteX22" fmla="*/ 83344 w 1828800"/>
                <a:gd name="connsiteY22" fmla="*/ 70961 h 971550"/>
                <a:gd name="connsiteX23" fmla="*/ 86201 w 1828800"/>
                <a:gd name="connsiteY23" fmla="*/ 159544 h 971550"/>
                <a:gd name="connsiteX24" fmla="*/ 90964 w 1828800"/>
                <a:gd name="connsiteY24" fmla="*/ 159544 h 971550"/>
                <a:gd name="connsiteX25" fmla="*/ 93821 w 1828800"/>
                <a:gd name="connsiteY25" fmla="*/ 190976 h 971550"/>
                <a:gd name="connsiteX26" fmla="*/ 89059 w 1828800"/>
                <a:gd name="connsiteY26" fmla="*/ 191929 h 971550"/>
                <a:gd name="connsiteX27" fmla="*/ 89059 w 1828800"/>
                <a:gd name="connsiteY27" fmla="*/ 190976 h 971550"/>
                <a:gd name="connsiteX28" fmla="*/ 77629 w 1828800"/>
                <a:gd name="connsiteY28" fmla="*/ 181451 h 971550"/>
                <a:gd name="connsiteX29" fmla="*/ 47149 w 1828800"/>
                <a:gd name="connsiteY29" fmla="*/ 184309 h 971550"/>
                <a:gd name="connsiteX30" fmla="*/ 12859 w 1828800"/>
                <a:gd name="connsiteY30" fmla="*/ 153829 h 971550"/>
                <a:gd name="connsiteX31" fmla="*/ 36671 w 1828800"/>
                <a:gd name="connsiteY31" fmla="*/ 115729 h 971550"/>
                <a:gd name="connsiteX32" fmla="*/ 72866 w 1828800"/>
                <a:gd name="connsiteY32" fmla="*/ 111919 h 971550"/>
                <a:gd name="connsiteX33" fmla="*/ 79534 w 1828800"/>
                <a:gd name="connsiteY33" fmla="*/ 102394 h 971550"/>
                <a:gd name="connsiteX34" fmla="*/ 79534 w 1828800"/>
                <a:gd name="connsiteY34" fmla="*/ 100489 h 971550"/>
                <a:gd name="connsiteX35" fmla="*/ 84296 w 1828800"/>
                <a:gd name="connsiteY35" fmla="*/ 100489 h 971550"/>
                <a:gd name="connsiteX36" fmla="*/ 88106 w 1828800"/>
                <a:gd name="connsiteY36" fmla="*/ 138589 h 971550"/>
                <a:gd name="connsiteX37" fmla="*/ 83344 w 1828800"/>
                <a:gd name="connsiteY37" fmla="*/ 139541 h 971550"/>
                <a:gd name="connsiteX38" fmla="*/ 83344 w 1828800"/>
                <a:gd name="connsiteY38" fmla="*/ 137636 h 971550"/>
                <a:gd name="connsiteX39" fmla="*/ 74771 w 1828800"/>
                <a:gd name="connsiteY39" fmla="*/ 130016 h 971550"/>
                <a:gd name="connsiteX40" fmla="*/ 38576 w 1828800"/>
                <a:gd name="connsiteY40" fmla="*/ 133826 h 971550"/>
                <a:gd name="connsiteX41" fmla="*/ 21431 w 1828800"/>
                <a:gd name="connsiteY41" fmla="*/ 157639 h 971550"/>
                <a:gd name="connsiteX42" fmla="*/ 46196 w 1828800"/>
                <a:gd name="connsiteY42" fmla="*/ 178594 h 971550"/>
                <a:gd name="connsiteX43" fmla="*/ 75724 w 1828800"/>
                <a:gd name="connsiteY43" fmla="*/ 175736 h 971550"/>
                <a:gd name="connsiteX44" fmla="*/ 87154 w 1828800"/>
                <a:gd name="connsiteY44" fmla="*/ 164306 h 971550"/>
                <a:gd name="connsiteX45" fmla="*/ 86201 w 1828800"/>
                <a:gd name="connsiteY45" fmla="*/ 159544 h 971550"/>
                <a:gd name="connsiteX46" fmla="*/ 86201 w 1828800"/>
                <a:gd name="connsiteY46" fmla="*/ 159544 h 971550"/>
                <a:gd name="connsiteX47" fmla="*/ 53816 w 1828800"/>
                <a:gd name="connsiteY47" fmla="*/ 281464 h 971550"/>
                <a:gd name="connsiteX48" fmla="*/ 46196 w 1828800"/>
                <a:gd name="connsiteY48" fmla="*/ 295751 h 971550"/>
                <a:gd name="connsiteX49" fmla="*/ 41434 w 1828800"/>
                <a:gd name="connsiteY49" fmla="*/ 296704 h 971550"/>
                <a:gd name="connsiteX50" fmla="*/ 32861 w 1828800"/>
                <a:gd name="connsiteY50" fmla="*/ 258604 h 971550"/>
                <a:gd name="connsiteX51" fmla="*/ 37624 w 1828800"/>
                <a:gd name="connsiteY51" fmla="*/ 257651 h 971550"/>
                <a:gd name="connsiteX52" fmla="*/ 38576 w 1828800"/>
                <a:gd name="connsiteY52" fmla="*/ 261461 h 971550"/>
                <a:gd name="connsiteX53" fmla="*/ 42386 w 1828800"/>
                <a:gd name="connsiteY53" fmla="*/ 267176 h 971550"/>
                <a:gd name="connsiteX54" fmla="*/ 49054 w 1828800"/>
                <a:gd name="connsiteY54" fmla="*/ 265271 h 971550"/>
                <a:gd name="connsiteX55" fmla="*/ 61436 w 1828800"/>
                <a:gd name="connsiteY55" fmla="*/ 256699 h 971550"/>
                <a:gd name="connsiteX56" fmla="*/ 55721 w 1828800"/>
                <a:gd name="connsiteY56" fmla="*/ 230981 h 971550"/>
                <a:gd name="connsiteX57" fmla="*/ 40481 w 1828800"/>
                <a:gd name="connsiteY57" fmla="*/ 229076 h 971550"/>
                <a:gd name="connsiteX58" fmla="*/ 33814 w 1828800"/>
                <a:gd name="connsiteY58" fmla="*/ 230029 h 971550"/>
                <a:gd name="connsiteX59" fmla="*/ 33814 w 1828800"/>
                <a:gd name="connsiteY59" fmla="*/ 240506 h 971550"/>
                <a:gd name="connsiteX60" fmla="*/ 33814 w 1828800"/>
                <a:gd name="connsiteY60" fmla="*/ 241459 h 971550"/>
                <a:gd name="connsiteX61" fmla="*/ 29051 w 1828800"/>
                <a:gd name="connsiteY61" fmla="*/ 242411 h 971550"/>
                <a:gd name="connsiteX62" fmla="*/ 22384 w 1828800"/>
                <a:gd name="connsiteY62" fmla="*/ 210979 h 971550"/>
                <a:gd name="connsiteX63" fmla="*/ 27146 w 1828800"/>
                <a:gd name="connsiteY63" fmla="*/ 210026 h 971550"/>
                <a:gd name="connsiteX64" fmla="*/ 27146 w 1828800"/>
                <a:gd name="connsiteY64" fmla="*/ 211931 h 971550"/>
                <a:gd name="connsiteX65" fmla="*/ 40481 w 1828800"/>
                <a:gd name="connsiteY65" fmla="*/ 221456 h 971550"/>
                <a:gd name="connsiteX66" fmla="*/ 101441 w 1828800"/>
                <a:gd name="connsiteY66" fmla="*/ 229076 h 971550"/>
                <a:gd name="connsiteX67" fmla="*/ 104299 w 1828800"/>
                <a:gd name="connsiteY67" fmla="*/ 227171 h 971550"/>
                <a:gd name="connsiteX68" fmla="*/ 108109 w 1828800"/>
                <a:gd name="connsiteY68" fmla="*/ 244316 h 971550"/>
                <a:gd name="connsiteX69" fmla="*/ 53816 w 1828800"/>
                <a:gd name="connsiteY69" fmla="*/ 281464 h 971550"/>
                <a:gd name="connsiteX70" fmla="*/ 53816 w 1828800"/>
                <a:gd name="connsiteY70" fmla="*/ 281464 h 971550"/>
                <a:gd name="connsiteX71" fmla="*/ 61436 w 1828800"/>
                <a:gd name="connsiteY71" fmla="*/ 231934 h 971550"/>
                <a:gd name="connsiteX72" fmla="*/ 66199 w 1828800"/>
                <a:gd name="connsiteY72" fmla="*/ 252889 h 971550"/>
                <a:gd name="connsiteX73" fmla="*/ 91916 w 1828800"/>
                <a:gd name="connsiteY73" fmla="*/ 235744 h 971550"/>
                <a:gd name="connsiteX74" fmla="*/ 61436 w 1828800"/>
                <a:gd name="connsiteY74" fmla="*/ 231934 h 971550"/>
                <a:gd name="connsiteX75" fmla="*/ 61436 w 1828800"/>
                <a:gd name="connsiteY75" fmla="*/ 231934 h 971550"/>
                <a:gd name="connsiteX76" fmla="*/ 142399 w 1828800"/>
                <a:gd name="connsiteY76" fmla="*/ 377666 h 971550"/>
                <a:gd name="connsiteX77" fmla="*/ 142399 w 1828800"/>
                <a:gd name="connsiteY77" fmla="*/ 376714 h 971550"/>
                <a:gd name="connsiteX78" fmla="*/ 132874 w 1828800"/>
                <a:gd name="connsiteY78" fmla="*/ 369094 h 971550"/>
                <a:gd name="connsiteX79" fmla="*/ 71914 w 1828800"/>
                <a:gd name="connsiteY79" fmla="*/ 390049 h 971550"/>
                <a:gd name="connsiteX80" fmla="*/ 70009 w 1828800"/>
                <a:gd name="connsiteY80" fmla="*/ 383381 h 971550"/>
                <a:gd name="connsiteX81" fmla="*/ 108109 w 1828800"/>
                <a:gd name="connsiteY81" fmla="*/ 309086 h 971550"/>
                <a:gd name="connsiteX82" fmla="*/ 65246 w 1828800"/>
                <a:gd name="connsiteY82" fmla="*/ 324326 h 971550"/>
                <a:gd name="connsiteX83" fmla="*/ 59531 w 1828800"/>
                <a:gd name="connsiteY83" fmla="*/ 338614 h 971550"/>
                <a:gd name="connsiteX84" fmla="*/ 54769 w 1828800"/>
                <a:gd name="connsiteY84" fmla="*/ 340519 h 971550"/>
                <a:gd name="connsiteX85" fmla="*/ 45244 w 1828800"/>
                <a:gd name="connsiteY85" fmla="*/ 312896 h 971550"/>
                <a:gd name="connsiteX86" fmla="*/ 50006 w 1828800"/>
                <a:gd name="connsiteY86" fmla="*/ 310991 h 971550"/>
                <a:gd name="connsiteX87" fmla="*/ 50006 w 1828800"/>
                <a:gd name="connsiteY87" fmla="*/ 311944 h 971550"/>
                <a:gd name="connsiteX88" fmla="*/ 60484 w 1828800"/>
                <a:gd name="connsiteY88" fmla="*/ 317659 h 971550"/>
                <a:gd name="connsiteX89" fmla="*/ 112871 w 1828800"/>
                <a:gd name="connsiteY89" fmla="*/ 299561 h 971550"/>
                <a:gd name="connsiteX90" fmla="*/ 111919 w 1828800"/>
                <a:gd name="connsiteY90" fmla="*/ 290036 h 971550"/>
                <a:gd name="connsiteX91" fmla="*/ 116681 w 1828800"/>
                <a:gd name="connsiteY91" fmla="*/ 288131 h 971550"/>
                <a:gd name="connsiteX92" fmla="*/ 125254 w 1828800"/>
                <a:gd name="connsiteY92" fmla="*/ 310991 h 971550"/>
                <a:gd name="connsiteX93" fmla="*/ 92869 w 1828800"/>
                <a:gd name="connsiteY93" fmla="*/ 374809 h 971550"/>
                <a:gd name="connsiteX94" fmla="*/ 127159 w 1828800"/>
                <a:gd name="connsiteY94" fmla="*/ 362426 h 971550"/>
                <a:gd name="connsiteX95" fmla="*/ 134779 w 1828800"/>
                <a:gd name="connsiteY95" fmla="*/ 357664 h 971550"/>
                <a:gd name="connsiteX96" fmla="*/ 133826 w 1828800"/>
                <a:gd name="connsiteY96" fmla="*/ 348139 h 971550"/>
                <a:gd name="connsiteX97" fmla="*/ 133826 w 1828800"/>
                <a:gd name="connsiteY97" fmla="*/ 347186 h 971550"/>
                <a:gd name="connsiteX98" fmla="*/ 138589 w 1828800"/>
                <a:gd name="connsiteY98" fmla="*/ 345281 h 971550"/>
                <a:gd name="connsiteX99" fmla="*/ 149066 w 1828800"/>
                <a:gd name="connsiteY99" fmla="*/ 374809 h 971550"/>
                <a:gd name="connsiteX100" fmla="*/ 142399 w 1828800"/>
                <a:gd name="connsiteY100" fmla="*/ 377666 h 971550"/>
                <a:gd name="connsiteX101" fmla="*/ 142399 w 1828800"/>
                <a:gd name="connsiteY101" fmla="*/ 377666 h 971550"/>
                <a:gd name="connsiteX102" fmla="*/ 165259 w 1828800"/>
                <a:gd name="connsiteY102" fmla="*/ 466249 h 971550"/>
                <a:gd name="connsiteX103" fmla="*/ 163354 w 1828800"/>
                <a:gd name="connsiteY103" fmla="*/ 462439 h 971550"/>
                <a:gd name="connsiteX104" fmla="*/ 170021 w 1828800"/>
                <a:gd name="connsiteY104" fmla="*/ 431006 h 971550"/>
                <a:gd name="connsiteX105" fmla="*/ 127159 w 1828800"/>
                <a:gd name="connsiteY105" fmla="*/ 419576 h 971550"/>
                <a:gd name="connsiteX106" fmla="*/ 109061 w 1828800"/>
                <a:gd name="connsiteY106" fmla="*/ 461486 h 971550"/>
                <a:gd name="connsiteX107" fmla="*/ 117634 w 1828800"/>
                <a:gd name="connsiteY107" fmla="*/ 471964 h 971550"/>
                <a:gd name="connsiteX108" fmla="*/ 132874 w 1828800"/>
                <a:gd name="connsiteY108" fmla="*/ 464344 h 971550"/>
                <a:gd name="connsiteX109" fmla="*/ 136684 w 1828800"/>
                <a:gd name="connsiteY109" fmla="*/ 459581 h 971550"/>
                <a:gd name="connsiteX110" fmla="*/ 132874 w 1828800"/>
                <a:gd name="connsiteY110" fmla="*/ 448151 h 971550"/>
                <a:gd name="connsiteX111" fmla="*/ 136684 w 1828800"/>
                <a:gd name="connsiteY111" fmla="*/ 446246 h 971550"/>
                <a:gd name="connsiteX112" fmla="*/ 154781 w 1828800"/>
                <a:gd name="connsiteY112" fmla="*/ 482441 h 971550"/>
                <a:gd name="connsiteX113" fmla="*/ 150971 w 1828800"/>
                <a:gd name="connsiteY113" fmla="*/ 484346 h 971550"/>
                <a:gd name="connsiteX114" fmla="*/ 140494 w 1828800"/>
                <a:gd name="connsiteY114" fmla="*/ 479584 h 971550"/>
                <a:gd name="connsiteX115" fmla="*/ 124301 w 1828800"/>
                <a:gd name="connsiteY115" fmla="*/ 487204 h 971550"/>
                <a:gd name="connsiteX116" fmla="*/ 104299 w 1828800"/>
                <a:gd name="connsiteY116" fmla="*/ 461486 h 971550"/>
                <a:gd name="connsiteX117" fmla="*/ 119539 w 1828800"/>
                <a:gd name="connsiteY117" fmla="*/ 403384 h 971550"/>
                <a:gd name="connsiteX118" fmla="*/ 173831 w 1828800"/>
                <a:gd name="connsiteY118" fmla="*/ 426244 h 971550"/>
                <a:gd name="connsiteX119" fmla="*/ 180499 w 1828800"/>
                <a:gd name="connsiteY119" fmla="*/ 445294 h 971550"/>
                <a:gd name="connsiteX120" fmla="*/ 182404 w 1828800"/>
                <a:gd name="connsiteY120" fmla="*/ 451961 h 971550"/>
                <a:gd name="connsiteX121" fmla="*/ 185261 w 1828800"/>
                <a:gd name="connsiteY121" fmla="*/ 453866 h 971550"/>
                <a:gd name="connsiteX122" fmla="*/ 187166 w 1828800"/>
                <a:gd name="connsiteY122" fmla="*/ 456724 h 971550"/>
                <a:gd name="connsiteX123" fmla="*/ 165259 w 1828800"/>
                <a:gd name="connsiteY123" fmla="*/ 466249 h 971550"/>
                <a:gd name="connsiteX124" fmla="*/ 165259 w 1828800"/>
                <a:gd name="connsiteY124" fmla="*/ 466249 h 971550"/>
                <a:gd name="connsiteX125" fmla="*/ 229076 w 1828800"/>
                <a:gd name="connsiteY125" fmla="*/ 544354 h 971550"/>
                <a:gd name="connsiteX126" fmla="*/ 212884 w 1828800"/>
                <a:gd name="connsiteY126" fmla="*/ 566261 h 971550"/>
                <a:gd name="connsiteX127" fmla="*/ 184309 w 1828800"/>
                <a:gd name="connsiteY127" fmla="*/ 571976 h 971550"/>
                <a:gd name="connsiteX128" fmla="*/ 151924 w 1828800"/>
                <a:gd name="connsiteY128" fmla="*/ 544354 h 971550"/>
                <a:gd name="connsiteX129" fmla="*/ 130969 w 1828800"/>
                <a:gd name="connsiteY129" fmla="*/ 511969 h 971550"/>
                <a:gd name="connsiteX130" fmla="*/ 134779 w 1828800"/>
                <a:gd name="connsiteY130" fmla="*/ 509111 h 971550"/>
                <a:gd name="connsiteX131" fmla="*/ 148114 w 1828800"/>
                <a:gd name="connsiteY131" fmla="*/ 513874 h 971550"/>
                <a:gd name="connsiteX132" fmla="*/ 187166 w 1828800"/>
                <a:gd name="connsiteY132" fmla="*/ 488156 h 971550"/>
                <a:gd name="connsiteX133" fmla="*/ 192881 w 1828800"/>
                <a:gd name="connsiteY133" fmla="*/ 481489 h 971550"/>
                <a:gd name="connsiteX134" fmla="*/ 190024 w 1828800"/>
                <a:gd name="connsiteY134" fmla="*/ 472916 h 971550"/>
                <a:gd name="connsiteX135" fmla="*/ 193834 w 1828800"/>
                <a:gd name="connsiteY135" fmla="*/ 470059 h 971550"/>
                <a:gd name="connsiteX136" fmla="*/ 205264 w 1828800"/>
                <a:gd name="connsiteY136" fmla="*/ 486251 h 971550"/>
                <a:gd name="connsiteX137" fmla="*/ 206216 w 1828800"/>
                <a:gd name="connsiteY137" fmla="*/ 488156 h 971550"/>
                <a:gd name="connsiteX138" fmla="*/ 214789 w 1828800"/>
                <a:gd name="connsiteY138" fmla="*/ 499586 h 971550"/>
                <a:gd name="connsiteX139" fmla="*/ 229076 w 1828800"/>
                <a:gd name="connsiteY139" fmla="*/ 544354 h 971550"/>
                <a:gd name="connsiteX140" fmla="*/ 229076 w 1828800"/>
                <a:gd name="connsiteY140" fmla="*/ 544354 h 971550"/>
                <a:gd name="connsiteX141" fmla="*/ 205264 w 1828800"/>
                <a:gd name="connsiteY141" fmla="*/ 496729 h 971550"/>
                <a:gd name="connsiteX142" fmla="*/ 157639 w 1828800"/>
                <a:gd name="connsiteY142" fmla="*/ 527209 h 971550"/>
                <a:gd name="connsiteX143" fmla="*/ 151924 w 1828800"/>
                <a:gd name="connsiteY143" fmla="*/ 532924 h 971550"/>
                <a:gd name="connsiteX144" fmla="*/ 155734 w 1828800"/>
                <a:gd name="connsiteY144" fmla="*/ 540544 h 971550"/>
                <a:gd name="connsiteX145" fmla="*/ 202406 w 1828800"/>
                <a:gd name="connsiteY145" fmla="*/ 551021 h 971550"/>
                <a:gd name="connsiteX146" fmla="*/ 218599 w 1828800"/>
                <a:gd name="connsiteY146" fmla="*/ 530066 h 971550"/>
                <a:gd name="connsiteX147" fmla="*/ 211931 w 1828800"/>
                <a:gd name="connsiteY147" fmla="*/ 502444 h 971550"/>
                <a:gd name="connsiteX148" fmla="*/ 207169 w 1828800"/>
                <a:gd name="connsiteY148" fmla="*/ 496729 h 971550"/>
                <a:gd name="connsiteX149" fmla="*/ 205264 w 1828800"/>
                <a:gd name="connsiteY149" fmla="*/ 496729 h 971550"/>
                <a:gd name="connsiteX150" fmla="*/ 205264 w 1828800"/>
                <a:gd name="connsiteY150" fmla="*/ 496729 h 971550"/>
                <a:gd name="connsiteX151" fmla="*/ 283369 w 1828800"/>
                <a:gd name="connsiteY151" fmla="*/ 651034 h 971550"/>
                <a:gd name="connsiteX152" fmla="*/ 223361 w 1828800"/>
                <a:gd name="connsiteY152" fmla="*/ 641509 h 971550"/>
                <a:gd name="connsiteX153" fmla="*/ 223361 w 1828800"/>
                <a:gd name="connsiteY153" fmla="*/ 583406 h 971550"/>
                <a:gd name="connsiteX154" fmla="*/ 285274 w 1828800"/>
                <a:gd name="connsiteY154" fmla="*/ 591979 h 971550"/>
                <a:gd name="connsiteX155" fmla="*/ 283369 w 1828800"/>
                <a:gd name="connsiteY155" fmla="*/ 651034 h 971550"/>
                <a:gd name="connsiteX156" fmla="*/ 283369 w 1828800"/>
                <a:gd name="connsiteY156" fmla="*/ 651034 h 971550"/>
                <a:gd name="connsiteX157" fmla="*/ 278606 w 1828800"/>
                <a:gd name="connsiteY157" fmla="*/ 593884 h 971550"/>
                <a:gd name="connsiteX158" fmla="*/ 238601 w 1828800"/>
                <a:gd name="connsiteY158" fmla="*/ 593884 h 971550"/>
                <a:gd name="connsiteX159" fmla="*/ 227171 w 1828800"/>
                <a:gd name="connsiteY159" fmla="*/ 641509 h 971550"/>
                <a:gd name="connsiteX160" fmla="*/ 267176 w 1828800"/>
                <a:gd name="connsiteY160" fmla="*/ 640556 h 971550"/>
                <a:gd name="connsiteX161" fmla="*/ 278606 w 1828800"/>
                <a:gd name="connsiteY161" fmla="*/ 593884 h 971550"/>
                <a:gd name="connsiteX162" fmla="*/ 278606 w 1828800"/>
                <a:gd name="connsiteY162" fmla="*/ 593884 h 971550"/>
                <a:gd name="connsiteX163" fmla="*/ 384334 w 1828800"/>
                <a:gd name="connsiteY163" fmla="*/ 703421 h 971550"/>
                <a:gd name="connsiteX164" fmla="*/ 383381 w 1828800"/>
                <a:gd name="connsiteY164" fmla="*/ 702469 h 971550"/>
                <a:gd name="connsiteX165" fmla="*/ 371951 w 1828800"/>
                <a:gd name="connsiteY165" fmla="*/ 700564 h 971550"/>
                <a:gd name="connsiteX166" fmla="*/ 328136 w 1828800"/>
                <a:gd name="connsiteY166" fmla="*/ 748189 h 971550"/>
                <a:gd name="connsiteX167" fmla="*/ 323374 w 1828800"/>
                <a:gd name="connsiteY167" fmla="*/ 743426 h 971550"/>
                <a:gd name="connsiteX168" fmla="*/ 321469 w 1828800"/>
                <a:gd name="connsiteY168" fmla="*/ 659606 h 971550"/>
                <a:gd name="connsiteX169" fmla="*/ 290989 w 1828800"/>
                <a:gd name="connsiteY169" fmla="*/ 692944 h 971550"/>
                <a:gd name="connsiteX170" fmla="*/ 292894 w 1828800"/>
                <a:gd name="connsiteY170" fmla="*/ 708184 h 971550"/>
                <a:gd name="connsiteX171" fmla="*/ 290036 w 1828800"/>
                <a:gd name="connsiteY171" fmla="*/ 711994 h 971550"/>
                <a:gd name="connsiteX172" fmla="*/ 268129 w 1828800"/>
                <a:gd name="connsiteY172" fmla="*/ 691991 h 971550"/>
                <a:gd name="connsiteX173" fmla="*/ 270986 w 1828800"/>
                <a:gd name="connsiteY173" fmla="*/ 688181 h 971550"/>
                <a:gd name="connsiteX174" fmla="*/ 271939 w 1828800"/>
                <a:gd name="connsiteY174" fmla="*/ 689134 h 971550"/>
                <a:gd name="connsiteX175" fmla="*/ 283369 w 1828800"/>
                <a:gd name="connsiteY175" fmla="*/ 690086 h 971550"/>
                <a:gd name="connsiteX176" fmla="*/ 321469 w 1828800"/>
                <a:gd name="connsiteY176" fmla="*/ 649129 h 971550"/>
                <a:gd name="connsiteX177" fmla="*/ 315754 w 1828800"/>
                <a:gd name="connsiteY177" fmla="*/ 640556 h 971550"/>
                <a:gd name="connsiteX178" fmla="*/ 318611 w 1828800"/>
                <a:gd name="connsiteY178" fmla="*/ 636746 h 971550"/>
                <a:gd name="connsiteX179" fmla="*/ 336709 w 1828800"/>
                <a:gd name="connsiteY179" fmla="*/ 653891 h 971550"/>
                <a:gd name="connsiteX180" fmla="*/ 338614 w 1828800"/>
                <a:gd name="connsiteY180" fmla="*/ 725329 h 971550"/>
                <a:gd name="connsiteX181" fmla="*/ 363379 w 1828800"/>
                <a:gd name="connsiteY181" fmla="*/ 698659 h 971550"/>
                <a:gd name="connsiteX182" fmla="*/ 368141 w 1828800"/>
                <a:gd name="connsiteY182" fmla="*/ 691039 h 971550"/>
                <a:gd name="connsiteX183" fmla="*/ 362426 w 1828800"/>
                <a:gd name="connsiteY183" fmla="*/ 683419 h 971550"/>
                <a:gd name="connsiteX184" fmla="*/ 361474 w 1828800"/>
                <a:gd name="connsiteY184" fmla="*/ 682466 h 971550"/>
                <a:gd name="connsiteX185" fmla="*/ 364331 w 1828800"/>
                <a:gd name="connsiteY185" fmla="*/ 678656 h 971550"/>
                <a:gd name="connsiteX186" fmla="*/ 387191 w 1828800"/>
                <a:gd name="connsiteY186" fmla="*/ 699611 h 971550"/>
                <a:gd name="connsiteX187" fmla="*/ 384334 w 1828800"/>
                <a:gd name="connsiteY187" fmla="*/ 703421 h 971550"/>
                <a:gd name="connsiteX188" fmla="*/ 384334 w 1828800"/>
                <a:gd name="connsiteY188" fmla="*/ 703421 h 971550"/>
                <a:gd name="connsiteX189" fmla="*/ 446246 w 1828800"/>
                <a:gd name="connsiteY189" fmla="*/ 771049 h 971550"/>
                <a:gd name="connsiteX190" fmla="*/ 442436 w 1828800"/>
                <a:gd name="connsiteY190" fmla="*/ 768191 h 971550"/>
                <a:gd name="connsiteX191" fmla="*/ 433864 w 1828800"/>
                <a:gd name="connsiteY191" fmla="*/ 737711 h 971550"/>
                <a:gd name="connsiteX192" fmla="*/ 391001 w 1828800"/>
                <a:gd name="connsiteY192" fmla="*/ 747236 h 971550"/>
                <a:gd name="connsiteX193" fmla="*/ 394811 w 1828800"/>
                <a:gd name="connsiteY193" fmla="*/ 792956 h 971550"/>
                <a:gd name="connsiteX194" fmla="*/ 407194 w 1828800"/>
                <a:gd name="connsiteY194" fmla="*/ 798671 h 971550"/>
                <a:gd name="connsiteX195" fmla="*/ 417671 w 1828800"/>
                <a:gd name="connsiteY195" fmla="*/ 784384 h 971550"/>
                <a:gd name="connsiteX196" fmla="*/ 418624 w 1828800"/>
                <a:gd name="connsiteY196" fmla="*/ 777716 h 971550"/>
                <a:gd name="connsiteX197" fmla="*/ 410051 w 1828800"/>
                <a:gd name="connsiteY197" fmla="*/ 769144 h 971550"/>
                <a:gd name="connsiteX198" fmla="*/ 412909 w 1828800"/>
                <a:gd name="connsiteY198" fmla="*/ 765334 h 971550"/>
                <a:gd name="connsiteX199" fmla="*/ 445294 w 1828800"/>
                <a:gd name="connsiteY199" fmla="*/ 789146 h 971550"/>
                <a:gd name="connsiteX200" fmla="*/ 442436 w 1828800"/>
                <a:gd name="connsiteY200" fmla="*/ 792956 h 971550"/>
                <a:gd name="connsiteX201" fmla="*/ 431006 w 1828800"/>
                <a:gd name="connsiteY201" fmla="*/ 793909 h 971550"/>
                <a:gd name="connsiteX202" fmla="*/ 420529 w 1828800"/>
                <a:gd name="connsiteY202" fmla="*/ 808196 h 971550"/>
                <a:gd name="connsiteX203" fmla="*/ 391001 w 1828800"/>
                <a:gd name="connsiteY203" fmla="*/ 794861 h 971550"/>
                <a:gd name="connsiteX204" fmla="*/ 377666 w 1828800"/>
                <a:gd name="connsiteY204" fmla="*/ 735806 h 971550"/>
                <a:gd name="connsiteX205" fmla="*/ 435769 w 1828800"/>
                <a:gd name="connsiteY205" fmla="*/ 730091 h 971550"/>
                <a:gd name="connsiteX206" fmla="*/ 450056 w 1828800"/>
                <a:gd name="connsiteY206" fmla="*/ 744379 h 971550"/>
                <a:gd name="connsiteX207" fmla="*/ 454819 w 1828800"/>
                <a:gd name="connsiteY207" fmla="*/ 749141 h 971550"/>
                <a:gd name="connsiteX208" fmla="*/ 458629 w 1828800"/>
                <a:gd name="connsiteY208" fmla="*/ 750094 h 971550"/>
                <a:gd name="connsiteX209" fmla="*/ 461486 w 1828800"/>
                <a:gd name="connsiteY209" fmla="*/ 751999 h 971550"/>
                <a:gd name="connsiteX210" fmla="*/ 446246 w 1828800"/>
                <a:gd name="connsiteY210" fmla="*/ 771049 h 971550"/>
                <a:gd name="connsiteX211" fmla="*/ 446246 w 1828800"/>
                <a:gd name="connsiteY211" fmla="*/ 771049 h 971550"/>
                <a:gd name="connsiteX212" fmla="*/ 593884 w 1828800"/>
                <a:gd name="connsiteY212" fmla="*/ 830104 h 971550"/>
                <a:gd name="connsiteX213" fmla="*/ 593884 w 1828800"/>
                <a:gd name="connsiteY213" fmla="*/ 830104 h 971550"/>
                <a:gd name="connsiteX214" fmla="*/ 578644 w 1828800"/>
                <a:gd name="connsiteY214" fmla="*/ 833914 h 971550"/>
                <a:gd name="connsiteX215" fmla="*/ 565309 w 1828800"/>
                <a:gd name="connsiteY215" fmla="*/ 861536 h 971550"/>
                <a:gd name="connsiteX216" fmla="*/ 520541 w 1828800"/>
                <a:gd name="connsiteY216" fmla="*/ 874871 h 971550"/>
                <a:gd name="connsiteX217" fmla="*/ 500539 w 1828800"/>
                <a:gd name="connsiteY217" fmla="*/ 834866 h 971550"/>
                <a:gd name="connsiteX218" fmla="*/ 516731 w 1828800"/>
                <a:gd name="connsiteY218" fmla="*/ 802481 h 971550"/>
                <a:gd name="connsiteX219" fmla="*/ 512921 w 1828800"/>
                <a:gd name="connsiteY219" fmla="*/ 791051 h 971550"/>
                <a:gd name="connsiteX220" fmla="*/ 511016 w 1828800"/>
                <a:gd name="connsiteY220" fmla="*/ 790099 h 971550"/>
                <a:gd name="connsiteX221" fmla="*/ 512921 w 1828800"/>
                <a:gd name="connsiteY221" fmla="*/ 786289 h 971550"/>
                <a:gd name="connsiteX222" fmla="*/ 547211 w 1828800"/>
                <a:gd name="connsiteY222" fmla="*/ 802481 h 971550"/>
                <a:gd name="connsiteX223" fmla="*/ 545306 w 1828800"/>
                <a:gd name="connsiteY223" fmla="*/ 806291 h 971550"/>
                <a:gd name="connsiteX224" fmla="*/ 543401 w 1828800"/>
                <a:gd name="connsiteY224" fmla="*/ 805339 h 971550"/>
                <a:gd name="connsiteX225" fmla="*/ 531971 w 1828800"/>
                <a:gd name="connsiteY225" fmla="*/ 809149 h 971550"/>
                <a:gd name="connsiteX226" fmla="*/ 515779 w 1828800"/>
                <a:gd name="connsiteY226" fmla="*/ 841534 h 971550"/>
                <a:gd name="connsiteX227" fmla="*/ 526256 w 1828800"/>
                <a:gd name="connsiteY227" fmla="*/ 869156 h 971550"/>
                <a:gd name="connsiteX228" fmla="*/ 557689 w 1828800"/>
                <a:gd name="connsiteY228" fmla="*/ 859631 h 971550"/>
                <a:gd name="connsiteX229" fmla="*/ 570071 w 1828800"/>
                <a:gd name="connsiteY229" fmla="*/ 832961 h 971550"/>
                <a:gd name="connsiteX230" fmla="*/ 566261 w 1828800"/>
                <a:gd name="connsiteY230" fmla="*/ 817721 h 971550"/>
                <a:gd name="connsiteX231" fmla="*/ 564356 w 1828800"/>
                <a:gd name="connsiteY231" fmla="*/ 816769 h 971550"/>
                <a:gd name="connsiteX232" fmla="*/ 566261 w 1828800"/>
                <a:gd name="connsiteY232" fmla="*/ 812959 h 971550"/>
                <a:gd name="connsiteX233" fmla="*/ 594836 w 1828800"/>
                <a:gd name="connsiteY233" fmla="*/ 826294 h 971550"/>
                <a:gd name="connsiteX234" fmla="*/ 593884 w 1828800"/>
                <a:gd name="connsiteY234" fmla="*/ 830104 h 971550"/>
                <a:gd name="connsiteX235" fmla="*/ 593884 w 1828800"/>
                <a:gd name="connsiteY235" fmla="*/ 830104 h 971550"/>
                <a:gd name="connsiteX236" fmla="*/ 688181 w 1828800"/>
                <a:gd name="connsiteY236" fmla="*/ 863441 h 971550"/>
                <a:gd name="connsiteX237" fmla="*/ 687229 w 1828800"/>
                <a:gd name="connsiteY237" fmla="*/ 863441 h 971550"/>
                <a:gd name="connsiteX238" fmla="*/ 675799 w 1828800"/>
                <a:gd name="connsiteY238" fmla="*/ 866299 h 971550"/>
                <a:gd name="connsiteX239" fmla="*/ 654844 w 1828800"/>
                <a:gd name="connsiteY239" fmla="*/ 927259 h 971550"/>
                <a:gd name="connsiteX240" fmla="*/ 648176 w 1828800"/>
                <a:gd name="connsiteY240" fmla="*/ 925354 h 971550"/>
                <a:gd name="connsiteX241" fmla="*/ 612934 w 1828800"/>
                <a:gd name="connsiteY241" fmla="*/ 849154 h 971550"/>
                <a:gd name="connsiteX242" fmla="*/ 597694 w 1828800"/>
                <a:gd name="connsiteY242" fmla="*/ 892016 h 971550"/>
                <a:gd name="connsiteX243" fmla="*/ 605314 w 1828800"/>
                <a:gd name="connsiteY243" fmla="*/ 905351 h 971550"/>
                <a:gd name="connsiteX244" fmla="*/ 603409 w 1828800"/>
                <a:gd name="connsiteY244" fmla="*/ 910114 h 971550"/>
                <a:gd name="connsiteX245" fmla="*/ 575786 w 1828800"/>
                <a:gd name="connsiteY245" fmla="*/ 900589 h 971550"/>
                <a:gd name="connsiteX246" fmla="*/ 577691 w 1828800"/>
                <a:gd name="connsiteY246" fmla="*/ 895826 h 971550"/>
                <a:gd name="connsiteX247" fmla="*/ 578644 w 1828800"/>
                <a:gd name="connsiteY247" fmla="*/ 895826 h 971550"/>
                <a:gd name="connsiteX248" fmla="*/ 590074 w 1828800"/>
                <a:gd name="connsiteY248" fmla="*/ 892016 h 971550"/>
                <a:gd name="connsiteX249" fmla="*/ 608171 w 1828800"/>
                <a:gd name="connsiteY249" fmla="*/ 839629 h 971550"/>
                <a:gd name="connsiteX250" fmla="*/ 599599 w 1828800"/>
                <a:gd name="connsiteY250" fmla="*/ 833914 h 971550"/>
                <a:gd name="connsiteX251" fmla="*/ 601504 w 1828800"/>
                <a:gd name="connsiteY251" fmla="*/ 829151 h 971550"/>
                <a:gd name="connsiteX252" fmla="*/ 624364 w 1828800"/>
                <a:gd name="connsiteY252" fmla="*/ 836771 h 971550"/>
                <a:gd name="connsiteX253" fmla="*/ 654844 w 1828800"/>
                <a:gd name="connsiteY253" fmla="*/ 901541 h 971550"/>
                <a:gd name="connsiteX254" fmla="*/ 667226 w 1828800"/>
                <a:gd name="connsiteY254" fmla="*/ 867251 h 971550"/>
                <a:gd name="connsiteX255" fmla="*/ 668179 w 1828800"/>
                <a:gd name="connsiteY255" fmla="*/ 858679 h 971550"/>
                <a:gd name="connsiteX256" fmla="*/ 659606 w 1828800"/>
                <a:gd name="connsiteY256" fmla="*/ 853916 h 971550"/>
                <a:gd name="connsiteX257" fmla="*/ 658654 w 1828800"/>
                <a:gd name="connsiteY257" fmla="*/ 853916 h 971550"/>
                <a:gd name="connsiteX258" fmla="*/ 660559 w 1828800"/>
                <a:gd name="connsiteY258" fmla="*/ 849154 h 971550"/>
                <a:gd name="connsiteX259" fmla="*/ 690086 w 1828800"/>
                <a:gd name="connsiteY259" fmla="*/ 859631 h 971550"/>
                <a:gd name="connsiteX260" fmla="*/ 688181 w 1828800"/>
                <a:gd name="connsiteY260" fmla="*/ 863441 h 971550"/>
                <a:gd name="connsiteX261" fmla="*/ 688181 w 1828800"/>
                <a:gd name="connsiteY261" fmla="*/ 863441 h 971550"/>
                <a:gd name="connsiteX262" fmla="*/ 736759 w 1828800"/>
                <a:gd name="connsiteY262" fmla="*/ 873919 h 971550"/>
                <a:gd name="connsiteX263" fmla="*/ 734854 w 1828800"/>
                <a:gd name="connsiteY263" fmla="*/ 873919 h 971550"/>
                <a:gd name="connsiteX264" fmla="*/ 723424 w 1828800"/>
                <a:gd name="connsiteY264" fmla="*/ 880586 h 971550"/>
                <a:gd name="connsiteX265" fmla="*/ 711994 w 1828800"/>
                <a:gd name="connsiteY265" fmla="*/ 927259 h 971550"/>
                <a:gd name="connsiteX266" fmla="*/ 718661 w 1828800"/>
                <a:gd name="connsiteY266" fmla="*/ 938689 h 971550"/>
                <a:gd name="connsiteX267" fmla="*/ 720566 w 1828800"/>
                <a:gd name="connsiteY267" fmla="*/ 938689 h 971550"/>
                <a:gd name="connsiteX268" fmla="*/ 719614 w 1828800"/>
                <a:gd name="connsiteY268" fmla="*/ 943451 h 971550"/>
                <a:gd name="connsiteX269" fmla="*/ 682466 w 1828800"/>
                <a:gd name="connsiteY269" fmla="*/ 933926 h 971550"/>
                <a:gd name="connsiteX270" fmla="*/ 683419 w 1828800"/>
                <a:gd name="connsiteY270" fmla="*/ 929164 h 971550"/>
                <a:gd name="connsiteX271" fmla="*/ 684371 w 1828800"/>
                <a:gd name="connsiteY271" fmla="*/ 929164 h 971550"/>
                <a:gd name="connsiteX272" fmla="*/ 694849 w 1828800"/>
                <a:gd name="connsiteY272" fmla="*/ 923449 h 971550"/>
                <a:gd name="connsiteX273" fmla="*/ 706279 w 1828800"/>
                <a:gd name="connsiteY273" fmla="*/ 876776 h 971550"/>
                <a:gd name="connsiteX274" fmla="*/ 699611 w 1828800"/>
                <a:gd name="connsiteY274" fmla="*/ 866299 h 971550"/>
                <a:gd name="connsiteX275" fmla="*/ 698659 w 1828800"/>
                <a:gd name="connsiteY275" fmla="*/ 866299 h 971550"/>
                <a:gd name="connsiteX276" fmla="*/ 699611 w 1828800"/>
                <a:gd name="connsiteY276" fmla="*/ 861536 h 971550"/>
                <a:gd name="connsiteX277" fmla="*/ 736759 w 1828800"/>
                <a:gd name="connsiteY277" fmla="*/ 871061 h 971550"/>
                <a:gd name="connsiteX278" fmla="*/ 736759 w 1828800"/>
                <a:gd name="connsiteY278" fmla="*/ 873919 h 971550"/>
                <a:gd name="connsiteX279" fmla="*/ 736759 w 1828800"/>
                <a:gd name="connsiteY279" fmla="*/ 873919 h 971550"/>
                <a:gd name="connsiteX280" fmla="*/ 833914 w 1828800"/>
                <a:gd name="connsiteY280" fmla="*/ 890111 h 971550"/>
                <a:gd name="connsiteX281" fmla="*/ 833914 w 1828800"/>
                <a:gd name="connsiteY281" fmla="*/ 890111 h 971550"/>
                <a:gd name="connsiteX282" fmla="*/ 817721 w 1828800"/>
                <a:gd name="connsiteY282" fmla="*/ 900589 h 971550"/>
                <a:gd name="connsiteX283" fmla="*/ 784384 w 1828800"/>
                <a:gd name="connsiteY283" fmla="*/ 954881 h 971550"/>
                <a:gd name="connsiteX284" fmla="*/ 776764 w 1828800"/>
                <a:gd name="connsiteY284" fmla="*/ 953929 h 971550"/>
                <a:gd name="connsiteX285" fmla="*/ 757714 w 1828800"/>
                <a:gd name="connsiteY285" fmla="*/ 889159 h 971550"/>
                <a:gd name="connsiteX286" fmla="*/ 753904 w 1828800"/>
                <a:gd name="connsiteY286" fmla="*/ 880586 h 971550"/>
                <a:gd name="connsiteX287" fmla="*/ 746284 w 1828800"/>
                <a:gd name="connsiteY287" fmla="*/ 877729 h 971550"/>
                <a:gd name="connsiteX288" fmla="*/ 745331 w 1828800"/>
                <a:gd name="connsiteY288" fmla="*/ 877729 h 971550"/>
                <a:gd name="connsiteX289" fmla="*/ 746284 w 1828800"/>
                <a:gd name="connsiteY289" fmla="*/ 872966 h 971550"/>
                <a:gd name="connsiteX290" fmla="*/ 788194 w 1828800"/>
                <a:gd name="connsiteY290" fmla="*/ 879634 h 971550"/>
                <a:gd name="connsiteX291" fmla="*/ 787241 w 1828800"/>
                <a:gd name="connsiteY291" fmla="*/ 884396 h 971550"/>
                <a:gd name="connsiteX292" fmla="*/ 785336 w 1828800"/>
                <a:gd name="connsiteY292" fmla="*/ 884396 h 971550"/>
                <a:gd name="connsiteX293" fmla="*/ 775811 w 1828800"/>
                <a:gd name="connsiteY293" fmla="*/ 885349 h 971550"/>
                <a:gd name="connsiteX294" fmla="*/ 775811 w 1828800"/>
                <a:gd name="connsiteY294" fmla="*/ 893921 h 971550"/>
                <a:gd name="connsiteX295" fmla="*/ 788194 w 1828800"/>
                <a:gd name="connsiteY295" fmla="*/ 936784 h 971550"/>
                <a:gd name="connsiteX296" fmla="*/ 812959 w 1828800"/>
                <a:gd name="connsiteY296" fmla="*/ 895826 h 971550"/>
                <a:gd name="connsiteX297" fmla="*/ 806291 w 1828800"/>
                <a:gd name="connsiteY297" fmla="*/ 888206 h 971550"/>
                <a:gd name="connsiteX298" fmla="*/ 803434 w 1828800"/>
                <a:gd name="connsiteY298" fmla="*/ 888206 h 971550"/>
                <a:gd name="connsiteX299" fmla="*/ 804386 w 1828800"/>
                <a:gd name="connsiteY299" fmla="*/ 883444 h 971550"/>
                <a:gd name="connsiteX300" fmla="*/ 834866 w 1828800"/>
                <a:gd name="connsiteY300" fmla="*/ 888206 h 971550"/>
                <a:gd name="connsiteX301" fmla="*/ 833914 w 1828800"/>
                <a:gd name="connsiteY301" fmla="*/ 890111 h 971550"/>
                <a:gd name="connsiteX302" fmla="*/ 833914 w 1828800"/>
                <a:gd name="connsiteY302" fmla="*/ 890111 h 971550"/>
                <a:gd name="connsiteX303" fmla="*/ 896779 w 1828800"/>
                <a:gd name="connsiteY303" fmla="*/ 894874 h 971550"/>
                <a:gd name="connsiteX304" fmla="*/ 870109 w 1828800"/>
                <a:gd name="connsiteY304" fmla="*/ 893921 h 971550"/>
                <a:gd name="connsiteX305" fmla="*/ 869156 w 1828800"/>
                <a:gd name="connsiteY305" fmla="*/ 920591 h 971550"/>
                <a:gd name="connsiteX306" fmla="*/ 889159 w 1828800"/>
                <a:gd name="connsiteY306" fmla="*/ 921544 h 971550"/>
                <a:gd name="connsiteX307" fmla="*/ 898684 w 1828800"/>
                <a:gd name="connsiteY307" fmla="*/ 912971 h 971550"/>
                <a:gd name="connsiteX308" fmla="*/ 903446 w 1828800"/>
                <a:gd name="connsiteY308" fmla="*/ 912971 h 971550"/>
                <a:gd name="connsiteX309" fmla="*/ 902494 w 1828800"/>
                <a:gd name="connsiteY309" fmla="*/ 936784 h 971550"/>
                <a:gd name="connsiteX310" fmla="*/ 897731 w 1828800"/>
                <a:gd name="connsiteY310" fmla="*/ 936784 h 971550"/>
                <a:gd name="connsiteX311" fmla="*/ 887254 w 1828800"/>
                <a:gd name="connsiteY311" fmla="*/ 928211 h 971550"/>
                <a:gd name="connsiteX312" fmla="*/ 869156 w 1828800"/>
                <a:gd name="connsiteY312" fmla="*/ 927259 h 971550"/>
                <a:gd name="connsiteX313" fmla="*/ 868204 w 1828800"/>
                <a:gd name="connsiteY313" fmla="*/ 949166 h 971550"/>
                <a:gd name="connsiteX314" fmla="*/ 872966 w 1828800"/>
                <a:gd name="connsiteY314" fmla="*/ 955834 h 971550"/>
                <a:gd name="connsiteX315" fmla="*/ 892969 w 1828800"/>
                <a:gd name="connsiteY315" fmla="*/ 956786 h 971550"/>
                <a:gd name="connsiteX316" fmla="*/ 907256 w 1828800"/>
                <a:gd name="connsiteY316" fmla="*/ 945356 h 971550"/>
                <a:gd name="connsiteX317" fmla="*/ 912019 w 1828800"/>
                <a:gd name="connsiteY317" fmla="*/ 945356 h 971550"/>
                <a:gd name="connsiteX318" fmla="*/ 910114 w 1828800"/>
                <a:gd name="connsiteY318" fmla="*/ 964406 h 971550"/>
                <a:gd name="connsiteX319" fmla="*/ 836771 w 1828800"/>
                <a:gd name="connsiteY319" fmla="*/ 961549 h 971550"/>
                <a:gd name="connsiteX320" fmla="*/ 836771 w 1828800"/>
                <a:gd name="connsiteY320" fmla="*/ 956786 h 971550"/>
                <a:gd name="connsiteX321" fmla="*/ 841534 w 1828800"/>
                <a:gd name="connsiteY321" fmla="*/ 956786 h 971550"/>
                <a:gd name="connsiteX322" fmla="*/ 851059 w 1828800"/>
                <a:gd name="connsiteY322" fmla="*/ 949166 h 971550"/>
                <a:gd name="connsiteX323" fmla="*/ 852964 w 1828800"/>
                <a:gd name="connsiteY323" fmla="*/ 900589 h 971550"/>
                <a:gd name="connsiteX324" fmla="*/ 842486 w 1828800"/>
                <a:gd name="connsiteY324" fmla="*/ 892016 h 971550"/>
                <a:gd name="connsiteX325" fmla="*/ 841534 w 1828800"/>
                <a:gd name="connsiteY325" fmla="*/ 892016 h 971550"/>
                <a:gd name="connsiteX326" fmla="*/ 841534 w 1828800"/>
                <a:gd name="connsiteY326" fmla="*/ 887254 h 971550"/>
                <a:gd name="connsiteX327" fmla="*/ 908209 w 1828800"/>
                <a:gd name="connsiteY327" fmla="*/ 890111 h 971550"/>
                <a:gd name="connsiteX328" fmla="*/ 909161 w 1828800"/>
                <a:gd name="connsiteY328" fmla="*/ 907256 h 971550"/>
                <a:gd name="connsiteX329" fmla="*/ 904399 w 1828800"/>
                <a:gd name="connsiteY329" fmla="*/ 907256 h 971550"/>
                <a:gd name="connsiteX330" fmla="*/ 896779 w 1828800"/>
                <a:gd name="connsiteY330" fmla="*/ 894874 h 971550"/>
                <a:gd name="connsiteX331" fmla="*/ 896779 w 1828800"/>
                <a:gd name="connsiteY331" fmla="*/ 894874 h 971550"/>
                <a:gd name="connsiteX332" fmla="*/ 1013936 w 1828800"/>
                <a:gd name="connsiteY332" fmla="*/ 960596 h 971550"/>
                <a:gd name="connsiteX333" fmla="*/ 997744 w 1828800"/>
                <a:gd name="connsiteY333" fmla="*/ 960596 h 971550"/>
                <a:gd name="connsiteX334" fmla="*/ 987266 w 1828800"/>
                <a:gd name="connsiteY334" fmla="*/ 954881 h 971550"/>
                <a:gd name="connsiteX335" fmla="*/ 978694 w 1828800"/>
                <a:gd name="connsiteY335" fmla="*/ 945356 h 971550"/>
                <a:gd name="connsiteX336" fmla="*/ 964406 w 1828800"/>
                <a:gd name="connsiteY336" fmla="*/ 931069 h 971550"/>
                <a:gd name="connsiteX337" fmla="*/ 954881 w 1828800"/>
                <a:gd name="connsiteY337" fmla="*/ 932021 h 971550"/>
                <a:gd name="connsiteX338" fmla="*/ 955834 w 1828800"/>
                <a:gd name="connsiteY338" fmla="*/ 950119 h 971550"/>
                <a:gd name="connsiteX339" fmla="*/ 965359 w 1828800"/>
                <a:gd name="connsiteY339" fmla="*/ 958691 h 971550"/>
                <a:gd name="connsiteX340" fmla="*/ 969169 w 1828800"/>
                <a:gd name="connsiteY340" fmla="*/ 958691 h 971550"/>
                <a:gd name="connsiteX341" fmla="*/ 969169 w 1828800"/>
                <a:gd name="connsiteY341" fmla="*/ 963454 h 971550"/>
                <a:gd name="connsiteX342" fmla="*/ 927259 w 1828800"/>
                <a:gd name="connsiteY342" fmla="*/ 966311 h 971550"/>
                <a:gd name="connsiteX343" fmla="*/ 927259 w 1828800"/>
                <a:gd name="connsiteY343" fmla="*/ 961549 h 971550"/>
                <a:gd name="connsiteX344" fmla="*/ 929164 w 1828800"/>
                <a:gd name="connsiteY344" fmla="*/ 961549 h 971550"/>
                <a:gd name="connsiteX345" fmla="*/ 938689 w 1828800"/>
                <a:gd name="connsiteY345" fmla="*/ 952024 h 971550"/>
                <a:gd name="connsiteX346" fmla="*/ 935831 w 1828800"/>
                <a:gd name="connsiteY346" fmla="*/ 904399 h 971550"/>
                <a:gd name="connsiteX347" fmla="*/ 925354 w 1828800"/>
                <a:gd name="connsiteY347" fmla="*/ 895826 h 971550"/>
                <a:gd name="connsiteX348" fmla="*/ 923449 w 1828800"/>
                <a:gd name="connsiteY348" fmla="*/ 895826 h 971550"/>
                <a:gd name="connsiteX349" fmla="*/ 923449 w 1828800"/>
                <a:gd name="connsiteY349" fmla="*/ 891064 h 971550"/>
                <a:gd name="connsiteX350" fmla="*/ 926306 w 1828800"/>
                <a:gd name="connsiteY350" fmla="*/ 890111 h 971550"/>
                <a:gd name="connsiteX351" fmla="*/ 938689 w 1828800"/>
                <a:gd name="connsiteY351" fmla="*/ 889159 h 971550"/>
                <a:gd name="connsiteX352" fmla="*/ 958691 w 1828800"/>
                <a:gd name="connsiteY352" fmla="*/ 887254 h 971550"/>
                <a:gd name="connsiteX353" fmla="*/ 992981 w 1828800"/>
                <a:gd name="connsiteY353" fmla="*/ 893921 h 971550"/>
                <a:gd name="connsiteX354" fmla="*/ 999649 w 1828800"/>
                <a:gd name="connsiteY354" fmla="*/ 907256 h 971550"/>
                <a:gd name="connsiteX355" fmla="*/ 982504 w 1828800"/>
                <a:gd name="connsiteY355" fmla="*/ 928211 h 971550"/>
                <a:gd name="connsiteX356" fmla="*/ 993934 w 1828800"/>
                <a:gd name="connsiteY356" fmla="*/ 940594 h 971550"/>
                <a:gd name="connsiteX357" fmla="*/ 1004411 w 1828800"/>
                <a:gd name="connsiteY357" fmla="*/ 952024 h 971550"/>
                <a:gd name="connsiteX358" fmla="*/ 1020604 w 1828800"/>
                <a:gd name="connsiteY358" fmla="*/ 958691 h 971550"/>
                <a:gd name="connsiteX359" fmla="*/ 1020604 w 1828800"/>
                <a:gd name="connsiteY359" fmla="*/ 962501 h 971550"/>
                <a:gd name="connsiteX360" fmla="*/ 1013936 w 1828800"/>
                <a:gd name="connsiteY360" fmla="*/ 960596 h 971550"/>
                <a:gd name="connsiteX361" fmla="*/ 1013936 w 1828800"/>
                <a:gd name="connsiteY361" fmla="*/ 960596 h 971550"/>
                <a:gd name="connsiteX362" fmla="*/ 959644 w 1828800"/>
                <a:gd name="connsiteY362" fmla="*/ 891064 h 971550"/>
                <a:gd name="connsiteX363" fmla="*/ 952976 w 1828800"/>
                <a:gd name="connsiteY363" fmla="*/ 891064 h 971550"/>
                <a:gd name="connsiteX364" fmla="*/ 954881 w 1828800"/>
                <a:gd name="connsiteY364" fmla="*/ 926306 h 971550"/>
                <a:gd name="connsiteX365" fmla="*/ 959644 w 1828800"/>
                <a:gd name="connsiteY365" fmla="*/ 926306 h 971550"/>
                <a:gd name="connsiteX366" fmla="*/ 981551 w 1828800"/>
                <a:gd name="connsiteY366" fmla="*/ 907256 h 971550"/>
                <a:gd name="connsiteX367" fmla="*/ 959644 w 1828800"/>
                <a:gd name="connsiteY367" fmla="*/ 891064 h 971550"/>
                <a:gd name="connsiteX368" fmla="*/ 959644 w 1828800"/>
                <a:gd name="connsiteY368" fmla="*/ 891064 h 971550"/>
                <a:gd name="connsiteX369" fmla="*/ 1068229 w 1828800"/>
                <a:gd name="connsiteY369" fmla="*/ 952976 h 971550"/>
                <a:gd name="connsiteX370" fmla="*/ 1051084 w 1828800"/>
                <a:gd name="connsiteY370" fmla="*/ 952976 h 971550"/>
                <a:gd name="connsiteX371" fmla="*/ 1046321 w 1828800"/>
                <a:gd name="connsiteY371" fmla="*/ 952976 h 971550"/>
                <a:gd name="connsiteX372" fmla="*/ 1044416 w 1828800"/>
                <a:gd name="connsiteY372" fmla="*/ 954881 h 971550"/>
                <a:gd name="connsiteX373" fmla="*/ 1041559 w 1828800"/>
                <a:gd name="connsiteY373" fmla="*/ 955834 h 971550"/>
                <a:gd name="connsiteX374" fmla="*/ 1034891 w 1828800"/>
                <a:gd name="connsiteY374" fmla="*/ 934879 h 971550"/>
                <a:gd name="connsiteX375" fmla="*/ 1039654 w 1828800"/>
                <a:gd name="connsiteY375" fmla="*/ 933926 h 971550"/>
                <a:gd name="connsiteX376" fmla="*/ 1063466 w 1828800"/>
                <a:gd name="connsiteY376" fmla="*/ 948214 h 971550"/>
                <a:gd name="connsiteX377" fmla="*/ 1074896 w 1828800"/>
                <a:gd name="connsiteY377" fmla="*/ 933926 h 971550"/>
                <a:gd name="connsiteX378" fmla="*/ 1054894 w 1828800"/>
                <a:gd name="connsiteY378" fmla="*/ 919639 h 971550"/>
                <a:gd name="connsiteX379" fmla="*/ 1030129 w 1828800"/>
                <a:gd name="connsiteY379" fmla="*/ 899636 h 971550"/>
                <a:gd name="connsiteX380" fmla="*/ 1051084 w 1828800"/>
                <a:gd name="connsiteY380" fmla="*/ 875824 h 971550"/>
                <a:gd name="connsiteX381" fmla="*/ 1066324 w 1828800"/>
                <a:gd name="connsiteY381" fmla="*/ 875824 h 971550"/>
                <a:gd name="connsiteX382" fmla="*/ 1070134 w 1828800"/>
                <a:gd name="connsiteY382" fmla="*/ 875824 h 971550"/>
                <a:gd name="connsiteX383" fmla="*/ 1072039 w 1828800"/>
                <a:gd name="connsiteY383" fmla="*/ 874871 h 971550"/>
                <a:gd name="connsiteX384" fmla="*/ 1072039 w 1828800"/>
                <a:gd name="connsiteY384" fmla="*/ 873919 h 971550"/>
                <a:gd name="connsiteX385" fmla="*/ 1073944 w 1828800"/>
                <a:gd name="connsiteY385" fmla="*/ 873919 h 971550"/>
                <a:gd name="connsiteX386" fmla="*/ 1079659 w 1828800"/>
                <a:gd name="connsiteY386" fmla="*/ 892969 h 971550"/>
                <a:gd name="connsiteX387" fmla="*/ 1074896 w 1828800"/>
                <a:gd name="connsiteY387" fmla="*/ 893921 h 971550"/>
                <a:gd name="connsiteX388" fmla="*/ 1052989 w 1828800"/>
                <a:gd name="connsiteY388" fmla="*/ 881539 h 971550"/>
                <a:gd name="connsiteX389" fmla="*/ 1042511 w 1828800"/>
                <a:gd name="connsiteY389" fmla="*/ 892016 h 971550"/>
                <a:gd name="connsiteX390" fmla="*/ 1059656 w 1828800"/>
                <a:gd name="connsiteY390" fmla="*/ 903446 h 971550"/>
                <a:gd name="connsiteX391" fmla="*/ 1080611 w 1828800"/>
                <a:gd name="connsiteY391" fmla="*/ 912971 h 971550"/>
                <a:gd name="connsiteX392" fmla="*/ 1090136 w 1828800"/>
                <a:gd name="connsiteY392" fmla="*/ 928211 h 971550"/>
                <a:gd name="connsiteX393" fmla="*/ 1068229 w 1828800"/>
                <a:gd name="connsiteY393" fmla="*/ 952976 h 971550"/>
                <a:gd name="connsiteX394" fmla="*/ 1068229 w 1828800"/>
                <a:gd name="connsiteY394" fmla="*/ 952976 h 971550"/>
                <a:gd name="connsiteX395" fmla="*/ 1113949 w 1828800"/>
                <a:gd name="connsiteY395" fmla="*/ 943451 h 971550"/>
                <a:gd name="connsiteX396" fmla="*/ 1112996 w 1828800"/>
                <a:gd name="connsiteY396" fmla="*/ 938689 h 971550"/>
                <a:gd name="connsiteX397" fmla="*/ 1113949 w 1828800"/>
                <a:gd name="connsiteY397" fmla="*/ 938689 h 971550"/>
                <a:gd name="connsiteX398" fmla="*/ 1120616 w 1828800"/>
                <a:gd name="connsiteY398" fmla="*/ 928211 h 971550"/>
                <a:gd name="connsiteX399" fmla="*/ 1109186 w 1828800"/>
                <a:gd name="connsiteY399" fmla="*/ 881539 h 971550"/>
                <a:gd name="connsiteX400" fmla="*/ 1098709 w 1828800"/>
                <a:gd name="connsiteY400" fmla="*/ 874871 h 971550"/>
                <a:gd name="connsiteX401" fmla="*/ 1097756 w 1828800"/>
                <a:gd name="connsiteY401" fmla="*/ 874871 h 971550"/>
                <a:gd name="connsiteX402" fmla="*/ 1096804 w 1828800"/>
                <a:gd name="connsiteY402" fmla="*/ 870109 h 971550"/>
                <a:gd name="connsiteX403" fmla="*/ 1133951 w 1828800"/>
                <a:gd name="connsiteY403" fmla="*/ 861536 h 971550"/>
                <a:gd name="connsiteX404" fmla="*/ 1134904 w 1828800"/>
                <a:gd name="connsiteY404" fmla="*/ 866299 h 971550"/>
                <a:gd name="connsiteX405" fmla="*/ 1132999 w 1828800"/>
                <a:gd name="connsiteY405" fmla="*/ 866299 h 971550"/>
                <a:gd name="connsiteX406" fmla="*/ 1126331 w 1828800"/>
                <a:gd name="connsiteY406" fmla="*/ 877729 h 971550"/>
                <a:gd name="connsiteX407" fmla="*/ 1137761 w 1828800"/>
                <a:gd name="connsiteY407" fmla="*/ 924401 h 971550"/>
                <a:gd name="connsiteX408" fmla="*/ 1149191 w 1828800"/>
                <a:gd name="connsiteY408" fmla="*/ 931069 h 971550"/>
                <a:gd name="connsiteX409" fmla="*/ 1151096 w 1828800"/>
                <a:gd name="connsiteY409" fmla="*/ 931069 h 971550"/>
                <a:gd name="connsiteX410" fmla="*/ 1152049 w 1828800"/>
                <a:gd name="connsiteY410" fmla="*/ 935831 h 971550"/>
                <a:gd name="connsiteX411" fmla="*/ 1113949 w 1828800"/>
                <a:gd name="connsiteY411" fmla="*/ 943451 h 971550"/>
                <a:gd name="connsiteX412" fmla="*/ 1113949 w 1828800"/>
                <a:gd name="connsiteY412" fmla="*/ 943451 h 971550"/>
                <a:gd name="connsiteX413" fmla="*/ 1224439 w 1828800"/>
                <a:gd name="connsiteY413" fmla="*/ 852964 h 971550"/>
                <a:gd name="connsiteX414" fmla="*/ 1216819 w 1828800"/>
                <a:gd name="connsiteY414" fmla="*/ 842486 h 971550"/>
                <a:gd name="connsiteX415" fmla="*/ 1207294 w 1828800"/>
                <a:gd name="connsiteY415" fmla="*/ 843439 h 971550"/>
                <a:gd name="connsiteX416" fmla="*/ 1193959 w 1828800"/>
                <a:gd name="connsiteY416" fmla="*/ 848201 h 971550"/>
                <a:gd name="connsiteX417" fmla="*/ 1212056 w 1828800"/>
                <a:gd name="connsiteY417" fmla="*/ 900589 h 971550"/>
                <a:gd name="connsiteX418" fmla="*/ 1224439 w 1828800"/>
                <a:gd name="connsiteY418" fmla="*/ 905351 h 971550"/>
                <a:gd name="connsiteX419" fmla="*/ 1227296 w 1828800"/>
                <a:gd name="connsiteY419" fmla="*/ 904399 h 971550"/>
                <a:gd name="connsiteX420" fmla="*/ 1229201 w 1828800"/>
                <a:gd name="connsiteY420" fmla="*/ 909161 h 971550"/>
                <a:gd name="connsiteX421" fmla="*/ 1188244 w 1828800"/>
                <a:gd name="connsiteY421" fmla="*/ 923449 h 971550"/>
                <a:gd name="connsiteX422" fmla="*/ 1186339 w 1828800"/>
                <a:gd name="connsiteY422" fmla="*/ 918686 h 971550"/>
                <a:gd name="connsiteX423" fmla="*/ 1190149 w 1828800"/>
                <a:gd name="connsiteY423" fmla="*/ 917734 h 971550"/>
                <a:gd name="connsiteX424" fmla="*/ 1195864 w 1828800"/>
                <a:gd name="connsiteY424" fmla="*/ 906304 h 971550"/>
                <a:gd name="connsiteX425" fmla="*/ 1177766 w 1828800"/>
                <a:gd name="connsiteY425" fmla="*/ 853916 h 971550"/>
                <a:gd name="connsiteX426" fmla="*/ 1163479 w 1828800"/>
                <a:gd name="connsiteY426" fmla="*/ 858679 h 971550"/>
                <a:gd name="connsiteX427" fmla="*/ 1155859 w 1828800"/>
                <a:gd name="connsiteY427" fmla="*/ 863441 h 971550"/>
                <a:gd name="connsiteX428" fmla="*/ 1155859 w 1828800"/>
                <a:gd name="connsiteY428" fmla="*/ 875824 h 971550"/>
                <a:gd name="connsiteX429" fmla="*/ 1151096 w 1828800"/>
                <a:gd name="connsiteY429" fmla="*/ 877729 h 971550"/>
                <a:gd name="connsiteX430" fmla="*/ 1146334 w 1828800"/>
                <a:gd name="connsiteY430" fmla="*/ 855821 h 971550"/>
                <a:gd name="connsiteX431" fmla="*/ 1150144 w 1828800"/>
                <a:gd name="connsiteY431" fmla="*/ 854869 h 971550"/>
                <a:gd name="connsiteX432" fmla="*/ 1153001 w 1828800"/>
                <a:gd name="connsiteY432" fmla="*/ 855821 h 971550"/>
                <a:gd name="connsiteX433" fmla="*/ 1155859 w 1828800"/>
                <a:gd name="connsiteY433" fmla="*/ 854869 h 971550"/>
                <a:gd name="connsiteX434" fmla="*/ 1211104 w 1828800"/>
                <a:gd name="connsiteY434" fmla="*/ 836771 h 971550"/>
                <a:gd name="connsiteX435" fmla="*/ 1215866 w 1828800"/>
                <a:gd name="connsiteY435" fmla="*/ 832961 h 971550"/>
                <a:gd name="connsiteX436" fmla="*/ 1219676 w 1828800"/>
                <a:gd name="connsiteY436" fmla="*/ 832009 h 971550"/>
                <a:gd name="connsiteX437" fmla="*/ 1229201 w 1828800"/>
                <a:gd name="connsiteY437" fmla="*/ 852964 h 971550"/>
                <a:gd name="connsiteX438" fmla="*/ 1224439 w 1828800"/>
                <a:gd name="connsiteY438" fmla="*/ 852964 h 971550"/>
                <a:gd name="connsiteX439" fmla="*/ 1224439 w 1828800"/>
                <a:gd name="connsiteY439" fmla="*/ 852964 h 971550"/>
                <a:gd name="connsiteX440" fmla="*/ 1284446 w 1828800"/>
                <a:gd name="connsiteY440" fmla="*/ 887254 h 971550"/>
                <a:gd name="connsiteX441" fmla="*/ 1282541 w 1828800"/>
                <a:gd name="connsiteY441" fmla="*/ 882491 h 971550"/>
                <a:gd name="connsiteX442" fmla="*/ 1285399 w 1828800"/>
                <a:gd name="connsiteY442" fmla="*/ 881539 h 971550"/>
                <a:gd name="connsiteX443" fmla="*/ 1290161 w 1828800"/>
                <a:gd name="connsiteY443" fmla="*/ 870109 h 971550"/>
                <a:gd name="connsiteX444" fmla="*/ 1282541 w 1828800"/>
                <a:gd name="connsiteY444" fmla="*/ 854869 h 971550"/>
                <a:gd name="connsiteX445" fmla="*/ 1244441 w 1828800"/>
                <a:gd name="connsiteY445" fmla="*/ 834866 h 971550"/>
                <a:gd name="connsiteX446" fmla="*/ 1238726 w 1828800"/>
                <a:gd name="connsiteY446" fmla="*/ 832009 h 971550"/>
                <a:gd name="connsiteX447" fmla="*/ 1232059 w 1828800"/>
                <a:gd name="connsiteY447" fmla="*/ 833914 h 971550"/>
                <a:gd name="connsiteX448" fmla="*/ 1231106 w 1828800"/>
                <a:gd name="connsiteY448" fmla="*/ 833914 h 971550"/>
                <a:gd name="connsiteX449" fmla="*/ 1229201 w 1828800"/>
                <a:gd name="connsiteY449" fmla="*/ 830104 h 971550"/>
                <a:gd name="connsiteX450" fmla="*/ 1265396 w 1828800"/>
                <a:gd name="connsiteY450" fmla="*/ 812959 h 971550"/>
                <a:gd name="connsiteX451" fmla="*/ 1267301 w 1828800"/>
                <a:gd name="connsiteY451" fmla="*/ 817721 h 971550"/>
                <a:gd name="connsiteX452" fmla="*/ 1265396 w 1828800"/>
                <a:gd name="connsiteY452" fmla="*/ 818674 h 971550"/>
                <a:gd name="connsiteX453" fmla="*/ 1260634 w 1828800"/>
                <a:gd name="connsiteY453" fmla="*/ 822484 h 971550"/>
                <a:gd name="connsiteX454" fmla="*/ 1263491 w 1828800"/>
                <a:gd name="connsiteY454" fmla="*/ 826294 h 971550"/>
                <a:gd name="connsiteX455" fmla="*/ 1292066 w 1828800"/>
                <a:gd name="connsiteY455" fmla="*/ 841534 h 971550"/>
                <a:gd name="connsiteX456" fmla="*/ 1295876 w 1828800"/>
                <a:gd name="connsiteY456" fmla="*/ 814864 h 971550"/>
                <a:gd name="connsiteX457" fmla="*/ 1294924 w 1828800"/>
                <a:gd name="connsiteY457" fmla="*/ 807244 h 971550"/>
                <a:gd name="connsiteX458" fmla="*/ 1288256 w 1828800"/>
                <a:gd name="connsiteY458" fmla="*/ 808196 h 971550"/>
                <a:gd name="connsiteX459" fmla="*/ 1287304 w 1828800"/>
                <a:gd name="connsiteY459" fmla="*/ 809149 h 971550"/>
                <a:gd name="connsiteX460" fmla="*/ 1285399 w 1828800"/>
                <a:gd name="connsiteY460" fmla="*/ 805339 h 971550"/>
                <a:gd name="connsiteX461" fmla="*/ 1311116 w 1828800"/>
                <a:gd name="connsiteY461" fmla="*/ 792956 h 971550"/>
                <a:gd name="connsiteX462" fmla="*/ 1313021 w 1828800"/>
                <a:gd name="connsiteY462" fmla="*/ 796766 h 971550"/>
                <a:gd name="connsiteX463" fmla="*/ 1306354 w 1828800"/>
                <a:gd name="connsiteY463" fmla="*/ 801529 h 971550"/>
                <a:gd name="connsiteX464" fmla="*/ 1304449 w 1828800"/>
                <a:gd name="connsiteY464" fmla="*/ 810101 h 971550"/>
                <a:gd name="connsiteX465" fmla="*/ 1299686 w 1828800"/>
                <a:gd name="connsiteY465" fmla="*/ 847249 h 971550"/>
                <a:gd name="connsiteX466" fmla="*/ 1306354 w 1828800"/>
                <a:gd name="connsiteY466" fmla="*/ 862489 h 971550"/>
                <a:gd name="connsiteX467" fmla="*/ 1319689 w 1828800"/>
                <a:gd name="connsiteY467" fmla="*/ 866299 h 971550"/>
                <a:gd name="connsiteX468" fmla="*/ 1321594 w 1828800"/>
                <a:gd name="connsiteY468" fmla="*/ 865346 h 971550"/>
                <a:gd name="connsiteX469" fmla="*/ 1323499 w 1828800"/>
                <a:gd name="connsiteY469" fmla="*/ 870109 h 971550"/>
                <a:gd name="connsiteX470" fmla="*/ 1284446 w 1828800"/>
                <a:gd name="connsiteY470" fmla="*/ 887254 h 971550"/>
                <a:gd name="connsiteX471" fmla="*/ 1284446 w 1828800"/>
                <a:gd name="connsiteY471" fmla="*/ 887254 h 971550"/>
                <a:gd name="connsiteX472" fmla="*/ 1440656 w 1828800"/>
                <a:gd name="connsiteY472" fmla="*/ 799624 h 971550"/>
                <a:gd name="connsiteX473" fmla="*/ 1383506 w 1828800"/>
                <a:gd name="connsiteY473" fmla="*/ 794861 h 971550"/>
                <a:gd name="connsiteX474" fmla="*/ 1397794 w 1828800"/>
                <a:gd name="connsiteY474" fmla="*/ 734854 h 971550"/>
                <a:gd name="connsiteX475" fmla="*/ 1455896 w 1828800"/>
                <a:gd name="connsiteY475" fmla="*/ 740569 h 971550"/>
                <a:gd name="connsiteX476" fmla="*/ 1440656 w 1828800"/>
                <a:gd name="connsiteY476" fmla="*/ 799624 h 971550"/>
                <a:gd name="connsiteX477" fmla="*/ 1440656 w 1828800"/>
                <a:gd name="connsiteY477" fmla="*/ 799624 h 971550"/>
                <a:gd name="connsiteX478" fmla="*/ 1443514 w 1828800"/>
                <a:gd name="connsiteY478" fmla="*/ 753904 h 971550"/>
                <a:gd name="connsiteX479" fmla="*/ 1398746 w 1828800"/>
                <a:gd name="connsiteY479" fmla="*/ 739616 h 971550"/>
                <a:gd name="connsiteX480" fmla="*/ 1394936 w 1828800"/>
                <a:gd name="connsiteY480" fmla="*/ 778669 h 971550"/>
                <a:gd name="connsiteX481" fmla="*/ 1440656 w 1828800"/>
                <a:gd name="connsiteY481" fmla="*/ 793909 h 971550"/>
                <a:gd name="connsiteX482" fmla="*/ 1443514 w 1828800"/>
                <a:gd name="connsiteY482" fmla="*/ 753904 h 971550"/>
                <a:gd name="connsiteX483" fmla="*/ 1443514 w 1828800"/>
                <a:gd name="connsiteY483" fmla="*/ 753904 h 971550"/>
                <a:gd name="connsiteX484" fmla="*/ 1505426 w 1828800"/>
                <a:gd name="connsiteY484" fmla="*/ 701516 h 971550"/>
                <a:gd name="connsiteX485" fmla="*/ 1491139 w 1828800"/>
                <a:gd name="connsiteY485" fmla="*/ 713899 h 971550"/>
                <a:gd name="connsiteX486" fmla="*/ 1504474 w 1828800"/>
                <a:gd name="connsiteY486" fmla="*/ 728186 h 971550"/>
                <a:gd name="connsiteX487" fmla="*/ 1517809 w 1828800"/>
                <a:gd name="connsiteY487" fmla="*/ 731044 h 971550"/>
                <a:gd name="connsiteX488" fmla="*/ 1519714 w 1828800"/>
                <a:gd name="connsiteY488" fmla="*/ 729139 h 971550"/>
                <a:gd name="connsiteX489" fmla="*/ 1522571 w 1828800"/>
                <a:gd name="connsiteY489" fmla="*/ 732949 h 971550"/>
                <a:gd name="connsiteX490" fmla="*/ 1495901 w 1828800"/>
                <a:gd name="connsiteY490" fmla="*/ 756761 h 971550"/>
                <a:gd name="connsiteX491" fmla="*/ 1493044 w 1828800"/>
                <a:gd name="connsiteY491" fmla="*/ 752951 h 971550"/>
                <a:gd name="connsiteX492" fmla="*/ 1493996 w 1828800"/>
                <a:gd name="connsiteY492" fmla="*/ 751999 h 971550"/>
                <a:gd name="connsiteX493" fmla="*/ 1494949 w 1828800"/>
                <a:gd name="connsiteY493" fmla="*/ 741521 h 971550"/>
                <a:gd name="connsiteX494" fmla="*/ 1462564 w 1828800"/>
                <a:gd name="connsiteY494" fmla="*/ 705326 h 971550"/>
                <a:gd name="connsiteX495" fmla="*/ 1450181 w 1828800"/>
                <a:gd name="connsiteY495" fmla="*/ 702469 h 971550"/>
                <a:gd name="connsiteX496" fmla="*/ 1449229 w 1828800"/>
                <a:gd name="connsiteY496" fmla="*/ 703421 h 971550"/>
                <a:gd name="connsiteX497" fmla="*/ 1446371 w 1828800"/>
                <a:gd name="connsiteY497" fmla="*/ 700564 h 971550"/>
                <a:gd name="connsiteX498" fmla="*/ 1492091 w 1828800"/>
                <a:gd name="connsiteY498" fmla="*/ 659606 h 971550"/>
                <a:gd name="connsiteX499" fmla="*/ 1503521 w 1828800"/>
                <a:gd name="connsiteY499" fmla="*/ 671989 h 971550"/>
                <a:gd name="connsiteX500" fmla="*/ 1500664 w 1828800"/>
                <a:gd name="connsiteY500" fmla="*/ 674846 h 971550"/>
                <a:gd name="connsiteX501" fmla="*/ 1488281 w 1828800"/>
                <a:gd name="connsiteY501" fmla="*/ 671989 h 971550"/>
                <a:gd name="connsiteX502" fmla="*/ 1470184 w 1828800"/>
                <a:gd name="connsiteY502" fmla="*/ 687229 h 971550"/>
                <a:gd name="connsiteX503" fmla="*/ 1488281 w 1828800"/>
                <a:gd name="connsiteY503" fmla="*/ 707231 h 971550"/>
                <a:gd name="connsiteX504" fmla="*/ 1500664 w 1828800"/>
                <a:gd name="connsiteY504" fmla="*/ 695801 h 971550"/>
                <a:gd name="connsiteX505" fmla="*/ 1502569 w 1828800"/>
                <a:gd name="connsiteY505" fmla="*/ 682466 h 971550"/>
                <a:gd name="connsiteX506" fmla="*/ 1506379 w 1828800"/>
                <a:gd name="connsiteY506" fmla="*/ 679609 h 971550"/>
                <a:gd name="connsiteX507" fmla="*/ 1522571 w 1828800"/>
                <a:gd name="connsiteY507" fmla="*/ 697706 h 971550"/>
                <a:gd name="connsiteX508" fmla="*/ 1518761 w 1828800"/>
                <a:gd name="connsiteY508" fmla="*/ 700564 h 971550"/>
                <a:gd name="connsiteX509" fmla="*/ 1505426 w 1828800"/>
                <a:gd name="connsiteY509" fmla="*/ 701516 h 971550"/>
                <a:gd name="connsiteX510" fmla="*/ 1505426 w 1828800"/>
                <a:gd name="connsiteY510" fmla="*/ 701516 h 971550"/>
                <a:gd name="connsiteX511" fmla="*/ 1594009 w 1828800"/>
                <a:gd name="connsiteY511" fmla="*/ 662464 h 971550"/>
                <a:gd name="connsiteX512" fmla="*/ 1590199 w 1828800"/>
                <a:gd name="connsiteY512" fmla="*/ 659606 h 971550"/>
                <a:gd name="connsiteX513" fmla="*/ 1591151 w 1828800"/>
                <a:gd name="connsiteY513" fmla="*/ 658654 h 971550"/>
                <a:gd name="connsiteX514" fmla="*/ 1590199 w 1828800"/>
                <a:gd name="connsiteY514" fmla="*/ 648176 h 971550"/>
                <a:gd name="connsiteX515" fmla="*/ 1553051 w 1828800"/>
                <a:gd name="connsiteY515" fmla="*/ 616744 h 971550"/>
                <a:gd name="connsiteX516" fmla="*/ 1539716 w 1828800"/>
                <a:gd name="connsiteY516" fmla="*/ 615791 h 971550"/>
                <a:gd name="connsiteX517" fmla="*/ 1538764 w 1828800"/>
                <a:gd name="connsiteY517" fmla="*/ 616744 h 971550"/>
                <a:gd name="connsiteX518" fmla="*/ 1535906 w 1828800"/>
                <a:gd name="connsiteY518" fmla="*/ 613886 h 971550"/>
                <a:gd name="connsiteX519" fmla="*/ 1574959 w 1828800"/>
                <a:gd name="connsiteY519" fmla="*/ 567214 h 971550"/>
                <a:gd name="connsiteX520" fmla="*/ 1588294 w 1828800"/>
                <a:gd name="connsiteY520" fmla="*/ 578644 h 971550"/>
                <a:gd name="connsiteX521" fmla="*/ 1585436 w 1828800"/>
                <a:gd name="connsiteY521" fmla="*/ 581501 h 971550"/>
                <a:gd name="connsiteX522" fmla="*/ 1573054 w 1828800"/>
                <a:gd name="connsiteY522" fmla="*/ 580549 h 971550"/>
                <a:gd name="connsiteX523" fmla="*/ 1557814 w 1828800"/>
                <a:gd name="connsiteY523" fmla="*/ 598646 h 971550"/>
                <a:gd name="connsiteX524" fmla="*/ 1578769 w 1828800"/>
                <a:gd name="connsiteY524" fmla="*/ 615791 h 971550"/>
                <a:gd name="connsiteX525" fmla="*/ 1590199 w 1828800"/>
                <a:gd name="connsiteY525" fmla="*/ 602456 h 971550"/>
                <a:gd name="connsiteX526" fmla="*/ 1590199 w 1828800"/>
                <a:gd name="connsiteY526" fmla="*/ 589121 h 971550"/>
                <a:gd name="connsiteX527" fmla="*/ 1593056 w 1828800"/>
                <a:gd name="connsiteY527" fmla="*/ 585311 h 971550"/>
                <a:gd name="connsiteX528" fmla="*/ 1611154 w 1828800"/>
                <a:gd name="connsiteY528" fmla="*/ 600551 h 971550"/>
                <a:gd name="connsiteX529" fmla="*/ 1608296 w 1828800"/>
                <a:gd name="connsiteY529" fmla="*/ 604361 h 971550"/>
                <a:gd name="connsiteX530" fmla="*/ 1595914 w 1828800"/>
                <a:gd name="connsiteY530" fmla="*/ 605314 h 971550"/>
                <a:gd name="connsiteX531" fmla="*/ 1583531 w 1828800"/>
                <a:gd name="connsiteY531" fmla="*/ 619601 h 971550"/>
                <a:gd name="connsiteX532" fmla="*/ 1598771 w 1828800"/>
                <a:gd name="connsiteY532" fmla="*/ 631984 h 971550"/>
                <a:gd name="connsiteX533" fmla="*/ 1612106 w 1828800"/>
                <a:gd name="connsiteY533" fmla="*/ 632936 h 971550"/>
                <a:gd name="connsiteX534" fmla="*/ 1614011 w 1828800"/>
                <a:gd name="connsiteY534" fmla="*/ 631031 h 971550"/>
                <a:gd name="connsiteX535" fmla="*/ 1617821 w 1828800"/>
                <a:gd name="connsiteY535" fmla="*/ 633889 h 971550"/>
                <a:gd name="connsiteX536" fmla="*/ 1594009 w 1828800"/>
                <a:gd name="connsiteY536" fmla="*/ 662464 h 971550"/>
                <a:gd name="connsiteX537" fmla="*/ 1594009 w 1828800"/>
                <a:gd name="connsiteY537" fmla="*/ 662464 h 971550"/>
                <a:gd name="connsiteX538" fmla="*/ 1645444 w 1828800"/>
                <a:gd name="connsiteY538" fmla="*/ 598646 h 971550"/>
                <a:gd name="connsiteX539" fmla="*/ 1641634 w 1828800"/>
                <a:gd name="connsiteY539" fmla="*/ 595789 h 971550"/>
                <a:gd name="connsiteX540" fmla="*/ 1642586 w 1828800"/>
                <a:gd name="connsiteY540" fmla="*/ 594836 h 971550"/>
                <a:gd name="connsiteX541" fmla="*/ 1640681 w 1828800"/>
                <a:gd name="connsiteY541" fmla="*/ 582454 h 971550"/>
                <a:gd name="connsiteX542" fmla="*/ 1601629 w 1828800"/>
                <a:gd name="connsiteY542" fmla="*/ 553879 h 971550"/>
                <a:gd name="connsiteX543" fmla="*/ 1589246 w 1828800"/>
                <a:gd name="connsiteY543" fmla="*/ 555784 h 971550"/>
                <a:gd name="connsiteX544" fmla="*/ 1588294 w 1828800"/>
                <a:gd name="connsiteY544" fmla="*/ 556736 h 971550"/>
                <a:gd name="connsiteX545" fmla="*/ 1584484 w 1828800"/>
                <a:gd name="connsiteY545" fmla="*/ 553879 h 971550"/>
                <a:gd name="connsiteX546" fmla="*/ 1606391 w 1828800"/>
                <a:gd name="connsiteY546" fmla="*/ 522446 h 971550"/>
                <a:gd name="connsiteX547" fmla="*/ 1610201 w 1828800"/>
                <a:gd name="connsiteY547" fmla="*/ 525304 h 971550"/>
                <a:gd name="connsiteX548" fmla="*/ 1609249 w 1828800"/>
                <a:gd name="connsiteY548" fmla="*/ 527209 h 971550"/>
                <a:gd name="connsiteX549" fmla="*/ 1611154 w 1828800"/>
                <a:gd name="connsiteY549" fmla="*/ 540544 h 971550"/>
                <a:gd name="connsiteX550" fmla="*/ 1650206 w 1828800"/>
                <a:gd name="connsiteY550" fmla="*/ 568166 h 971550"/>
                <a:gd name="connsiteX551" fmla="*/ 1662589 w 1828800"/>
                <a:gd name="connsiteY551" fmla="*/ 565309 h 971550"/>
                <a:gd name="connsiteX552" fmla="*/ 1663541 w 1828800"/>
                <a:gd name="connsiteY552" fmla="*/ 563404 h 971550"/>
                <a:gd name="connsiteX553" fmla="*/ 1667351 w 1828800"/>
                <a:gd name="connsiteY553" fmla="*/ 566261 h 971550"/>
                <a:gd name="connsiteX554" fmla="*/ 1645444 w 1828800"/>
                <a:gd name="connsiteY554" fmla="*/ 598646 h 971550"/>
                <a:gd name="connsiteX555" fmla="*/ 1645444 w 1828800"/>
                <a:gd name="connsiteY555" fmla="*/ 598646 h 971550"/>
                <a:gd name="connsiteX556" fmla="*/ 1664494 w 1828800"/>
                <a:gd name="connsiteY556" fmla="*/ 450056 h 971550"/>
                <a:gd name="connsiteX557" fmla="*/ 1719739 w 1828800"/>
                <a:gd name="connsiteY557" fmla="*/ 482441 h 971550"/>
                <a:gd name="connsiteX558" fmla="*/ 1715929 w 1828800"/>
                <a:gd name="connsiteY558" fmla="*/ 488156 h 971550"/>
                <a:gd name="connsiteX559" fmla="*/ 1634966 w 1828800"/>
                <a:gd name="connsiteY559" fmla="*/ 508159 h 971550"/>
                <a:gd name="connsiteX560" fmla="*/ 1674019 w 1828800"/>
                <a:gd name="connsiteY560" fmla="*/ 531019 h 971550"/>
                <a:gd name="connsiteX561" fmla="*/ 1688306 w 1828800"/>
                <a:gd name="connsiteY561" fmla="*/ 526256 h 971550"/>
                <a:gd name="connsiteX562" fmla="*/ 1692116 w 1828800"/>
                <a:gd name="connsiteY562" fmla="*/ 528161 h 971550"/>
                <a:gd name="connsiteX563" fmla="*/ 1676876 w 1828800"/>
                <a:gd name="connsiteY563" fmla="*/ 553879 h 971550"/>
                <a:gd name="connsiteX564" fmla="*/ 1673066 w 1828800"/>
                <a:gd name="connsiteY564" fmla="*/ 551974 h 971550"/>
                <a:gd name="connsiteX565" fmla="*/ 1674019 w 1828800"/>
                <a:gd name="connsiteY565" fmla="*/ 551021 h 971550"/>
                <a:gd name="connsiteX566" fmla="*/ 1672114 w 1828800"/>
                <a:gd name="connsiteY566" fmla="*/ 539591 h 971550"/>
                <a:gd name="connsiteX567" fmla="*/ 1623536 w 1828800"/>
                <a:gd name="connsiteY567" fmla="*/ 511016 h 971550"/>
                <a:gd name="connsiteX568" fmla="*/ 1616869 w 1828800"/>
                <a:gd name="connsiteY568" fmla="*/ 517684 h 971550"/>
                <a:gd name="connsiteX569" fmla="*/ 1613059 w 1828800"/>
                <a:gd name="connsiteY569" fmla="*/ 515779 h 971550"/>
                <a:gd name="connsiteX570" fmla="*/ 1625441 w 1828800"/>
                <a:gd name="connsiteY570" fmla="*/ 494824 h 971550"/>
                <a:gd name="connsiteX571" fmla="*/ 1694974 w 1828800"/>
                <a:gd name="connsiteY571" fmla="*/ 477679 h 971550"/>
                <a:gd name="connsiteX572" fmla="*/ 1663541 w 1828800"/>
                <a:gd name="connsiteY572" fmla="*/ 459581 h 971550"/>
                <a:gd name="connsiteX573" fmla="*/ 1654969 w 1828800"/>
                <a:gd name="connsiteY573" fmla="*/ 456724 h 971550"/>
                <a:gd name="connsiteX574" fmla="*/ 1648301 w 1828800"/>
                <a:gd name="connsiteY574" fmla="*/ 464344 h 971550"/>
                <a:gd name="connsiteX575" fmla="*/ 1647349 w 1828800"/>
                <a:gd name="connsiteY575" fmla="*/ 465296 h 971550"/>
                <a:gd name="connsiteX576" fmla="*/ 1643539 w 1828800"/>
                <a:gd name="connsiteY576" fmla="*/ 463391 h 971550"/>
                <a:gd name="connsiteX577" fmla="*/ 1659731 w 1828800"/>
                <a:gd name="connsiteY577" fmla="*/ 436721 h 971550"/>
                <a:gd name="connsiteX578" fmla="*/ 1663541 w 1828800"/>
                <a:gd name="connsiteY578" fmla="*/ 438626 h 971550"/>
                <a:gd name="connsiteX579" fmla="*/ 1662589 w 1828800"/>
                <a:gd name="connsiteY579" fmla="*/ 439579 h 971550"/>
                <a:gd name="connsiteX580" fmla="*/ 1664494 w 1828800"/>
                <a:gd name="connsiteY580" fmla="*/ 450056 h 971550"/>
                <a:gd name="connsiteX581" fmla="*/ 1664494 w 1828800"/>
                <a:gd name="connsiteY581" fmla="*/ 450056 h 971550"/>
                <a:gd name="connsiteX582" fmla="*/ 1752124 w 1828800"/>
                <a:gd name="connsiteY582" fmla="*/ 413861 h 971550"/>
                <a:gd name="connsiteX583" fmla="*/ 1747361 w 1828800"/>
                <a:gd name="connsiteY583" fmla="*/ 411956 h 971550"/>
                <a:gd name="connsiteX584" fmla="*/ 1749266 w 1828800"/>
                <a:gd name="connsiteY584" fmla="*/ 408146 h 971550"/>
                <a:gd name="connsiteX585" fmla="*/ 1749266 w 1828800"/>
                <a:gd name="connsiteY585" fmla="*/ 401479 h 971550"/>
                <a:gd name="connsiteX586" fmla="*/ 1742599 w 1828800"/>
                <a:gd name="connsiteY586" fmla="*/ 399574 h 971550"/>
                <a:gd name="connsiteX587" fmla="*/ 1727359 w 1828800"/>
                <a:gd name="connsiteY587" fmla="*/ 399574 h 971550"/>
                <a:gd name="connsiteX588" fmla="*/ 1716881 w 1828800"/>
                <a:gd name="connsiteY588" fmla="*/ 424339 h 971550"/>
                <a:gd name="connsiteX589" fmla="*/ 1728311 w 1828800"/>
                <a:gd name="connsiteY589" fmla="*/ 434816 h 971550"/>
                <a:gd name="connsiteX590" fmla="*/ 1734979 w 1828800"/>
                <a:gd name="connsiteY590" fmla="*/ 437674 h 971550"/>
                <a:gd name="connsiteX591" fmla="*/ 1740694 w 1828800"/>
                <a:gd name="connsiteY591" fmla="*/ 429101 h 971550"/>
                <a:gd name="connsiteX592" fmla="*/ 1741646 w 1828800"/>
                <a:gd name="connsiteY592" fmla="*/ 428149 h 971550"/>
                <a:gd name="connsiteX593" fmla="*/ 1746409 w 1828800"/>
                <a:gd name="connsiteY593" fmla="*/ 430054 h 971550"/>
                <a:gd name="connsiteX594" fmla="*/ 1733074 w 1828800"/>
                <a:gd name="connsiteY594" fmla="*/ 459581 h 971550"/>
                <a:gd name="connsiteX595" fmla="*/ 1728311 w 1828800"/>
                <a:gd name="connsiteY595" fmla="*/ 457676 h 971550"/>
                <a:gd name="connsiteX596" fmla="*/ 1729264 w 1828800"/>
                <a:gd name="connsiteY596" fmla="*/ 455771 h 971550"/>
                <a:gd name="connsiteX597" fmla="*/ 1723549 w 1828800"/>
                <a:gd name="connsiteY597" fmla="*/ 440531 h 971550"/>
                <a:gd name="connsiteX598" fmla="*/ 1678781 w 1828800"/>
                <a:gd name="connsiteY598" fmla="*/ 398621 h 971550"/>
                <a:gd name="connsiteX599" fmla="*/ 1674971 w 1828800"/>
                <a:gd name="connsiteY599" fmla="*/ 398621 h 971550"/>
                <a:gd name="connsiteX600" fmla="*/ 1682591 w 1828800"/>
                <a:gd name="connsiteY600" fmla="*/ 382429 h 971550"/>
                <a:gd name="connsiteX601" fmla="*/ 1748314 w 1828800"/>
                <a:gd name="connsiteY601" fmla="*/ 385286 h 971550"/>
                <a:gd name="connsiteX602" fmla="*/ 1763554 w 1828800"/>
                <a:gd name="connsiteY602" fmla="*/ 378619 h 971550"/>
                <a:gd name="connsiteX603" fmla="*/ 1768316 w 1828800"/>
                <a:gd name="connsiteY603" fmla="*/ 380524 h 971550"/>
                <a:gd name="connsiteX604" fmla="*/ 1752124 w 1828800"/>
                <a:gd name="connsiteY604" fmla="*/ 413861 h 971550"/>
                <a:gd name="connsiteX605" fmla="*/ 1752124 w 1828800"/>
                <a:gd name="connsiteY605" fmla="*/ 413861 h 971550"/>
                <a:gd name="connsiteX606" fmla="*/ 1690211 w 1828800"/>
                <a:gd name="connsiteY606" fmla="*/ 397669 h 971550"/>
                <a:gd name="connsiteX607" fmla="*/ 1712119 w 1828800"/>
                <a:gd name="connsiteY607" fmla="*/ 418624 h 971550"/>
                <a:gd name="connsiteX608" fmla="*/ 1720691 w 1828800"/>
                <a:gd name="connsiteY608" fmla="*/ 398621 h 971550"/>
                <a:gd name="connsiteX609" fmla="*/ 1690211 w 1828800"/>
                <a:gd name="connsiteY609" fmla="*/ 397669 h 971550"/>
                <a:gd name="connsiteX610" fmla="*/ 1690211 w 1828800"/>
                <a:gd name="connsiteY610" fmla="*/ 397669 h 971550"/>
                <a:gd name="connsiteX611" fmla="*/ 1794986 w 1828800"/>
                <a:gd name="connsiteY611" fmla="*/ 290989 h 971550"/>
                <a:gd name="connsiteX612" fmla="*/ 1720691 w 1828800"/>
                <a:gd name="connsiteY612" fmla="*/ 329089 h 971550"/>
                <a:gd name="connsiteX613" fmla="*/ 1764506 w 1828800"/>
                <a:gd name="connsiteY613" fmla="*/ 342424 h 971550"/>
                <a:gd name="connsiteX614" fmla="*/ 1777841 w 1828800"/>
                <a:gd name="connsiteY614" fmla="*/ 333851 h 971550"/>
                <a:gd name="connsiteX615" fmla="*/ 1782604 w 1828800"/>
                <a:gd name="connsiteY615" fmla="*/ 334804 h 971550"/>
                <a:gd name="connsiteX616" fmla="*/ 1774031 w 1828800"/>
                <a:gd name="connsiteY616" fmla="*/ 363379 h 971550"/>
                <a:gd name="connsiteX617" fmla="*/ 1769269 w 1828800"/>
                <a:gd name="connsiteY617" fmla="*/ 362426 h 971550"/>
                <a:gd name="connsiteX618" fmla="*/ 1769269 w 1828800"/>
                <a:gd name="connsiteY618" fmla="*/ 361474 h 971550"/>
                <a:gd name="connsiteX619" fmla="*/ 1764506 w 1828800"/>
                <a:gd name="connsiteY619" fmla="*/ 350996 h 971550"/>
                <a:gd name="connsiteX620" fmla="*/ 1711166 w 1828800"/>
                <a:gd name="connsiteY620" fmla="*/ 334804 h 971550"/>
                <a:gd name="connsiteX621" fmla="*/ 1706404 w 1828800"/>
                <a:gd name="connsiteY621" fmla="*/ 343376 h 971550"/>
                <a:gd name="connsiteX622" fmla="*/ 1701641 w 1828800"/>
                <a:gd name="connsiteY622" fmla="*/ 342424 h 971550"/>
                <a:gd name="connsiteX623" fmla="*/ 1708309 w 1828800"/>
                <a:gd name="connsiteY623" fmla="*/ 318611 h 971550"/>
                <a:gd name="connsiteX624" fmla="*/ 1772126 w 1828800"/>
                <a:gd name="connsiteY624" fmla="*/ 286226 h 971550"/>
                <a:gd name="connsiteX625" fmla="*/ 1736884 w 1828800"/>
                <a:gd name="connsiteY625" fmla="*/ 275749 h 971550"/>
                <a:gd name="connsiteX626" fmla="*/ 1728311 w 1828800"/>
                <a:gd name="connsiteY626" fmla="*/ 274796 h 971550"/>
                <a:gd name="connsiteX627" fmla="*/ 1723549 w 1828800"/>
                <a:gd name="connsiteY627" fmla="*/ 283369 h 971550"/>
                <a:gd name="connsiteX628" fmla="*/ 1723549 w 1828800"/>
                <a:gd name="connsiteY628" fmla="*/ 284321 h 971550"/>
                <a:gd name="connsiteX629" fmla="*/ 1718786 w 1828800"/>
                <a:gd name="connsiteY629" fmla="*/ 283369 h 971550"/>
                <a:gd name="connsiteX630" fmla="*/ 1727359 w 1828800"/>
                <a:gd name="connsiteY630" fmla="*/ 253841 h 971550"/>
                <a:gd name="connsiteX631" fmla="*/ 1732121 w 1828800"/>
                <a:gd name="connsiteY631" fmla="*/ 254794 h 971550"/>
                <a:gd name="connsiteX632" fmla="*/ 1732121 w 1828800"/>
                <a:gd name="connsiteY632" fmla="*/ 255746 h 971550"/>
                <a:gd name="connsiteX633" fmla="*/ 1734979 w 1828800"/>
                <a:gd name="connsiteY633" fmla="*/ 267176 h 971550"/>
                <a:gd name="connsiteX634" fmla="*/ 1796891 w 1828800"/>
                <a:gd name="connsiteY634" fmla="*/ 286226 h 971550"/>
                <a:gd name="connsiteX635" fmla="*/ 1794986 w 1828800"/>
                <a:gd name="connsiteY635" fmla="*/ 290989 h 971550"/>
                <a:gd name="connsiteX636" fmla="*/ 1794986 w 1828800"/>
                <a:gd name="connsiteY636" fmla="*/ 290989 h 971550"/>
                <a:gd name="connsiteX637" fmla="*/ 1815941 w 1828800"/>
                <a:gd name="connsiteY637" fmla="*/ 189071 h 971550"/>
                <a:gd name="connsiteX638" fmla="*/ 1814989 w 1828800"/>
                <a:gd name="connsiteY638" fmla="*/ 196691 h 971550"/>
                <a:gd name="connsiteX639" fmla="*/ 1814036 w 1828800"/>
                <a:gd name="connsiteY639" fmla="*/ 209074 h 971550"/>
                <a:gd name="connsiteX640" fmla="*/ 1768316 w 1828800"/>
                <a:gd name="connsiteY640" fmla="*/ 246221 h 971550"/>
                <a:gd name="connsiteX641" fmla="*/ 1736884 w 1828800"/>
                <a:gd name="connsiteY641" fmla="*/ 193834 h 971550"/>
                <a:gd name="connsiteX642" fmla="*/ 1743551 w 1828800"/>
                <a:gd name="connsiteY642" fmla="*/ 175736 h 971550"/>
                <a:gd name="connsiteX643" fmla="*/ 1745456 w 1828800"/>
                <a:gd name="connsiteY643" fmla="*/ 171926 h 971550"/>
                <a:gd name="connsiteX644" fmla="*/ 1744504 w 1828800"/>
                <a:gd name="connsiteY644" fmla="*/ 169069 h 971550"/>
                <a:gd name="connsiteX645" fmla="*/ 1745456 w 1828800"/>
                <a:gd name="connsiteY645" fmla="*/ 166211 h 971550"/>
                <a:gd name="connsiteX646" fmla="*/ 1766411 w 1828800"/>
                <a:gd name="connsiteY646" fmla="*/ 169069 h 971550"/>
                <a:gd name="connsiteX647" fmla="*/ 1765459 w 1828800"/>
                <a:gd name="connsiteY647" fmla="*/ 173831 h 971550"/>
                <a:gd name="connsiteX648" fmla="*/ 1742599 w 1828800"/>
                <a:gd name="connsiteY648" fmla="*/ 194786 h 971550"/>
                <a:gd name="connsiteX649" fmla="*/ 1769269 w 1828800"/>
                <a:gd name="connsiteY649" fmla="*/ 229076 h 971550"/>
                <a:gd name="connsiteX650" fmla="*/ 1808321 w 1828800"/>
                <a:gd name="connsiteY650" fmla="*/ 204311 h 971550"/>
                <a:gd name="connsiteX651" fmla="*/ 1794986 w 1828800"/>
                <a:gd name="connsiteY651" fmla="*/ 176689 h 971550"/>
                <a:gd name="connsiteX652" fmla="*/ 1795939 w 1828800"/>
                <a:gd name="connsiteY652" fmla="*/ 171926 h 971550"/>
                <a:gd name="connsiteX653" fmla="*/ 1815941 w 1828800"/>
                <a:gd name="connsiteY653" fmla="*/ 182404 h 971550"/>
                <a:gd name="connsiteX654" fmla="*/ 1815941 w 1828800"/>
                <a:gd name="connsiteY654" fmla="*/ 189071 h 971550"/>
                <a:gd name="connsiteX655" fmla="*/ 1815941 w 1828800"/>
                <a:gd name="connsiteY655" fmla="*/ 189071 h 971550"/>
                <a:gd name="connsiteX656" fmla="*/ 1820704 w 1828800"/>
                <a:gd name="connsiteY656" fmla="*/ 159544 h 971550"/>
                <a:gd name="connsiteX657" fmla="*/ 1815941 w 1828800"/>
                <a:gd name="connsiteY657" fmla="*/ 159544 h 971550"/>
                <a:gd name="connsiteX658" fmla="*/ 1815941 w 1828800"/>
                <a:gd name="connsiteY658" fmla="*/ 154781 h 971550"/>
                <a:gd name="connsiteX659" fmla="*/ 1808321 w 1828800"/>
                <a:gd name="connsiteY659" fmla="*/ 144304 h 971550"/>
                <a:gd name="connsiteX660" fmla="*/ 1759744 w 1828800"/>
                <a:gd name="connsiteY660" fmla="*/ 140494 h 971550"/>
                <a:gd name="connsiteX661" fmla="*/ 1750219 w 1828800"/>
                <a:gd name="connsiteY661" fmla="*/ 150019 h 971550"/>
                <a:gd name="connsiteX662" fmla="*/ 1750219 w 1828800"/>
                <a:gd name="connsiteY662" fmla="*/ 150971 h 971550"/>
                <a:gd name="connsiteX663" fmla="*/ 1745456 w 1828800"/>
                <a:gd name="connsiteY663" fmla="*/ 150971 h 971550"/>
                <a:gd name="connsiteX664" fmla="*/ 1750219 w 1828800"/>
                <a:gd name="connsiteY664" fmla="*/ 84296 h 971550"/>
                <a:gd name="connsiteX665" fmla="*/ 1767364 w 1828800"/>
                <a:gd name="connsiteY665" fmla="*/ 84296 h 971550"/>
                <a:gd name="connsiteX666" fmla="*/ 1767364 w 1828800"/>
                <a:gd name="connsiteY666" fmla="*/ 89059 h 971550"/>
                <a:gd name="connsiteX667" fmla="*/ 1755934 w 1828800"/>
                <a:gd name="connsiteY667" fmla="*/ 96679 h 971550"/>
                <a:gd name="connsiteX668" fmla="*/ 1754029 w 1828800"/>
                <a:gd name="connsiteY668" fmla="*/ 123349 h 971550"/>
                <a:gd name="connsiteX669" fmla="*/ 1780699 w 1828800"/>
                <a:gd name="connsiteY669" fmla="*/ 125254 h 971550"/>
                <a:gd name="connsiteX670" fmla="*/ 1781651 w 1828800"/>
                <a:gd name="connsiteY670" fmla="*/ 105251 h 971550"/>
                <a:gd name="connsiteX671" fmla="*/ 1774031 w 1828800"/>
                <a:gd name="connsiteY671" fmla="*/ 95726 h 971550"/>
                <a:gd name="connsiteX672" fmla="*/ 1774031 w 1828800"/>
                <a:gd name="connsiteY672" fmla="*/ 90964 h 971550"/>
                <a:gd name="connsiteX673" fmla="*/ 1797844 w 1828800"/>
                <a:gd name="connsiteY673" fmla="*/ 92869 h 971550"/>
                <a:gd name="connsiteX674" fmla="*/ 1797844 w 1828800"/>
                <a:gd name="connsiteY674" fmla="*/ 97631 h 971550"/>
                <a:gd name="connsiteX675" fmla="*/ 1788319 w 1828800"/>
                <a:gd name="connsiteY675" fmla="*/ 108109 h 971550"/>
                <a:gd name="connsiteX676" fmla="*/ 1787366 w 1828800"/>
                <a:gd name="connsiteY676" fmla="*/ 126206 h 971550"/>
                <a:gd name="connsiteX677" fmla="*/ 1809274 w 1828800"/>
                <a:gd name="connsiteY677" fmla="*/ 128111 h 971550"/>
                <a:gd name="connsiteX678" fmla="*/ 1815941 w 1828800"/>
                <a:gd name="connsiteY678" fmla="*/ 124301 h 971550"/>
                <a:gd name="connsiteX679" fmla="*/ 1817846 w 1828800"/>
                <a:gd name="connsiteY679" fmla="*/ 104299 h 971550"/>
                <a:gd name="connsiteX680" fmla="*/ 1806416 w 1828800"/>
                <a:gd name="connsiteY680" fmla="*/ 90011 h 971550"/>
                <a:gd name="connsiteX681" fmla="*/ 1806416 w 1828800"/>
                <a:gd name="connsiteY681" fmla="*/ 85249 h 971550"/>
                <a:gd name="connsiteX682" fmla="*/ 1825466 w 1828800"/>
                <a:gd name="connsiteY682" fmla="*/ 88106 h 971550"/>
                <a:gd name="connsiteX683" fmla="*/ 1820704 w 1828800"/>
                <a:gd name="connsiteY683" fmla="*/ 159544 h 971550"/>
                <a:gd name="connsiteX684" fmla="*/ 1820704 w 1828800"/>
                <a:gd name="connsiteY684" fmla="*/ 159544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</a:cxnLst>
              <a:rect l="l" t="t" r="r" b="b"/>
              <a:pathLst>
                <a:path w="1828800" h="971550">
                  <a:moveTo>
                    <a:pt x="83344" y="70961"/>
                  </a:moveTo>
                  <a:cubicBezTo>
                    <a:pt x="82391" y="74771"/>
                    <a:pt x="81439" y="76676"/>
                    <a:pt x="81439" y="77629"/>
                  </a:cubicBezTo>
                  <a:cubicBezTo>
                    <a:pt x="81439" y="79534"/>
                    <a:pt x="81439" y="80486"/>
                    <a:pt x="82391" y="81439"/>
                  </a:cubicBezTo>
                  <a:lnTo>
                    <a:pt x="82391" y="84296"/>
                  </a:lnTo>
                  <a:lnTo>
                    <a:pt x="60484" y="84296"/>
                  </a:lnTo>
                  <a:lnTo>
                    <a:pt x="60484" y="79534"/>
                  </a:lnTo>
                  <a:cubicBezTo>
                    <a:pt x="72866" y="75724"/>
                    <a:pt x="79534" y="68104"/>
                    <a:pt x="80486" y="54769"/>
                  </a:cubicBezTo>
                  <a:cubicBezTo>
                    <a:pt x="79534" y="36671"/>
                    <a:pt x="69056" y="26194"/>
                    <a:pt x="48101" y="25241"/>
                  </a:cubicBezTo>
                  <a:cubicBezTo>
                    <a:pt x="26194" y="26194"/>
                    <a:pt x="14764" y="35719"/>
                    <a:pt x="12859" y="53816"/>
                  </a:cubicBezTo>
                  <a:cubicBezTo>
                    <a:pt x="12859" y="59531"/>
                    <a:pt x="13811" y="63341"/>
                    <a:pt x="15716" y="67151"/>
                  </a:cubicBezTo>
                  <a:lnTo>
                    <a:pt x="32861" y="67151"/>
                  </a:lnTo>
                  <a:cubicBezTo>
                    <a:pt x="35719" y="67151"/>
                    <a:pt x="37624" y="66199"/>
                    <a:pt x="38576" y="64294"/>
                  </a:cubicBezTo>
                  <a:cubicBezTo>
                    <a:pt x="39529" y="62389"/>
                    <a:pt x="40481" y="58579"/>
                    <a:pt x="40481" y="51911"/>
                  </a:cubicBezTo>
                  <a:lnTo>
                    <a:pt x="45244" y="51911"/>
                  </a:lnTo>
                  <a:lnTo>
                    <a:pt x="44291" y="91916"/>
                  </a:lnTo>
                  <a:lnTo>
                    <a:pt x="39529" y="91916"/>
                  </a:lnTo>
                  <a:cubicBezTo>
                    <a:pt x="39529" y="86201"/>
                    <a:pt x="37624" y="83344"/>
                    <a:pt x="31909" y="83344"/>
                  </a:cubicBezTo>
                  <a:lnTo>
                    <a:pt x="13811" y="83344"/>
                  </a:lnTo>
                  <a:cubicBezTo>
                    <a:pt x="10001" y="72866"/>
                    <a:pt x="7144" y="62389"/>
                    <a:pt x="7144" y="51911"/>
                  </a:cubicBezTo>
                  <a:cubicBezTo>
                    <a:pt x="8096" y="22384"/>
                    <a:pt x="21431" y="7144"/>
                    <a:pt x="48101" y="7144"/>
                  </a:cubicBezTo>
                  <a:cubicBezTo>
                    <a:pt x="71914" y="9049"/>
                    <a:pt x="84296" y="24289"/>
                    <a:pt x="86201" y="51911"/>
                  </a:cubicBezTo>
                  <a:cubicBezTo>
                    <a:pt x="87154" y="56674"/>
                    <a:pt x="86201" y="62389"/>
                    <a:pt x="83344" y="70961"/>
                  </a:cubicBezTo>
                  <a:lnTo>
                    <a:pt x="83344" y="70961"/>
                  </a:lnTo>
                  <a:close/>
                  <a:moveTo>
                    <a:pt x="86201" y="159544"/>
                  </a:moveTo>
                  <a:lnTo>
                    <a:pt x="90964" y="159544"/>
                  </a:lnTo>
                  <a:lnTo>
                    <a:pt x="93821" y="190976"/>
                  </a:lnTo>
                  <a:lnTo>
                    <a:pt x="89059" y="191929"/>
                  </a:lnTo>
                  <a:lnTo>
                    <a:pt x="89059" y="190976"/>
                  </a:lnTo>
                  <a:cubicBezTo>
                    <a:pt x="88106" y="183356"/>
                    <a:pt x="85249" y="180499"/>
                    <a:pt x="77629" y="181451"/>
                  </a:cubicBezTo>
                  <a:lnTo>
                    <a:pt x="47149" y="184309"/>
                  </a:lnTo>
                  <a:cubicBezTo>
                    <a:pt x="27146" y="186214"/>
                    <a:pt x="14764" y="175736"/>
                    <a:pt x="12859" y="153829"/>
                  </a:cubicBezTo>
                  <a:cubicBezTo>
                    <a:pt x="10954" y="130969"/>
                    <a:pt x="18574" y="117634"/>
                    <a:pt x="36671" y="115729"/>
                  </a:cubicBezTo>
                  <a:lnTo>
                    <a:pt x="72866" y="111919"/>
                  </a:lnTo>
                  <a:cubicBezTo>
                    <a:pt x="78581" y="111919"/>
                    <a:pt x="80486" y="108109"/>
                    <a:pt x="79534" y="102394"/>
                  </a:cubicBezTo>
                  <a:lnTo>
                    <a:pt x="79534" y="100489"/>
                  </a:lnTo>
                  <a:lnTo>
                    <a:pt x="84296" y="100489"/>
                  </a:lnTo>
                  <a:lnTo>
                    <a:pt x="88106" y="138589"/>
                  </a:lnTo>
                  <a:lnTo>
                    <a:pt x="83344" y="139541"/>
                  </a:lnTo>
                  <a:lnTo>
                    <a:pt x="83344" y="137636"/>
                  </a:lnTo>
                  <a:cubicBezTo>
                    <a:pt x="82391" y="131921"/>
                    <a:pt x="79534" y="129064"/>
                    <a:pt x="74771" y="130016"/>
                  </a:cubicBezTo>
                  <a:lnTo>
                    <a:pt x="38576" y="133826"/>
                  </a:lnTo>
                  <a:cubicBezTo>
                    <a:pt x="26194" y="135731"/>
                    <a:pt x="19526" y="143351"/>
                    <a:pt x="21431" y="157639"/>
                  </a:cubicBezTo>
                  <a:cubicBezTo>
                    <a:pt x="23336" y="172879"/>
                    <a:pt x="31909" y="180499"/>
                    <a:pt x="46196" y="178594"/>
                  </a:cubicBezTo>
                  <a:lnTo>
                    <a:pt x="75724" y="175736"/>
                  </a:lnTo>
                  <a:cubicBezTo>
                    <a:pt x="84296" y="174784"/>
                    <a:pt x="88106" y="170974"/>
                    <a:pt x="87154" y="164306"/>
                  </a:cubicBezTo>
                  <a:lnTo>
                    <a:pt x="86201" y="159544"/>
                  </a:lnTo>
                  <a:lnTo>
                    <a:pt x="86201" y="159544"/>
                  </a:lnTo>
                  <a:close/>
                  <a:moveTo>
                    <a:pt x="53816" y="281464"/>
                  </a:moveTo>
                  <a:cubicBezTo>
                    <a:pt x="47149" y="285274"/>
                    <a:pt x="44291" y="290036"/>
                    <a:pt x="46196" y="295751"/>
                  </a:cubicBezTo>
                  <a:lnTo>
                    <a:pt x="41434" y="296704"/>
                  </a:lnTo>
                  <a:lnTo>
                    <a:pt x="32861" y="258604"/>
                  </a:lnTo>
                  <a:lnTo>
                    <a:pt x="37624" y="257651"/>
                  </a:lnTo>
                  <a:lnTo>
                    <a:pt x="38576" y="261461"/>
                  </a:lnTo>
                  <a:cubicBezTo>
                    <a:pt x="39529" y="265271"/>
                    <a:pt x="40481" y="267176"/>
                    <a:pt x="42386" y="267176"/>
                  </a:cubicBezTo>
                  <a:cubicBezTo>
                    <a:pt x="44291" y="268129"/>
                    <a:pt x="46196" y="267176"/>
                    <a:pt x="49054" y="265271"/>
                  </a:cubicBezTo>
                  <a:lnTo>
                    <a:pt x="61436" y="256699"/>
                  </a:lnTo>
                  <a:lnTo>
                    <a:pt x="55721" y="230981"/>
                  </a:lnTo>
                  <a:lnTo>
                    <a:pt x="40481" y="229076"/>
                  </a:lnTo>
                  <a:cubicBezTo>
                    <a:pt x="36671" y="228124"/>
                    <a:pt x="33814" y="229076"/>
                    <a:pt x="33814" y="230029"/>
                  </a:cubicBezTo>
                  <a:cubicBezTo>
                    <a:pt x="32861" y="231934"/>
                    <a:pt x="32861" y="234791"/>
                    <a:pt x="33814" y="240506"/>
                  </a:cubicBezTo>
                  <a:lnTo>
                    <a:pt x="33814" y="241459"/>
                  </a:lnTo>
                  <a:lnTo>
                    <a:pt x="29051" y="242411"/>
                  </a:lnTo>
                  <a:lnTo>
                    <a:pt x="22384" y="210979"/>
                  </a:lnTo>
                  <a:lnTo>
                    <a:pt x="27146" y="210026"/>
                  </a:lnTo>
                  <a:lnTo>
                    <a:pt x="27146" y="211931"/>
                  </a:lnTo>
                  <a:cubicBezTo>
                    <a:pt x="28099" y="217646"/>
                    <a:pt x="32861" y="220504"/>
                    <a:pt x="40481" y="221456"/>
                  </a:cubicBezTo>
                  <a:lnTo>
                    <a:pt x="101441" y="229076"/>
                  </a:lnTo>
                  <a:lnTo>
                    <a:pt x="104299" y="227171"/>
                  </a:lnTo>
                  <a:lnTo>
                    <a:pt x="108109" y="244316"/>
                  </a:lnTo>
                  <a:lnTo>
                    <a:pt x="53816" y="281464"/>
                  </a:lnTo>
                  <a:lnTo>
                    <a:pt x="53816" y="281464"/>
                  </a:lnTo>
                  <a:close/>
                  <a:moveTo>
                    <a:pt x="61436" y="231934"/>
                  </a:moveTo>
                  <a:lnTo>
                    <a:pt x="66199" y="252889"/>
                  </a:lnTo>
                  <a:lnTo>
                    <a:pt x="91916" y="235744"/>
                  </a:lnTo>
                  <a:lnTo>
                    <a:pt x="61436" y="231934"/>
                  </a:lnTo>
                  <a:lnTo>
                    <a:pt x="61436" y="231934"/>
                  </a:lnTo>
                  <a:close/>
                  <a:moveTo>
                    <a:pt x="142399" y="377666"/>
                  </a:moveTo>
                  <a:lnTo>
                    <a:pt x="142399" y="376714"/>
                  </a:lnTo>
                  <a:cubicBezTo>
                    <a:pt x="140494" y="370046"/>
                    <a:pt x="137636" y="367189"/>
                    <a:pt x="132874" y="369094"/>
                  </a:cubicBezTo>
                  <a:lnTo>
                    <a:pt x="71914" y="390049"/>
                  </a:lnTo>
                  <a:lnTo>
                    <a:pt x="70009" y="383381"/>
                  </a:lnTo>
                  <a:lnTo>
                    <a:pt x="108109" y="309086"/>
                  </a:lnTo>
                  <a:lnTo>
                    <a:pt x="65246" y="324326"/>
                  </a:lnTo>
                  <a:cubicBezTo>
                    <a:pt x="58579" y="326231"/>
                    <a:pt x="56674" y="330994"/>
                    <a:pt x="59531" y="338614"/>
                  </a:cubicBezTo>
                  <a:lnTo>
                    <a:pt x="54769" y="340519"/>
                  </a:lnTo>
                  <a:lnTo>
                    <a:pt x="45244" y="312896"/>
                  </a:lnTo>
                  <a:lnTo>
                    <a:pt x="50006" y="310991"/>
                  </a:lnTo>
                  <a:lnTo>
                    <a:pt x="50006" y="311944"/>
                  </a:lnTo>
                  <a:cubicBezTo>
                    <a:pt x="51911" y="317659"/>
                    <a:pt x="55721" y="319564"/>
                    <a:pt x="60484" y="317659"/>
                  </a:cubicBezTo>
                  <a:lnTo>
                    <a:pt x="112871" y="299561"/>
                  </a:lnTo>
                  <a:cubicBezTo>
                    <a:pt x="113824" y="296704"/>
                    <a:pt x="112871" y="293846"/>
                    <a:pt x="111919" y="290036"/>
                  </a:cubicBezTo>
                  <a:lnTo>
                    <a:pt x="116681" y="288131"/>
                  </a:lnTo>
                  <a:lnTo>
                    <a:pt x="125254" y="310991"/>
                  </a:lnTo>
                  <a:lnTo>
                    <a:pt x="92869" y="374809"/>
                  </a:lnTo>
                  <a:lnTo>
                    <a:pt x="127159" y="362426"/>
                  </a:lnTo>
                  <a:cubicBezTo>
                    <a:pt x="130969" y="360521"/>
                    <a:pt x="133826" y="359569"/>
                    <a:pt x="134779" y="357664"/>
                  </a:cubicBezTo>
                  <a:cubicBezTo>
                    <a:pt x="135731" y="355759"/>
                    <a:pt x="134779" y="352901"/>
                    <a:pt x="133826" y="348139"/>
                  </a:cubicBezTo>
                  <a:lnTo>
                    <a:pt x="133826" y="347186"/>
                  </a:lnTo>
                  <a:lnTo>
                    <a:pt x="138589" y="345281"/>
                  </a:lnTo>
                  <a:lnTo>
                    <a:pt x="149066" y="374809"/>
                  </a:lnTo>
                  <a:lnTo>
                    <a:pt x="142399" y="377666"/>
                  </a:lnTo>
                  <a:lnTo>
                    <a:pt x="142399" y="377666"/>
                  </a:lnTo>
                  <a:close/>
                  <a:moveTo>
                    <a:pt x="165259" y="466249"/>
                  </a:moveTo>
                  <a:lnTo>
                    <a:pt x="163354" y="462439"/>
                  </a:lnTo>
                  <a:cubicBezTo>
                    <a:pt x="172879" y="453866"/>
                    <a:pt x="174784" y="443389"/>
                    <a:pt x="170021" y="431006"/>
                  </a:cubicBezTo>
                  <a:cubicBezTo>
                    <a:pt x="160496" y="414814"/>
                    <a:pt x="146209" y="411004"/>
                    <a:pt x="127159" y="419576"/>
                  </a:cubicBezTo>
                  <a:cubicBezTo>
                    <a:pt x="108109" y="430054"/>
                    <a:pt x="102394" y="444341"/>
                    <a:pt x="109061" y="461486"/>
                  </a:cubicBezTo>
                  <a:cubicBezTo>
                    <a:pt x="110966" y="466249"/>
                    <a:pt x="113824" y="470059"/>
                    <a:pt x="117634" y="471964"/>
                  </a:cubicBezTo>
                  <a:lnTo>
                    <a:pt x="132874" y="464344"/>
                  </a:lnTo>
                  <a:cubicBezTo>
                    <a:pt x="135731" y="463391"/>
                    <a:pt x="136684" y="461486"/>
                    <a:pt x="136684" y="459581"/>
                  </a:cubicBezTo>
                  <a:cubicBezTo>
                    <a:pt x="136684" y="457676"/>
                    <a:pt x="135731" y="453866"/>
                    <a:pt x="132874" y="448151"/>
                  </a:cubicBezTo>
                  <a:lnTo>
                    <a:pt x="136684" y="446246"/>
                  </a:lnTo>
                  <a:lnTo>
                    <a:pt x="154781" y="482441"/>
                  </a:lnTo>
                  <a:lnTo>
                    <a:pt x="150971" y="484346"/>
                  </a:lnTo>
                  <a:cubicBezTo>
                    <a:pt x="149066" y="478631"/>
                    <a:pt x="145256" y="477679"/>
                    <a:pt x="140494" y="479584"/>
                  </a:cubicBezTo>
                  <a:lnTo>
                    <a:pt x="124301" y="487204"/>
                  </a:lnTo>
                  <a:cubicBezTo>
                    <a:pt x="115729" y="479584"/>
                    <a:pt x="109061" y="471011"/>
                    <a:pt x="104299" y="461486"/>
                  </a:cubicBezTo>
                  <a:cubicBezTo>
                    <a:pt x="91916" y="434816"/>
                    <a:pt x="96679" y="415766"/>
                    <a:pt x="119539" y="403384"/>
                  </a:cubicBezTo>
                  <a:cubicBezTo>
                    <a:pt x="141446" y="394811"/>
                    <a:pt x="159544" y="402431"/>
                    <a:pt x="173831" y="426244"/>
                  </a:cubicBezTo>
                  <a:cubicBezTo>
                    <a:pt x="175736" y="431006"/>
                    <a:pt x="178594" y="437674"/>
                    <a:pt x="180499" y="445294"/>
                  </a:cubicBezTo>
                  <a:cubicBezTo>
                    <a:pt x="181451" y="449104"/>
                    <a:pt x="181451" y="451009"/>
                    <a:pt x="182404" y="451961"/>
                  </a:cubicBezTo>
                  <a:cubicBezTo>
                    <a:pt x="183356" y="453866"/>
                    <a:pt x="184309" y="454819"/>
                    <a:pt x="185261" y="453866"/>
                  </a:cubicBezTo>
                  <a:lnTo>
                    <a:pt x="187166" y="456724"/>
                  </a:lnTo>
                  <a:lnTo>
                    <a:pt x="165259" y="466249"/>
                  </a:lnTo>
                  <a:lnTo>
                    <a:pt x="165259" y="466249"/>
                  </a:lnTo>
                  <a:close/>
                  <a:moveTo>
                    <a:pt x="229076" y="544354"/>
                  </a:moveTo>
                  <a:cubicBezTo>
                    <a:pt x="227171" y="553879"/>
                    <a:pt x="221456" y="560546"/>
                    <a:pt x="212884" y="566261"/>
                  </a:cubicBezTo>
                  <a:cubicBezTo>
                    <a:pt x="204311" y="571976"/>
                    <a:pt x="194786" y="573881"/>
                    <a:pt x="184309" y="571976"/>
                  </a:cubicBezTo>
                  <a:cubicBezTo>
                    <a:pt x="172879" y="570071"/>
                    <a:pt x="162401" y="560546"/>
                    <a:pt x="151924" y="544354"/>
                  </a:cubicBezTo>
                  <a:lnTo>
                    <a:pt x="130969" y="511969"/>
                  </a:lnTo>
                  <a:lnTo>
                    <a:pt x="134779" y="509111"/>
                  </a:lnTo>
                  <a:cubicBezTo>
                    <a:pt x="138589" y="516731"/>
                    <a:pt x="143351" y="517684"/>
                    <a:pt x="148114" y="513874"/>
                  </a:cubicBezTo>
                  <a:lnTo>
                    <a:pt x="187166" y="488156"/>
                  </a:lnTo>
                  <a:cubicBezTo>
                    <a:pt x="190976" y="485299"/>
                    <a:pt x="192881" y="483394"/>
                    <a:pt x="192881" y="481489"/>
                  </a:cubicBezTo>
                  <a:cubicBezTo>
                    <a:pt x="192881" y="479584"/>
                    <a:pt x="191929" y="476726"/>
                    <a:pt x="190024" y="472916"/>
                  </a:cubicBezTo>
                  <a:lnTo>
                    <a:pt x="193834" y="470059"/>
                  </a:lnTo>
                  <a:cubicBezTo>
                    <a:pt x="199549" y="476726"/>
                    <a:pt x="203359" y="482441"/>
                    <a:pt x="205264" y="486251"/>
                  </a:cubicBezTo>
                  <a:cubicBezTo>
                    <a:pt x="206216" y="487204"/>
                    <a:pt x="207169" y="488156"/>
                    <a:pt x="206216" y="488156"/>
                  </a:cubicBezTo>
                  <a:cubicBezTo>
                    <a:pt x="210026" y="492919"/>
                    <a:pt x="212884" y="496729"/>
                    <a:pt x="214789" y="499586"/>
                  </a:cubicBezTo>
                  <a:cubicBezTo>
                    <a:pt x="227171" y="518636"/>
                    <a:pt x="231934" y="532924"/>
                    <a:pt x="229076" y="544354"/>
                  </a:cubicBezTo>
                  <a:lnTo>
                    <a:pt x="229076" y="544354"/>
                  </a:lnTo>
                  <a:close/>
                  <a:moveTo>
                    <a:pt x="205264" y="496729"/>
                  </a:moveTo>
                  <a:lnTo>
                    <a:pt x="157639" y="527209"/>
                  </a:lnTo>
                  <a:cubicBezTo>
                    <a:pt x="153829" y="530066"/>
                    <a:pt x="151924" y="531971"/>
                    <a:pt x="151924" y="532924"/>
                  </a:cubicBezTo>
                  <a:cubicBezTo>
                    <a:pt x="151924" y="533876"/>
                    <a:pt x="152876" y="536734"/>
                    <a:pt x="155734" y="540544"/>
                  </a:cubicBezTo>
                  <a:cubicBezTo>
                    <a:pt x="168116" y="558641"/>
                    <a:pt x="183356" y="562451"/>
                    <a:pt x="202406" y="551021"/>
                  </a:cubicBezTo>
                  <a:cubicBezTo>
                    <a:pt x="210979" y="545306"/>
                    <a:pt x="216694" y="537686"/>
                    <a:pt x="218599" y="530066"/>
                  </a:cubicBezTo>
                  <a:cubicBezTo>
                    <a:pt x="220504" y="522446"/>
                    <a:pt x="218599" y="512921"/>
                    <a:pt x="211931" y="502444"/>
                  </a:cubicBezTo>
                  <a:cubicBezTo>
                    <a:pt x="210979" y="501491"/>
                    <a:pt x="209074" y="499586"/>
                    <a:pt x="207169" y="496729"/>
                  </a:cubicBezTo>
                  <a:cubicBezTo>
                    <a:pt x="208121" y="499586"/>
                    <a:pt x="207169" y="499586"/>
                    <a:pt x="205264" y="496729"/>
                  </a:cubicBezTo>
                  <a:lnTo>
                    <a:pt x="205264" y="496729"/>
                  </a:lnTo>
                  <a:close/>
                  <a:moveTo>
                    <a:pt x="283369" y="651034"/>
                  </a:moveTo>
                  <a:cubicBezTo>
                    <a:pt x="262414" y="666274"/>
                    <a:pt x="242411" y="663416"/>
                    <a:pt x="223361" y="641509"/>
                  </a:cubicBezTo>
                  <a:cubicBezTo>
                    <a:pt x="207169" y="619601"/>
                    <a:pt x="207169" y="600551"/>
                    <a:pt x="223361" y="583406"/>
                  </a:cubicBezTo>
                  <a:cubicBezTo>
                    <a:pt x="244316" y="568166"/>
                    <a:pt x="265271" y="571024"/>
                    <a:pt x="285274" y="591979"/>
                  </a:cubicBezTo>
                  <a:cubicBezTo>
                    <a:pt x="300514" y="614839"/>
                    <a:pt x="300514" y="633889"/>
                    <a:pt x="283369" y="651034"/>
                  </a:cubicBezTo>
                  <a:lnTo>
                    <a:pt x="283369" y="651034"/>
                  </a:lnTo>
                  <a:close/>
                  <a:moveTo>
                    <a:pt x="278606" y="593884"/>
                  </a:moveTo>
                  <a:cubicBezTo>
                    <a:pt x="267176" y="582454"/>
                    <a:pt x="253841" y="582454"/>
                    <a:pt x="238601" y="593884"/>
                  </a:cubicBezTo>
                  <a:cubicBezTo>
                    <a:pt x="220504" y="610076"/>
                    <a:pt x="216694" y="626269"/>
                    <a:pt x="227171" y="641509"/>
                  </a:cubicBezTo>
                  <a:cubicBezTo>
                    <a:pt x="237649" y="652939"/>
                    <a:pt x="250984" y="652939"/>
                    <a:pt x="267176" y="640556"/>
                  </a:cubicBezTo>
                  <a:cubicBezTo>
                    <a:pt x="285274" y="623411"/>
                    <a:pt x="289084" y="608171"/>
                    <a:pt x="278606" y="593884"/>
                  </a:cubicBezTo>
                  <a:lnTo>
                    <a:pt x="278606" y="593884"/>
                  </a:lnTo>
                  <a:close/>
                  <a:moveTo>
                    <a:pt x="384334" y="703421"/>
                  </a:moveTo>
                  <a:lnTo>
                    <a:pt x="383381" y="702469"/>
                  </a:lnTo>
                  <a:cubicBezTo>
                    <a:pt x="378619" y="697706"/>
                    <a:pt x="374809" y="696754"/>
                    <a:pt x="371951" y="700564"/>
                  </a:cubicBezTo>
                  <a:lnTo>
                    <a:pt x="328136" y="748189"/>
                  </a:lnTo>
                  <a:lnTo>
                    <a:pt x="323374" y="743426"/>
                  </a:lnTo>
                  <a:lnTo>
                    <a:pt x="321469" y="659606"/>
                  </a:lnTo>
                  <a:lnTo>
                    <a:pt x="290989" y="692944"/>
                  </a:lnTo>
                  <a:cubicBezTo>
                    <a:pt x="285274" y="697706"/>
                    <a:pt x="286226" y="703421"/>
                    <a:pt x="292894" y="708184"/>
                  </a:cubicBezTo>
                  <a:lnTo>
                    <a:pt x="290036" y="711994"/>
                  </a:lnTo>
                  <a:lnTo>
                    <a:pt x="268129" y="691991"/>
                  </a:lnTo>
                  <a:lnTo>
                    <a:pt x="270986" y="688181"/>
                  </a:lnTo>
                  <a:lnTo>
                    <a:pt x="271939" y="689134"/>
                  </a:lnTo>
                  <a:cubicBezTo>
                    <a:pt x="276701" y="693896"/>
                    <a:pt x="280511" y="693896"/>
                    <a:pt x="283369" y="690086"/>
                  </a:cubicBezTo>
                  <a:lnTo>
                    <a:pt x="321469" y="649129"/>
                  </a:lnTo>
                  <a:cubicBezTo>
                    <a:pt x="320516" y="646271"/>
                    <a:pt x="318611" y="643414"/>
                    <a:pt x="315754" y="640556"/>
                  </a:cubicBezTo>
                  <a:lnTo>
                    <a:pt x="318611" y="636746"/>
                  </a:lnTo>
                  <a:lnTo>
                    <a:pt x="336709" y="653891"/>
                  </a:lnTo>
                  <a:lnTo>
                    <a:pt x="338614" y="725329"/>
                  </a:lnTo>
                  <a:lnTo>
                    <a:pt x="363379" y="698659"/>
                  </a:lnTo>
                  <a:cubicBezTo>
                    <a:pt x="366236" y="695801"/>
                    <a:pt x="368141" y="692944"/>
                    <a:pt x="368141" y="691039"/>
                  </a:cubicBezTo>
                  <a:cubicBezTo>
                    <a:pt x="368141" y="689134"/>
                    <a:pt x="366236" y="686276"/>
                    <a:pt x="362426" y="683419"/>
                  </a:cubicBezTo>
                  <a:lnTo>
                    <a:pt x="361474" y="682466"/>
                  </a:lnTo>
                  <a:lnTo>
                    <a:pt x="364331" y="678656"/>
                  </a:lnTo>
                  <a:lnTo>
                    <a:pt x="387191" y="699611"/>
                  </a:lnTo>
                  <a:lnTo>
                    <a:pt x="384334" y="703421"/>
                  </a:lnTo>
                  <a:lnTo>
                    <a:pt x="384334" y="703421"/>
                  </a:lnTo>
                  <a:close/>
                  <a:moveTo>
                    <a:pt x="446246" y="771049"/>
                  </a:moveTo>
                  <a:lnTo>
                    <a:pt x="442436" y="768191"/>
                  </a:lnTo>
                  <a:cubicBezTo>
                    <a:pt x="447199" y="755809"/>
                    <a:pt x="443389" y="745331"/>
                    <a:pt x="433864" y="737711"/>
                  </a:cubicBezTo>
                  <a:cubicBezTo>
                    <a:pt x="418624" y="728186"/>
                    <a:pt x="403384" y="731044"/>
                    <a:pt x="391001" y="747236"/>
                  </a:cubicBezTo>
                  <a:cubicBezTo>
                    <a:pt x="379571" y="765334"/>
                    <a:pt x="380524" y="780574"/>
                    <a:pt x="394811" y="792956"/>
                  </a:cubicBezTo>
                  <a:cubicBezTo>
                    <a:pt x="399574" y="795814"/>
                    <a:pt x="403384" y="797719"/>
                    <a:pt x="407194" y="798671"/>
                  </a:cubicBezTo>
                  <a:lnTo>
                    <a:pt x="417671" y="784384"/>
                  </a:lnTo>
                  <a:cubicBezTo>
                    <a:pt x="419576" y="782479"/>
                    <a:pt x="419576" y="779621"/>
                    <a:pt x="418624" y="777716"/>
                  </a:cubicBezTo>
                  <a:cubicBezTo>
                    <a:pt x="417671" y="775811"/>
                    <a:pt x="414814" y="772954"/>
                    <a:pt x="410051" y="769144"/>
                  </a:cubicBezTo>
                  <a:lnTo>
                    <a:pt x="412909" y="765334"/>
                  </a:lnTo>
                  <a:lnTo>
                    <a:pt x="445294" y="789146"/>
                  </a:lnTo>
                  <a:lnTo>
                    <a:pt x="442436" y="792956"/>
                  </a:lnTo>
                  <a:cubicBezTo>
                    <a:pt x="437674" y="789146"/>
                    <a:pt x="433864" y="789146"/>
                    <a:pt x="431006" y="793909"/>
                  </a:cubicBezTo>
                  <a:lnTo>
                    <a:pt x="420529" y="808196"/>
                  </a:lnTo>
                  <a:cubicBezTo>
                    <a:pt x="409099" y="805339"/>
                    <a:pt x="399574" y="801529"/>
                    <a:pt x="391001" y="794861"/>
                  </a:cubicBezTo>
                  <a:cubicBezTo>
                    <a:pt x="367189" y="776764"/>
                    <a:pt x="363379" y="757714"/>
                    <a:pt x="377666" y="735806"/>
                  </a:cubicBezTo>
                  <a:cubicBezTo>
                    <a:pt x="392906" y="717709"/>
                    <a:pt x="412909" y="715804"/>
                    <a:pt x="435769" y="730091"/>
                  </a:cubicBezTo>
                  <a:cubicBezTo>
                    <a:pt x="440531" y="732949"/>
                    <a:pt x="445294" y="737711"/>
                    <a:pt x="450056" y="744379"/>
                  </a:cubicBezTo>
                  <a:cubicBezTo>
                    <a:pt x="451961" y="747236"/>
                    <a:pt x="453866" y="749141"/>
                    <a:pt x="454819" y="749141"/>
                  </a:cubicBezTo>
                  <a:cubicBezTo>
                    <a:pt x="456724" y="750094"/>
                    <a:pt x="457676" y="750094"/>
                    <a:pt x="458629" y="750094"/>
                  </a:cubicBezTo>
                  <a:lnTo>
                    <a:pt x="461486" y="751999"/>
                  </a:lnTo>
                  <a:lnTo>
                    <a:pt x="446246" y="771049"/>
                  </a:lnTo>
                  <a:lnTo>
                    <a:pt x="446246" y="771049"/>
                  </a:lnTo>
                  <a:close/>
                  <a:moveTo>
                    <a:pt x="593884" y="830104"/>
                  </a:moveTo>
                  <a:lnTo>
                    <a:pt x="593884" y="830104"/>
                  </a:lnTo>
                  <a:cubicBezTo>
                    <a:pt x="586264" y="826294"/>
                    <a:pt x="581501" y="827246"/>
                    <a:pt x="578644" y="833914"/>
                  </a:cubicBezTo>
                  <a:lnTo>
                    <a:pt x="565309" y="861536"/>
                  </a:lnTo>
                  <a:cubicBezTo>
                    <a:pt x="555784" y="879634"/>
                    <a:pt x="541496" y="884396"/>
                    <a:pt x="520541" y="874871"/>
                  </a:cubicBezTo>
                  <a:cubicBezTo>
                    <a:pt x="499586" y="864394"/>
                    <a:pt x="492919" y="851059"/>
                    <a:pt x="500539" y="834866"/>
                  </a:cubicBezTo>
                  <a:lnTo>
                    <a:pt x="516731" y="802481"/>
                  </a:lnTo>
                  <a:cubicBezTo>
                    <a:pt x="519589" y="797719"/>
                    <a:pt x="517684" y="793909"/>
                    <a:pt x="512921" y="791051"/>
                  </a:cubicBezTo>
                  <a:lnTo>
                    <a:pt x="511016" y="790099"/>
                  </a:lnTo>
                  <a:lnTo>
                    <a:pt x="512921" y="786289"/>
                  </a:lnTo>
                  <a:lnTo>
                    <a:pt x="547211" y="802481"/>
                  </a:lnTo>
                  <a:lnTo>
                    <a:pt x="545306" y="806291"/>
                  </a:lnTo>
                  <a:lnTo>
                    <a:pt x="543401" y="805339"/>
                  </a:lnTo>
                  <a:cubicBezTo>
                    <a:pt x="538639" y="802481"/>
                    <a:pt x="534829" y="804386"/>
                    <a:pt x="531971" y="809149"/>
                  </a:cubicBezTo>
                  <a:lnTo>
                    <a:pt x="515779" y="841534"/>
                  </a:lnTo>
                  <a:cubicBezTo>
                    <a:pt x="510064" y="852964"/>
                    <a:pt x="513874" y="862489"/>
                    <a:pt x="526256" y="869156"/>
                  </a:cubicBezTo>
                  <a:cubicBezTo>
                    <a:pt x="540544" y="875824"/>
                    <a:pt x="551021" y="872014"/>
                    <a:pt x="557689" y="859631"/>
                  </a:cubicBezTo>
                  <a:lnTo>
                    <a:pt x="570071" y="832961"/>
                  </a:lnTo>
                  <a:cubicBezTo>
                    <a:pt x="573881" y="825341"/>
                    <a:pt x="572929" y="820579"/>
                    <a:pt x="566261" y="817721"/>
                  </a:cubicBezTo>
                  <a:lnTo>
                    <a:pt x="564356" y="816769"/>
                  </a:lnTo>
                  <a:lnTo>
                    <a:pt x="566261" y="812959"/>
                  </a:lnTo>
                  <a:lnTo>
                    <a:pt x="594836" y="826294"/>
                  </a:lnTo>
                  <a:lnTo>
                    <a:pt x="593884" y="830104"/>
                  </a:lnTo>
                  <a:lnTo>
                    <a:pt x="593884" y="830104"/>
                  </a:lnTo>
                  <a:close/>
                  <a:moveTo>
                    <a:pt x="688181" y="863441"/>
                  </a:moveTo>
                  <a:lnTo>
                    <a:pt x="687229" y="863441"/>
                  </a:lnTo>
                  <a:cubicBezTo>
                    <a:pt x="680561" y="860584"/>
                    <a:pt x="676751" y="861536"/>
                    <a:pt x="675799" y="866299"/>
                  </a:cubicBezTo>
                  <a:lnTo>
                    <a:pt x="654844" y="927259"/>
                  </a:lnTo>
                  <a:lnTo>
                    <a:pt x="648176" y="925354"/>
                  </a:lnTo>
                  <a:lnTo>
                    <a:pt x="612934" y="849154"/>
                  </a:lnTo>
                  <a:lnTo>
                    <a:pt x="597694" y="892016"/>
                  </a:lnTo>
                  <a:cubicBezTo>
                    <a:pt x="594836" y="898684"/>
                    <a:pt x="597694" y="903446"/>
                    <a:pt x="605314" y="905351"/>
                  </a:cubicBezTo>
                  <a:lnTo>
                    <a:pt x="603409" y="910114"/>
                  </a:lnTo>
                  <a:lnTo>
                    <a:pt x="575786" y="900589"/>
                  </a:lnTo>
                  <a:lnTo>
                    <a:pt x="577691" y="895826"/>
                  </a:lnTo>
                  <a:lnTo>
                    <a:pt x="578644" y="895826"/>
                  </a:lnTo>
                  <a:cubicBezTo>
                    <a:pt x="584359" y="897731"/>
                    <a:pt x="588169" y="896779"/>
                    <a:pt x="590074" y="892016"/>
                  </a:cubicBezTo>
                  <a:lnTo>
                    <a:pt x="608171" y="839629"/>
                  </a:lnTo>
                  <a:cubicBezTo>
                    <a:pt x="606266" y="837724"/>
                    <a:pt x="603409" y="835819"/>
                    <a:pt x="599599" y="833914"/>
                  </a:cubicBezTo>
                  <a:lnTo>
                    <a:pt x="601504" y="829151"/>
                  </a:lnTo>
                  <a:lnTo>
                    <a:pt x="624364" y="836771"/>
                  </a:lnTo>
                  <a:lnTo>
                    <a:pt x="654844" y="901541"/>
                  </a:lnTo>
                  <a:lnTo>
                    <a:pt x="667226" y="867251"/>
                  </a:lnTo>
                  <a:cubicBezTo>
                    <a:pt x="669131" y="863441"/>
                    <a:pt x="669131" y="860584"/>
                    <a:pt x="668179" y="858679"/>
                  </a:cubicBezTo>
                  <a:cubicBezTo>
                    <a:pt x="667226" y="856774"/>
                    <a:pt x="664369" y="855821"/>
                    <a:pt x="659606" y="853916"/>
                  </a:cubicBezTo>
                  <a:lnTo>
                    <a:pt x="658654" y="853916"/>
                  </a:lnTo>
                  <a:lnTo>
                    <a:pt x="660559" y="849154"/>
                  </a:lnTo>
                  <a:lnTo>
                    <a:pt x="690086" y="859631"/>
                  </a:lnTo>
                  <a:lnTo>
                    <a:pt x="688181" y="863441"/>
                  </a:lnTo>
                  <a:lnTo>
                    <a:pt x="688181" y="863441"/>
                  </a:lnTo>
                  <a:close/>
                  <a:moveTo>
                    <a:pt x="736759" y="873919"/>
                  </a:moveTo>
                  <a:lnTo>
                    <a:pt x="734854" y="873919"/>
                  </a:lnTo>
                  <a:cubicBezTo>
                    <a:pt x="729139" y="872014"/>
                    <a:pt x="725329" y="874871"/>
                    <a:pt x="723424" y="880586"/>
                  </a:cubicBezTo>
                  <a:lnTo>
                    <a:pt x="711994" y="927259"/>
                  </a:lnTo>
                  <a:cubicBezTo>
                    <a:pt x="710089" y="932974"/>
                    <a:pt x="712946" y="936784"/>
                    <a:pt x="718661" y="938689"/>
                  </a:cubicBezTo>
                  <a:lnTo>
                    <a:pt x="720566" y="938689"/>
                  </a:lnTo>
                  <a:lnTo>
                    <a:pt x="719614" y="943451"/>
                  </a:lnTo>
                  <a:lnTo>
                    <a:pt x="682466" y="933926"/>
                  </a:lnTo>
                  <a:lnTo>
                    <a:pt x="683419" y="929164"/>
                  </a:lnTo>
                  <a:lnTo>
                    <a:pt x="684371" y="929164"/>
                  </a:lnTo>
                  <a:cubicBezTo>
                    <a:pt x="690086" y="931069"/>
                    <a:pt x="693896" y="928211"/>
                    <a:pt x="694849" y="923449"/>
                  </a:cubicBezTo>
                  <a:lnTo>
                    <a:pt x="706279" y="876776"/>
                  </a:lnTo>
                  <a:cubicBezTo>
                    <a:pt x="708184" y="871061"/>
                    <a:pt x="706279" y="867251"/>
                    <a:pt x="699611" y="866299"/>
                  </a:cubicBezTo>
                  <a:lnTo>
                    <a:pt x="698659" y="866299"/>
                  </a:lnTo>
                  <a:lnTo>
                    <a:pt x="699611" y="861536"/>
                  </a:lnTo>
                  <a:lnTo>
                    <a:pt x="736759" y="871061"/>
                  </a:lnTo>
                  <a:lnTo>
                    <a:pt x="736759" y="873919"/>
                  </a:lnTo>
                  <a:lnTo>
                    <a:pt x="736759" y="873919"/>
                  </a:lnTo>
                  <a:close/>
                  <a:moveTo>
                    <a:pt x="833914" y="890111"/>
                  </a:moveTo>
                  <a:lnTo>
                    <a:pt x="833914" y="890111"/>
                  </a:lnTo>
                  <a:cubicBezTo>
                    <a:pt x="827246" y="888206"/>
                    <a:pt x="822484" y="892016"/>
                    <a:pt x="817721" y="900589"/>
                  </a:cubicBezTo>
                  <a:lnTo>
                    <a:pt x="784384" y="954881"/>
                  </a:lnTo>
                  <a:lnTo>
                    <a:pt x="776764" y="953929"/>
                  </a:lnTo>
                  <a:lnTo>
                    <a:pt x="757714" y="889159"/>
                  </a:lnTo>
                  <a:cubicBezTo>
                    <a:pt x="755809" y="884396"/>
                    <a:pt x="754856" y="881539"/>
                    <a:pt x="753904" y="880586"/>
                  </a:cubicBezTo>
                  <a:cubicBezTo>
                    <a:pt x="752951" y="878681"/>
                    <a:pt x="750094" y="877729"/>
                    <a:pt x="746284" y="877729"/>
                  </a:cubicBezTo>
                  <a:lnTo>
                    <a:pt x="745331" y="877729"/>
                  </a:lnTo>
                  <a:lnTo>
                    <a:pt x="746284" y="872966"/>
                  </a:lnTo>
                  <a:lnTo>
                    <a:pt x="788194" y="879634"/>
                  </a:lnTo>
                  <a:lnTo>
                    <a:pt x="787241" y="884396"/>
                  </a:lnTo>
                  <a:lnTo>
                    <a:pt x="785336" y="884396"/>
                  </a:lnTo>
                  <a:cubicBezTo>
                    <a:pt x="780574" y="883444"/>
                    <a:pt x="776764" y="884396"/>
                    <a:pt x="775811" y="885349"/>
                  </a:cubicBezTo>
                  <a:cubicBezTo>
                    <a:pt x="773906" y="886301"/>
                    <a:pt x="773906" y="889159"/>
                    <a:pt x="775811" y="893921"/>
                  </a:cubicBezTo>
                  <a:lnTo>
                    <a:pt x="788194" y="936784"/>
                  </a:lnTo>
                  <a:lnTo>
                    <a:pt x="812959" y="895826"/>
                  </a:lnTo>
                  <a:cubicBezTo>
                    <a:pt x="814864" y="892016"/>
                    <a:pt x="812959" y="889159"/>
                    <a:pt x="806291" y="888206"/>
                  </a:cubicBezTo>
                  <a:lnTo>
                    <a:pt x="803434" y="888206"/>
                  </a:lnTo>
                  <a:lnTo>
                    <a:pt x="804386" y="883444"/>
                  </a:lnTo>
                  <a:lnTo>
                    <a:pt x="834866" y="888206"/>
                  </a:lnTo>
                  <a:lnTo>
                    <a:pt x="833914" y="890111"/>
                  </a:lnTo>
                  <a:lnTo>
                    <a:pt x="833914" y="890111"/>
                  </a:lnTo>
                  <a:close/>
                  <a:moveTo>
                    <a:pt x="896779" y="894874"/>
                  </a:moveTo>
                  <a:lnTo>
                    <a:pt x="870109" y="893921"/>
                  </a:lnTo>
                  <a:lnTo>
                    <a:pt x="869156" y="920591"/>
                  </a:lnTo>
                  <a:lnTo>
                    <a:pt x="889159" y="921544"/>
                  </a:lnTo>
                  <a:cubicBezTo>
                    <a:pt x="895826" y="922496"/>
                    <a:pt x="898684" y="919639"/>
                    <a:pt x="898684" y="912971"/>
                  </a:cubicBezTo>
                  <a:lnTo>
                    <a:pt x="903446" y="912971"/>
                  </a:lnTo>
                  <a:lnTo>
                    <a:pt x="902494" y="936784"/>
                  </a:lnTo>
                  <a:lnTo>
                    <a:pt x="897731" y="936784"/>
                  </a:lnTo>
                  <a:cubicBezTo>
                    <a:pt x="898684" y="930116"/>
                    <a:pt x="895826" y="927259"/>
                    <a:pt x="887254" y="928211"/>
                  </a:cubicBezTo>
                  <a:lnTo>
                    <a:pt x="869156" y="927259"/>
                  </a:lnTo>
                  <a:lnTo>
                    <a:pt x="868204" y="949166"/>
                  </a:lnTo>
                  <a:cubicBezTo>
                    <a:pt x="867251" y="953929"/>
                    <a:pt x="869156" y="955834"/>
                    <a:pt x="872966" y="955834"/>
                  </a:cubicBezTo>
                  <a:lnTo>
                    <a:pt x="892969" y="956786"/>
                  </a:lnTo>
                  <a:cubicBezTo>
                    <a:pt x="900589" y="957739"/>
                    <a:pt x="905351" y="953929"/>
                    <a:pt x="907256" y="945356"/>
                  </a:cubicBezTo>
                  <a:lnTo>
                    <a:pt x="912019" y="945356"/>
                  </a:lnTo>
                  <a:lnTo>
                    <a:pt x="910114" y="964406"/>
                  </a:lnTo>
                  <a:lnTo>
                    <a:pt x="836771" y="961549"/>
                  </a:lnTo>
                  <a:lnTo>
                    <a:pt x="836771" y="956786"/>
                  </a:lnTo>
                  <a:lnTo>
                    <a:pt x="841534" y="956786"/>
                  </a:lnTo>
                  <a:cubicBezTo>
                    <a:pt x="848201" y="957739"/>
                    <a:pt x="851059" y="954881"/>
                    <a:pt x="851059" y="949166"/>
                  </a:cubicBezTo>
                  <a:lnTo>
                    <a:pt x="852964" y="900589"/>
                  </a:lnTo>
                  <a:cubicBezTo>
                    <a:pt x="853916" y="894874"/>
                    <a:pt x="850106" y="892016"/>
                    <a:pt x="842486" y="892016"/>
                  </a:cubicBezTo>
                  <a:lnTo>
                    <a:pt x="841534" y="892016"/>
                  </a:lnTo>
                  <a:lnTo>
                    <a:pt x="841534" y="887254"/>
                  </a:lnTo>
                  <a:lnTo>
                    <a:pt x="908209" y="890111"/>
                  </a:lnTo>
                  <a:lnTo>
                    <a:pt x="909161" y="907256"/>
                  </a:lnTo>
                  <a:lnTo>
                    <a:pt x="904399" y="907256"/>
                  </a:lnTo>
                  <a:cubicBezTo>
                    <a:pt x="904399" y="898684"/>
                    <a:pt x="901541" y="894874"/>
                    <a:pt x="896779" y="894874"/>
                  </a:cubicBezTo>
                  <a:lnTo>
                    <a:pt x="896779" y="894874"/>
                  </a:lnTo>
                  <a:close/>
                  <a:moveTo>
                    <a:pt x="1013936" y="960596"/>
                  </a:moveTo>
                  <a:cubicBezTo>
                    <a:pt x="1006316" y="960596"/>
                    <a:pt x="1001554" y="960596"/>
                    <a:pt x="997744" y="960596"/>
                  </a:cubicBezTo>
                  <a:cubicBezTo>
                    <a:pt x="993934" y="959644"/>
                    <a:pt x="990124" y="957739"/>
                    <a:pt x="987266" y="954881"/>
                  </a:cubicBezTo>
                  <a:cubicBezTo>
                    <a:pt x="985361" y="952976"/>
                    <a:pt x="982504" y="950119"/>
                    <a:pt x="978694" y="945356"/>
                  </a:cubicBezTo>
                  <a:cubicBezTo>
                    <a:pt x="972979" y="937736"/>
                    <a:pt x="968216" y="932974"/>
                    <a:pt x="964406" y="931069"/>
                  </a:cubicBezTo>
                  <a:lnTo>
                    <a:pt x="954881" y="932021"/>
                  </a:lnTo>
                  <a:lnTo>
                    <a:pt x="955834" y="950119"/>
                  </a:lnTo>
                  <a:cubicBezTo>
                    <a:pt x="955834" y="955834"/>
                    <a:pt x="959644" y="958691"/>
                    <a:pt x="965359" y="958691"/>
                  </a:cubicBezTo>
                  <a:lnTo>
                    <a:pt x="969169" y="958691"/>
                  </a:lnTo>
                  <a:lnTo>
                    <a:pt x="969169" y="963454"/>
                  </a:lnTo>
                  <a:lnTo>
                    <a:pt x="927259" y="966311"/>
                  </a:lnTo>
                  <a:lnTo>
                    <a:pt x="927259" y="961549"/>
                  </a:lnTo>
                  <a:lnTo>
                    <a:pt x="929164" y="961549"/>
                  </a:lnTo>
                  <a:cubicBezTo>
                    <a:pt x="936784" y="961549"/>
                    <a:pt x="939641" y="958691"/>
                    <a:pt x="938689" y="952024"/>
                  </a:cubicBezTo>
                  <a:lnTo>
                    <a:pt x="935831" y="904399"/>
                  </a:lnTo>
                  <a:cubicBezTo>
                    <a:pt x="935831" y="897731"/>
                    <a:pt x="932974" y="894874"/>
                    <a:pt x="925354" y="895826"/>
                  </a:cubicBezTo>
                  <a:lnTo>
                    <a:pt x="923449" y="895826"/>
                  </a:lnTo>
                  <a:lnTo>
                    <a:pt x="923449" y="891064"/>
                  </a:lnTo>
                  <a:cubicBezTo>
                    <a:pt x="924401" y="891064"/>
                    <a:pt x="925354" y="891064"/>
                    <a:pt x="926306" y="890111"/>
                  </a:cubicBezTo>
                  <a:cubicBezTo>
                    <a:pt x="932021" y="889159"/>
                    <a:pt x="935831" y="889159"/>
                    <a:pt x="938689" y="889159"/>
                  </a:cubicBezTo>
                  <a:cubicBezTo>
                    <a:pt x="947261" y="888206"/>
                    <a:pt x="953929" y="887254"/>
                    <a:pt x="958691" y="887254"/>
                  </a:cubicBezTo>
                  <a:cubicBezTo>
                    <a:pt x="975836" y="886301"/>
                    <a:pt x="987266" y="888206"/>
                    <a:pt x="992981" y="893921"/>
                  </a:cubicBezTo>
                  <a:cubicBezTo>
                    <a:pt x="996791" y="897731"/>
                    <a:pt x="998696" y="901541"/>
                    <a:pt x="999649" y="907256"/>
                  </a:cubicBezTo>
                  <a:cubicBezTo>
                    <a:pt x="999649" y="916781"/>
                    <a:pt x="993934" y="923449"/>
                    <a:pt x="982504" y="928211"/>
                  </a:cubicBezTo>
                  <a:cubicBezTo>
                    <a:pt x="985361" y="930116"/>
                    <a:pt x="989171" y="934879"/>
                    <a:pt x="993934" y="940594"/>
                  </a:cubicBezTo>
                  <a:cubicBezTo>
                    <a:pt x="998696" y="945356"/>
                    <a:pt x="1001554" y="949166"/>
                    <a:pt x="1004411" y="952024"/>
                  </a:cubicBezTo>
                  <a:cubicBezTo>
                    <a:pt x="1009174" y="956786"/>
                    <a:pt x="1013936" y="958691"/>
                    <a:pt x="1020604" y="958691"/>
                  </a:cubicBezTo>
                  <a:lnTo>
                    <a:pt x="1020604" y="962501"/>
                  </a:lnTo>
                  <a:cubicBezTo>
                    <a:pt x="1019651" y="959644"/>
                    <a:pt x="1017746" y="960596"/>
                    <a:pt x="1013936" y="960596"/>
                  </a:cubicBezTo>
                  <a:lnTo>
                    <a:pt x="1013936" y="960596"/>
                  </a:lnTo>
                  <a:close/>
                  <a:moveTo>
                    <a:pt x="959644" y="891064"/>
                  </a:moveTo>
                  <a:lnTo>
                    <a:pt x="952976" y="891064"/>
                  </a:lnTo>
                  <a:lnTo>
                    <a:pt x="954881" y="926306"/>
                  </a:lnTo>
                  <a:lnTo>
                    <a:pt x="959644" y="926306"/>
                  </a:lnTo>
                  <a:cubicBezTo>
                    <a:pt x="975836" y="925354"/>
                    <a:pt x="982504" y="918686"/>
                    <a:pt x="981551" y="907256"/>
                  </a:cubicBezTo>
                  <a:cubicBezTo>
                    <a:pt x="980599" y="895826"/>
                    <a:pt x="972979" y="890111"/>
                    <a:pt x="959644" y="891064"/>
                  </a:cubicBezTo>
                  <a:lnTo>
                    <a:pt x="959644" y="891064"/>
                  </a:lnTo>
                  <a:close/>
                  <a:moveTo>
                    <a:pt x="1068229" y="952976"/>
                  </a:moveTo>
                  <a:cubicBezTo>
                    <a:pt x="1064419" y="953929"/>
                    <a:pt x="1058704" y="953929"/>
                    <a:pt x="1051084" y="952976"/>
                  </a:cubicBezTo>
                  <a:cubicBezTo>
                    <a:pt x="1049179" y="952976"/>
                    <a:pt x="1047274" y="952976"/>
                    <a:pt x="1046321" y="952976"/>
                  </a:cubicBezTo>
                  <a:cubicBezTo>
                    <a:pt x="1045369" y="952976"/>
                    <a:pt x="1044416" y="953929"/>
                    <a:pt x="1044416" y="954881"/>
                  </a:cubicBezTo>
                  <a:lnTo>
                    <a:pt x="1041559" y="955834"/>
                  </a:lnTo>
                  <a:lnTo>
                    <a:pt x="1034891" y="934879"/>
                  </a:lnTo>
                  <a:lnTo>
                    <a:pt x="1039654" y="933926"/>
                  </a:lnTo>
                  <a:cubicBezTo>
                    <a:pt x="1045369" y="945356"/>
                    <a:pt x="1052989" y="950119"/>
                    <a:pt x="1063466" y="948214"/>
                  </a:cubicBezTo>
                  <a:cubicBezTo>
                    <a:pt x="1072039" y="946309"/>
                    <a:pt x="1075849" y="941546"/>
                    <a:pt x="1074896" y="933926"/>
                  </a:cubicBezTo>
                  <a:cubicBezTo>
                    <a:pt x="1072039" y="926306"/>
                    <a:pt x="1065371" y="921544"/>
                    <a:pt x="1054894" y="919639"/>
                  </a:cubicBezTo>
                  <a:cubicBezTo>
                    <a:pt x="1042511" y="917734"/>
                    <a:pt x="1033939" y="911066"/>
                    <a:pt x="1030129" y="899636"/>
                  </a:cubicBezTo>
                  <a:cubicBezTo>
                    <a:pt x="1029176" y="887254"/>
                    <a:pt x="1035844" y="879634"/>
                    <a:pt x="1051084" y="875824"/>
                  </a:cubicBezTo>
                  <a:cubicBezTo>
                    <a:pt x="1055846" y="874871"/>
                    <a:pt x="1060609" y="874871"/>
                    <a:pt x="1066324" y="875824"/>
                  </a:cubicBezTo>
                  <a:cubicBezTo>
                    <a:pt x="1068229" y="875824"/>
                    <a:pt x="1069181" y="875824"/>
                    <a:pt x="1070134" y="875824"/>
                  </a:cubicBezTo>
                  <a:cubicBezTo>
                    <a:pt x="1071086" y="875824"/>
                    <a:pt x="1071086" y="874871"/>
                    <a:pt x="1072039" y="874871"/>
                  </a:cubicBezTo>
                  <a:cubicBezTo>
                    <a:pt x="1072039" y="874871"/>
                    <a:pt x="1072039" y="874871"/>
                    <a:pt x="1072039" y="873919"/>
                  </a:cubicBezTo>
                  <a:lnTo>
                    <a:pt x="1073944" y="873919"/>
                  </a:lnTo>
                  <a:lnTo>
                    <a:pt x="1079659" y="892969"/>
                  </a:lnTo>
                  <a:lnTo>
                    <a:pt x="1074896" y="893921"/>
                  </a:lnTo>
                  <a:cubicBezTo>
                    <a:pt x="1070134" y="884396"/>
                    <a:pt x="1062514" y="879634"/>
                    <a:pt x="1052989" y="881539"/>
                  </a:cubicBezTo>
                  <a:cubicBezTo>
                    <a:pt x="1046321" y="883444"/>
                    <a:pt x="1042511" y="886301"/>
                    <a:pt x="1042511" y="892016"/>
                  </a:cubicBezTo>
                  <a:cubicBezTo>
                    <a:pt x="1043464" y="895826"/>
                    <a:pt x="1049179" y="899636"/>
                    <a:pt x="1059656" y="903446"/>
                  </a:cubicBezTo>
                  <a:cubicBezTo>
                    <a:pt x="1069181" y="906304"/>
                    <a:pt x="1075849" y="909161"/>
                    <a:pt x="1080611" y="912971"/>
                  </a:cubicBezTo>
                  <a:cubicBezTo>
                    <a:pt x="1086326" y="916781"/>
                    <a:pt x="1089184" y="922496"/>
                    <a:pt x="1090136" y="928211"/>
                  </a:cubicBezTo>
                  <a:cubicBezTo>
                    <a:pt x="1091089" y="940594"/>
                    <a:pt x="1083469" y="949166"/>
                    <a:pt x="1068229" y="952976"/>
                  </a:cubicBezTo>
                  <a:lnTo>
                    <a:pt x="1068229" y="952976"/>
                  </a:lnTo>
                  <a:close/>
                  <a:moveTo>
                    <a:pt x="1113949" y="943451"/>
                  </a:moveTo>
                  <a:lnTo>
                    <a:pt x="1112996" y="938689"/>
                  </a:lnTo>
                  <a:lnTo>
                    <a:pt x="1113949" y="938689"/>
                  </a:lnTo>
                  <a:cubicBezTo>
                    <a:pt x="1119664" y="936784"/>
                    <a:pt x="1122521" y="933926"/>
                    <a:pt x="1120616" y="928211"/>
                  </a:cubicBezTo>
                  <a:lnTo>
                    <a:pt x="1109186" y="881539"/>
                  </a:lnTo>
                  <a:cubicBezTo>
                    <a:pt x="1108234" y="874871"/>
                    <a:pt x="1104424" y="872966"/>
                    <a:pt x="1098709" y="874871"/>
                  </a:cubicBezTo>
                  <a:lnTo>
                    <a:pt x="1097756" y="874871"/>
                  </a:lnTo>
                  <a:lnTo>
                    <a:pt x="1096804" y="870109"/>
                  </a:lnTo>
                  <a:lnTo>
                    <a:pt x="1133951" y="861536"/>
                  </a:lnTo>
                  <a:lnTo>
                    <a:pt x="1134904" y="866299"/>
                  </a:lnTo>
                  <a:lnTo>
                    <a:pt x="1132999" y="866299"/>
                  </a:lnTo>
                  <a:cubicBezTo>
                    <a:pt x="1127284" y="868204"/>
                    <a:pt x="1124426" y="871061"/>
                    <a:pt x="1126331" y="877729"/>
                  </a:cubicBezTo>
                  <a:lnTo>
                    <a:pt x="1137761" y="924401"/>
                  </a:lnTo>
                  <a:cubicBezTo>
                    <a:pt x="1138714" y="931069"/>
                    <a:pt x="1142524" y="932974"/>
                    <a:pt x="1149191" y="931069"/>
                  </a:cubicBezTo>
                  <a:lnTo>
                    <a:pt x="1151096" y="931069"/>
                  </a:lnTo>
                  <a:lnTo>
                    <a:pt x="1152049" y="935831"/>
                  </a:lnTo>
                  <a:lnTo>
                    <a:pt x="1113949" y="943451"/>
                  </a:lnTo>
                  <a:lnTo>
                    <a:pt x="1113949" y="943451"/>
                  </a:lnTo>
                  <a:close/>
                  <a:moveTo>
                    <a:pt x="1224439" y="852964"/>
                  </a:moveTo>
                  <a:cubicBezTo>
                    <a:pt x="1221581" y="847249"/>
                    <a:pt x="1218724" y="843439"/>
                    <a:pt x="1216819" y="842486"/>
                  </a:cubicBezTo>
                  <a:cubicBezTo>
                    <a:pt x="1214914" y="841534"/>
                    <a:pt x="1212056" y="841534"/>
                    <a:pt x="1207294" y="843439"/>
                  </a:cubicBezTo>
                  <a:lnTo>
                    <a:pt x="1193959" y="848201"/>
                  </a:lnTo>
                  <a:lnTo>
                    <a:pt x="1212056" y="900589"/>
                  </a:lnTo>
                  <a:cubicBezTo>
                    <a:pt x="1213009" y="907256"/>
                    <a:pt x="1217771" y="908209"/>
                    <a:pt x="1224439" y="905351"/>
                  </a:cubicBezTo>
                  <a:lnTo>
                    <a:pt x="1227296" y="904399"/>
                  </a:lnTo>
                  <a:lnTo>
                    <a:pt x="1229201" y="909161"/>
                  </a:lnTo>
                  <a:lnTo>
                    <a:pt x="1188244" y="923449"/>
                  </a:lnTo>
                  <a:lnTo>
                    <a:pt x="1186339" y="918686"/>
                  </a:lnTo>
                  <a:lnTo>
                    <a:pt x="1190149" y="917734"/>
                  </a:lnTo>
                  <a:cubicBezTo>
                    <a:pt x="1196816" y="915829"/>
                    <a:pt x="1198721" y="912019"/>
                    <a:pt x="1195864" y="906304"/>
                  </a:cubicBezTo>
                  <a:lnTo>
                    <a:pt x="1177766" y="853916"/>
                  </a:lnTo>
                  <a:lnTo>
                    <a:pt x="1163479" y="858679"/>
                  </a:lnTo>
                  <a:cubicBezTo>
                    <a:pt x="1158716" y="860584"/>
                    <a:pt x="1156811" y="861536"/>
                    <a:pt x="1155859" y="863441"/>
                  </a:cubicBezTo>
                  <a:cubicBezTo>
                    <a:pt x="1154906" y="865346"/>
                    <a:pt x="1154906" y="869156"/>
                    <a:pt x="1155859" y="875824"/>
                  </a:cubicBezTo>
                  <a:lnTo>
                    <a:pt x="1151096" y="877729"/>
                  </a:lnTo>
                  <a:lnTo>
                    <a:pt x="1146334" y="855821"/>
                  </a:lnTo>
                  <a:lnTo>
                    <a:pt x="1150144" y="854869"/>
                  </a:lnTo>
                  <a:cubicBezTo>
                    <a:pt x="1151096" y="855821"/>
                    <a:pt x="1152049" y="855821"/>
                    <a:pt x="1153001" y="855821"/>
                  </a:cubicBezTo>
                  <a:cubicBezTo>
                    <a:pt x="1153954" y="855821"/>
                    <a:pt x="1154906" y="855821"/>
                    <a:pt x="1155859" y="854869"/>
                  </a:cubicBezTo>
                  <a:lnTo>
                    <a:pt x="1211104" y="836771"/>
                  </a:lnTo>
                  <a:cubicBezTo>
                    <a:pt x="1213961" y="835819"/>
                    <a:pt x="1214914" y="834866"/>
                    <a:pt x="1215866" y="832961"/>
                  </a:cubicBezTo>
                  <a:lnTo>
                    <a:pt x="1219676" y="832009"/>
                  </a:lnTo>
                  <a:lnTo>
                    <a:pt x="1229201" y="852964"/>
                  </a:lnTo>
                  <a:lnTo>
                    <a:pt x="1224439" y="852964"/>
                  </a:lnTo>
                  <a:lnTo>
                    <a:pt x="1224439" y="852964"/>
                  </a:lnTo>
                  <a:close/>
                  <a:moveTo>
                    <a:pt x="1284446" y="887254"/>
                  </a:moveTo>
                  <a:lnTo>
                    <a:pt x="1282541" y="882491"/>
                  </a:lnTo>
                  <a:lnTo>
                    <a:pt x="1285399" y="881539"/>
                  </a:lnTo>
                  <a:cubicBezTo>
                    <a:pt x="1291114" y="878681"/>
                    <a:pt x="1293019" y="874871"/>
                    <a:pt x="1290161" y="870109"/>
                  </a:cubicBezTo>
                  <a:lnTo>
                    <a:pt x="1282541" y="854869"/>
                  </a:lnTo>
                  <a:lnTo>
                    <a:pt x="1244441" y="834866"/>
                  </a:lnTo>
                  <a:cubicBezTo>
                    <a:pt x="1241584" y="832961"/>
                    <a:pt x="1239679" y="832009"/>
                    <a:pt x="1238726" y="832009"/>
                  </a:cubicBezTo>
                  <a:cubicBezTo>
                    <a:pt x="1237774" y="832009"/>
                    <a:pt x="1234916" y="832961"/>
                    <a:pt x="1232059" y="833914"/>
                  </a:cubicBezTo>
                  <a:lnTo>
                    <a:pt x="1231106" y="833914"/>
                  </a:lnTo>
                  <a:lnTo>
                    <a:pt x="1229201" y="830104"/>
                  </a:lnTo>
                  <a:lnTo>
                    <a:pt x="1265396" y="812959"/>
                  </a:lnTo>
                  <a:lnTo>
                    <a:pt x="1267301" y="817721"/>
                  </a:lnTo>
                  <a:lnTo>
                    <a:pt x="1265396" y="818674"/>
                  </a:lnTo>
                  <a:cubicBezTo>
                    <a:pt x="1262539" y="819626"/>
                    <a:pt x="1261586" y="821531"/>
                    <a:pt x="1260634" y="822484"/>
                  </a:cubicBezTo>
                  <a:cubicBezTo>
                    <a:pt x="1260634" y="824389"/>
                    <a:pt x="1261586" y="825341"/>
                    <a:pt x="1263491" y="826294"/>
                  </a:cubicBezTo>
                  <a:lnTo>
                    <a:pt x="1292066" y="841534"/>
                  </a:lnTo>
                  <a:lnTo>
                    <a:pt x="1295876" y="814864"/>
                  </a:lnTo>
                  <a:cubicBezTo>
                    <a:pt x="1295876" y="811054"/>
                    <a:pt x="1295876" y="809149"/>
                    <a:pt x="1294924" y="807244"/>
                  </a:cubicBezTo>
                  <a:cubicBezTo>
                    <a:pt x="1293019" y="806291"/>
                    <a:pt x="1291114" y="806291"/>
                    <a:pt x="1288256" y="808196"/>
                  </a:cubicBezTo>
                  <a:lnTo>
                    <a:pt x="1287304" y="809149"/>
                  </a:lnTo>
                  <a:lnTo>
                    <a:pt x="1285399" y="805339"/>
                  </a:lnTo>
                  <a:lnTo>
                    <a:pt x="1311116" y="792956"/>
                  </a:lnTo>
                  <a:lnTo>
                    <a:pt x="1313021" y="796766"/>
                  </a:lnTo>
                  <a:cubicBezTo>
                    <a:pt x="1310164" y="798671"/>
                    <a:pt x="1308259" y="800576"/>
                    <a:pt x="1306354" y="801529"/>
                  </a:cubicBezTo>
                  <a:cubicBezTo>
                    <a:pt x="1305401" y="803434"/>
                    <a:pt x="1304449" y="806291"/>
                    <a:pt x="1304449" y="810101"/>
                  </a:cubicBezTo>
                  <a:lnTo>
                    <a:pt x="1299686" y="847249"/>
                  </a:lnTo>
                  <a:lnTo>
                    <a:pt x="1306354" y="862489"/>
                  </a:lnTo>
                  <a:cubicBezTo>
                    <a:pt x="1308259" y="868204"/>
                    <a:pt x="1313021" y="870109"/>
                    <a:pt x="1319689" y="866299"/>
                  </a:cubicBezTo>
                  <a:lnTo>
                    <a:pt x="1321594" y="865346"/>
                  </a:lnTo>
                  <a:lnTo>
                    <a:pt x="1323499" y="870109"/>
                  </a:lnTo>
                  <a:lnTo>
                    <a:pt x="1284446" y="887254"/>
                  </a:lnTo>
                  <a:lnTo>
                    <a:pt x="1284446" y="887254"/>
                  </a:lnTo>
                  <a:close/>
                  <a:moveTo>
                    <a:pt x="1440656" y="799624"/>
                  </a:moveTo>
                  <a:cubicBezTo>
                    <a:pt x="1417796" y="813911"/>
                    <a:pt x="1398746" y="812959"/>
                    <a:pt x="1383506" y="794861"/>
                  </a:cubicBezTo>
                  <a:cubicBezTo>
                    <a:pt x="1370171" y="772954"/>
                    <a:pt x="1374934" y="751999"/>
                    <a:pt x="1397794" y="734854"/>
                  </a:cubicBezTo>
                  <a:cubicBezTo>
                    <a:pt x="1421606" y="720566"/>
                    <a:pt x="1440656" y="722471"/>
                    <a:pt x="1455896" y="740569"/>
                  </a:cubicBezTo>
                  <a:cubicBezTo>
                    <a:pt x="1468279" y="762476"/>
                    <a:pt x="1463516" y="781526"/>
                    <a:pt x="1440656" y="799624"/>
                  </a:cubicBezTo>
                  <a:lnTo>
                    <a:pt x="1440656" y="799624"/>
                  </a:lnTo>
                  <a:close/>
                  <a:moveTo>
                    <a:pt x="1443514" y="753904"/>
                  </a:moveTo>
                  <a:cubicBezTo>
                    <a:pt x="1428274" y="734854"/>
                    <a:pt x="1413986" y="730091"/>
                    <a:pt x="1398746" y="739616"/>
                  </a:cubicBezTo>
                  <a:cubicBezTo>
                    <a:pt x="1386364" y="750094"/>
                    <a:pt x="1385411" y="762476"/>
                    <a:pt x="1394936" y="778669"/>
                  </a:cubicBezTo>
                  <a:cubicBezTo>
                    <a:pt x="1410176" y="797719"/>
                    <a:pt x="1425416" y="803434"/>
                    <a:pt x="1440656" y="793909"/>
                  </a:cubicBezTo>
                  <a:cubicBezTo>
                    <a:pt x="1453039" y="784384"/>
                    <a:pt x="1453991" y="771049"/>
                    <a:pt x="1443514" y="753904"/>
                  </a:cubicBezTo>
                  <a:lnTo>
                    <a:pt x="1443514" y="753904"/>
                  </a:lnTo>
                  <a:close/>
                  <a:moveTo>
                    <a:pt x="1505426" y="701516"/>
                  </a:moveTo>
                  <a:lnTo>
                    <a:pt x="1491139" y="713899"/>
                  </a:lnTo>
                  <a:lnTo>
                    <a:pt x="1504474" y="728186"/>
                  </a:lnTo>
                  <a:cubicBezTo>
                    <a:pt x="1509236" y="733901"/>
                    <a:pt x="1513046" y="734854"/>
                    <a:pt x="1517809" y="731044"/>
                  </a:cubicBezTo>
                  <a:lnTo>
                    <a:pt x="1519714" y="729139"/>
                  </a:lnTo>
                  <a:lnTo>
                    <a:pt x="1522571" y="732949"/>
                  </a:lnTo>
                  <a:lnTo>
                    <a:pt x="1495901" y="756761"/>
                  </a:lnTo>
                  <a:lnTo>
                    <a:pt x="1493044" y="752951"/>
                  </a:lnTo>
                  <a:lnTo>
                    <a:pt x="1493996" y="751999"/>
                  </a:lnTo>
                  <a:cubicBezTo>
                    <a:pt x="1497806" y="749141"/>
                    <a:pt x="1497806" y="745331"/>
                    <a:pt x="1494949" y="741521"/>
                  </a:cubicBezTo>
                  <a:lnTo>
                    <a:pt x="1462564" y="705326"/>
                  </a:lnTo>
                  <a:cubicBezTo>
                    <a:pt x="1457801" y="699611"/>
                    <a:pt x="1453991" y="698659"/>
                    <a:pt x="1450181" y="702469"/>
                  </a:cubicBezTo>
                  <a:lnTo>
                    <a:pt x="1449229" y="703421"/>
                  </a:lnTo>
                  <a:lnTo>
                    <a:pt x="1446371" y="700564"/>
                  </a:lnTo>
                  <a:lnTo>
                    <a:pt x="1492091" y="659606"/>
                  </a:lnTo>
                  <a:lnTo>
                    <a:pt x="1503521" y="671989"/>
                  </a:lnTo>
                  <a:lnTo>
                    <a:pt x="1500664" y="674846"/>
                  </a:lnTo>
                  <a:cubicBezTo>
                    <a:pt x="1495901" y="669131"/>
                    <a:pt x="1491139" y="668179"/>
                    <a:pt x="1488281" y="671989"/>
                  </a:cubicBezTo>
                  <a:lnTo>
                    <a:pt x="1470184" y="687229"/>
                  </a:lnTo>
                  <a:lnTo>
                    <a:pt x="1488281" y="707231"/>
                  </a:lnTo>
                  <a:lnTo>
                    <a:pt x="1500664" y="695801"/>
                  </a:lnTo>
                  <a:cubicBezTo>
                    <a:pt x="1506379" y="691039"/>
                    <a:pt x="1507331" y="687229"/>
                    <a:pt x="1502569" y="682466"/>
                  </a:cubicBezTo>
                  <a:lnTo>
                    <a:pt x="1506379" y="679609"/>
                  </a:lnTo>
                  <a:lnTo>
                    <a:pt x="1522571" y="697706"/>
                  </a:lnTo>
                  <a:lnTo>
                    <a:pt x="1518761" y="700564"/>
                  </a:lnTo>
                  <a:cubicBezTo>
                    <a:pt x="1513999" y="697706"/>
                    <a:pt x="1510189" y="697706"/>
                    <a:pt x="1505426" y="701516"/>
                  </a:cubicBezTo>
                  <a:lnTo>
                    <a:pt x="1505426" y="701516"/>
                  </a:lnTo>
                  <a:close/>
                  <a:moveTo>
                    <a:pt x="1594009" y="662464"/>
                  </a:moveTo>
                  <a:lnTo>
                    <a:pt x="1590199" y="659606"/>
                  </a:lnTo>
                  <a:lnTo>
                    <a:pt x="1591151" y="658654"/>
                  </a:lnTo>
                  <a:cubicBezTo>
                    <a:pt x="1594961" y="654844"/>
                    <a:pt x="1594009" y="651986"/>
                    <a:pt x="1590199" y="648176"/>
                  </a:cubicBezTo>
                  <a:lnTo>
                    <a:pt x="1553051" y="616744"/>
                  </a:lnTo>
                  <a:cubicBezTo>
                    <a:pt x="1547336" y="611981"/>
                    <a:pt x="1543526" y="611981"/>
                    <a:pt x="1539716" y="615791"/>
                  </a:cubicBezTo>
                  <a:lnTo>
                    <a:pt x="1538764" y="616744"/>
                  </a:lnTo>
                  <a:lnTo>
                    <a:pt x="1535906" y="613886"/>
                  </a:lnTo>
                  <a:lnTo>
                    <a:pt x="1574959" y="567214"/>
                  </a:lnTo>
                  <a:lnTo>
                    <a:pt x="1588294" y="578644"/>
                  </a:lnTo>
                  <a:lnTo>
                    <a:pt x="1585436" y="581501"/>
                  </a:lnTo>
                  <a:cubicBezTo>
                    <a:pt x="1579721" y="576739"/>
                    <a:pt x="1574959" y="576739"/>
                    <a:pt x="1573054" y="580549"/>
                  </a:cubicBezTo>
                  <a:lnTo>
                    <a:pt x="1557814" y="598646"/>
                  </a:lnTo>
                  <a:lnTo>
                    <a:pt x="1578769" y="615791"/>
                  </a:lnTo>
                  <a:lnTo>
                    <a:pt x="1590199" y="602456"/>
                  </a:lnTo>
                  <a:cubicBezTo>
                    <a:pt x="1595914" y="596741"/>
                    <a:pt x="1595914" y="592931"/>
                    <a:pt x="1590199" y="589121"/>
                  </a:cubicBezTo>
                  <a:lnTo>
                    <a:pt x="1593056" y="585311"/>
                  </a:lnTo>
                  <a:lnTo>
                    <a:pt x="1611154" y="600551"/>
                  </a:lnTo>
                  <a:lnTo>
                    <a:pt x="1608296" y="604361"/>
                  </a:lnTo>
                  <a:cubicBezTo>
                    <a:pt x="1603534" y="600551"/>
                    <a:pt x="1599724" y="600551"/>
                    <a:pt x="1595914" y="605314"/>
                  </a:cubicBezTo>
                  <a:lnTo>
                    <a:pt x="1583531" y="619601"/>
                  </a:lnTo>
                  <a:lnTo>
                    <a:pt x="1598771" y="631984"/>
                  </a:lnTo>
                  <a:cubicBezTo>
                    <a:pt x="1604486" y="637699"/>
                    <a:pt x="1608296" y="637699"/>
                    <a:pt x="1612106" y="632936"/>
                  </a:cubicBezTo>
                  <a:lnTo>
                    <a:pt x="1614011" y="631031"/>
                  </a:lnTo>
                  <a:lnTo>
                    <a:pt x="1617821" y="633889"/>
                  </a:lnTo>
                  <a:lnTo>
                    <a:pt x="1594009" y="662464"/>
                  </a:lnTo>
                  <a:lnTo>
                    <a:pt x="1594009" y="662464"/>
                  </a:lnTo>
                  <a:close/>
                  <a:moveTo>
                    <a:pt x="1645444" y="598646"/>
                  </a:moveTo>
                  <a:lnTo>
                    <a:pt x="1641634" y="595789"/>
                  </a:lnTo>
                  <a:lnTo>
                    <a:pt x="1642586" y="594836"/>
                  </a:lnTo>
                  <a:cubicBezTo>
                    <a:pt x="1646396" y="590074"/>
                    <a:pt x="1645444" y="585311"/>
                    <a:pt x="1640681" y="582454"/>
                  </a:cubicBezTo>
                  <a:lnTo>
                    <a:pt x="1601629" y="553879"/>
                  </a:lnTo>
                  <a:cubicBezTo>
                    <a:pt x="1596866" y="550069"/>
                    <a:pt x="1592104" y="551021"/>
                    <a:pt x="1589246" y="555784"/>
                  </a:cubicBezTo>
                  <a:lnTo>
                    <a:pt x="1588294" y="556736"/>
                  </a:lnTo>
                  <a:lnTo>
                    <a:pt x="1584484" y="553879"/>
                  </a:lnTo>
                  <a:lnTo>
                    <a:pt x="1606391" y="522446"/>
                  </a:lnTo>
                  <a:lnTo>
                    <a:pt x="1610201" y="525304"/>
                  </a:lnTo>
                  <a:lnTo>
                    <a:pt x="1609249" y="527209"/>
                  </a:lnTo>
                  <a:cubicBezTo>
                    <a:pt x="1605439" y="531971"/>
                    <a:pt x="1606391" y="536734"/>
                    <a:pt x="1611154" y="540544"/>
                  </a:cubicBezTo>
                  <a:lnTo>
                    <a:pt x="1650206" y="568166"/>
                  </a:lnTo>
                  <a:cubicBezTo>
                    <a:pt x="1654969" y="571976"/>
                    <a:pt x="1659731" y="571024"/>
                    <a:pt x="1662589" y="565309"/>
                  </a:cubicBezTo>
                  <a:lnTo>
                    <a:pt x="1663541" y="563404"/>
                  </a:lnTo>
                  <a:lnTo>
                    <a:pt x="1667351" y="566261"/>
                  </a:lnTo>
                  <a:lnTo>
                    <a:pt x="1645444" y="598646"/>
                  </a:lnTo>
                  <a:lnTo>
                    <a:pt x="1645444" y="598646"/>
                  </a:lnTo>
                  <a:close/>
                  <a:moveTo>
                    <a:pt x="1664494" y="450056"/>
                  </a:moveTo>
                  <a:lnTo>
                    <a:pt x="1719739" y="482441"/>
                  </a:lnTo>
                  <a:lnTo>
                    <a:pt x="1715929" y="488156"/>
                  </a:lnTo>
                  <a:lnTo>
                    <a:pt x="1634966" y="508159"/>
                  </a:lnTo>
                  <a:lnTo>
                    <a:pt x="1674019" y="531019"/>
                  </a:lnTo>
                  <a:cubicBezTo>
                    <a:pt x="1679734" y="534829"/>
                    <a:pt x="1684496" y="533876"/>
                    <a:pt x="1688306" y="526256"/>
                  </a:cubicBezTo>
                  <a:lnTo>
                    <a:pt x="1692116" y="528161"/>
                  </a:lnTo>
                  <a:lnTo>
                    <a:pt x="1676876" y="553879"/>
                  </a:lnTo>
                  <a:lnTo>
                    <a:pt x="1673066" y="551974"/>
                  </a:lnTo>
                  <a:lnTo>
                    <a:pt x="1674019" y="551021"/>
                  </a:lnTo>
                  <a:cubicBezTo>
                    <a:pt x="1676876" y="545306"/>
                    <a:pt x="1676876" y="541496"/>
                    <a:pt x="1672114" y="539591"/>
                  </a:cubicBezTo>
                  <a:lnTo>
                    <a:pt x="1623536" y="511016"/>
                  </a:lnTo>
                  <a:cubicBezTo>
                    <a:pt x="1620679" y="511969"/>
                    <a:pt x="1618774" y="514826"/>
                    <a:pt x="1616869" y="517684"/>
                  </a:cubicBezTo>
                  <a:lnTo>
                    <a:pt x="1613059" y="515779"/>
                  </a:lnTo>
                  <a:lnTo>
                    <a:pt x="1625441" y="494824"/>
                  </a:lnTo>
                  <a:lnTo>
                    <a:pt x="1694974" y="477679"/>
                  </a:lnTo>
                  <a:lnTo>
                    <a:pt x="1663541" y="459581"/>
                  </a:lnTo>
                  <a:cubicBezTo>
                    <a:pt x="1659731" y="457676"/>
                    <a:pt x="1656874" y="456724"/>
                    <a:pt x="1654969" y="456724"/>
                  </a:cubicBezTo>
                  <a:cubicBezTo>
                    <a:pt x="1653064" y="456724"/>
                    <a:pt x="1651159" y="459581"/>
                    <a:pt x="1648301" y="464344"/>
                  </a:cubicBezTo>
                  <a:lnTo>
                    <a:pt x="1647349" y="465296"/>
                  </a:lnTo>
                  <a:lnTo>
                    <a:pt x="1643539" y="463391"/>
                  </a:lnTo>
                  <a:lnTo>
                    <a:pt x="1659731" y="436721"/>
                  </a:lnTo>
                  <a:lnTo>
                    <a:pt x="1663541" y="438626"/>
                  </a:lnTo>
                  <a:lnTo>
                    <a:pt x="1662589" y="439579"/>
                  </a:lnTo>
                  <a:cubicBezTo>
                    <a:pt x="1660684" y="444341"/>
                    <a:pt x="1660684" y="448151"/>
                    <a:pt x="1664494" y="450056"/>
                  </a:cubicBezTo>
                  <a:lnTo>
                    <a:pt x="1664494" y="450056"/>
                  </a:lnTo>
                  <a:close/>
                  <a:moveTo>
                    <a:pt x="1752124" y="413861"/>
                  </a:moveTo>
                  <a:lnTo>
                    <a:pt x="1747361" y="411956"/>
                  </a:lnTo>
                  <a:lnTo>
                    <a:pt x="1749266" y="408146"/>
                  </a:lnTo>
                  <a:cubicBezTo>
                    <a:pt x="1750219" y="405289"/>
                    <a:pt x="1751171" y="402431"/>
                    <a:pt x="1749266" y="401479"/>
                  </a:cubicBezTo>
                  <a:cubicBezTo>
                    <a:pt x="1748314" y="399574"/>
                    <a:pt x="1746409" y="399574"/>
                    <a:pt x="1742599" y="399574"/>
                  </a:cubicBezTo>
                  <a:lnTo>
                    <a:pt x="1727359" y="399574"/>
                  </a:lnTo>
                  <a:lnTo>
                    <a:pt x="1716881" y="424339"/>
                  </a:lnTo>
                  <a:lnTo>
                    <a:pt x="1728311" y="434816"/>
                  </a:lnTo>
                  <a:cubicBezTo>
                    <a:pt x="1731169" y="437674"/>
                    <a:pt x="1733074" y="438626"/>
                    <a:pt x="1734979" y="437674"/>
                  </a:cubicBezTo>
                  <a:cubicBezTo>
                    <a:pt x="1736884" y="436721"/>
                    <a:pt x="1738789" y="433864"/>
                    <a:pt x="1740694" y="429101"/>
                  </a:cubicBezTo>
                  <a:lnTo>
                    <a:pt x="1741646" y="428149"/>
                  </a:lnTo>
                  <a:lnTo>
                    <a:pt x="1746409" y="430054"/>
                  </a:lnTo>
                  <a:lnTo>
                    <a:pt x="1733074" y="459581"/>
                  </a:lnTo>
                  <a:lnTo>
                    <a:pt x="1728311" y="457676"/>
                  </a:lnTo>
                  <a:lnTo>
                    <a:pt x="1729264" y="455771"/>
                  </a:lnTo>
                  <a:cubicBezTo>
                    <a:pt x="1732121" y="451009"/>
                    <a:pt x="1730216" y="446246"/>
                    <a:pt x="1723549" y="440531"/>
                  </a:cubicBezTo>
                  <a:lnTo>
                    <a:pt x="1678781" y="398621"/>
                  </a:lnTo>
                  <a:lnTo>
                    <a:pt x="1674971" y="398621"/>
                  </a:lnTo>
                  <a:lnTo>
                    <a:pt x="1682591" y="382429"/>
                  </a:lnTo>
                  <a:lnTo>
                    <a:pt x="1748314" y="385286"/>
                  </a:lnTo>
                  <a:cubicBezTo>
                    <a:pt x="1755934" y="386239"/>
                    <a:pt x="1760696" y="383381"/>
                    <a:pt x="1763554" y="378619"/>
                  </a:cubicBezTo>
                  <a:lnTo>
                    <a:pt x="1768316" y="380524"/>
                  </a:lnTo>
                  <a:lnTo>
                    <a:pt x="1752124" y="413861"/>
                  </a:lnTo>
                  <a:lnTo>
                    <a:pt x="1752124" y="413861"/>
                  </a:lnTo>
                  <a:close/>
                  <a:moveTo>
                    <a:pt x="1690211" y="397669"/>
                  </a:moveTo>
                  <a:lnTo>
                    <a:pt x="1712119" y="418624"/>
                  </a:lnTo>
                  <a:lnTo>
                    <a:pt x="1720691" y="398621"/>
                  </a:lnTo>
                  <a:lnTo>
                    <a:pt x="1690211" y="397669"/>
                  </a:lnTo>
                  <a:lnTo>
                    <a:pt x="1690211" y="397669"/>
                  </a:lnTo>
                  <a:close/>
                  <a:moveTo>
                    <a:pt x="1794986" y="290989"/>
                  </a:moveTo>
                  <a:lnTo>
                    <a:pt x="1720691" y="329089"/>
                  </a:lnTo>
                  <a:lnTo>
                    <a:pt x="1764506" y="342424"/>
                  </a:lnTo>
                  <a:cubicBezTo>
                    <a:pt x="1771174" y="345281"/>
                    <a:pt x="1775936" y="342424"/>
                    <a:pt x="1777841" y="333851"/>
                  </a:cubicBezTo>
                  <a:lnTo>
                    <a:pt x="1782604" y="334804"/>
                  </a:lnTo>
                  <a:lnTo>
                    <a:pt x="1774031" y="363379"/>
                  </a:lnTo>
                  <a:lnTo>
                    <a:pt x="1769269" y="362426"/>
                  </a:lnTo>
                  <a:lnTo>
                    <a:pt x="1769269" y="361474"/>
                  </a:lnTo>
                  <a:cubicBezTo>
                    <a:pt x="1771174" y="355759"/>
                    <a:pt x="1769269" y="351949"/>
                    <a:pt x="1764506" y="350996"/>
                  </a:cubicBezTo>
                  <a:lnTo>
                    <a:pt x="1711166" y="334804"/>
                  </a:lnTo>
                  <a:cubicBezTo>
                    <a:pt x="1709261" y="336709"/>
                    <a:pt x="1707356" y="339566"/>
                    <a:pt x="1706404" y="343376"/>
                  </a:cubicBezTo>
                  <a:lnTo>
                    <a:pt x="1701641" y="342424"/>
                  </a:lnTo>
                  <a:lnTo>
                    <a:pt x="1708309" y="318611"/>
                  </a:lnTo>
                  <a:lnTo>
                    <a:pt x="1772126" y="286226"/>
                  </a:lnTo>
                  <a:lnTo>
                    <a:pt x="1736884" y="275749"/>
                  </a:lnTo>
                  <a:cubicBezTo>
                    <a:pt x="1733074" y="274796"/>
                    <a:pt x="1729264" y="273844"/>
                    <a:pt x="1728311" y="274796"/>
                  </a:cubicBezTo>
                  <a:cubicBezTo>
                    <a:pt x="1726406" y="275749"/>
                    <a:pt x="1725454" y="278606"/>
                    <a:pt x="1723549" y="283369"/>
                  </a:cubicBezTo>
                  <a:lnTo>
                    <a:pt x="1723549" y="284321"/>
                  </a:lnTo>
                  <a:lnTo>
                    <a:pt x="1718786" y="283369"/>
                  </a:lnTo>
                  <a:lnTo>
                    <a:pt x="1727359" y="253841"/>
                  </a:lnTo>
                  <a:lnTo>
                    <a:pt x="1732121" y="254794"/>
                  </a:lnTo>
                  <a:lnTo>
                    <a:pt x="1732121" y="255746"/>
                  </a:lnTo>
                  <a:cubicBezTo>
                    <a:pt x="1730216" y="262414"/>
                    <a:pt x="1731169" y="266224"/>
                    <a:pt x="1734979" y="267176"/>
                  </a:cubicBezTo>
                  <a:lnTo>
                    <a:pt x="1796891" y="286226"/>
                  </a:lnTo>
                  <a:lnTo>
                    <a:pt x="1794986" y="290989"/>
                  </a:lnTo>
                  <a:lnTo>
                    <a:pt x="1794986" y="290989"/>
                  </a:lnTo>
                  <a:close/>
                  <a:moveTo>
                    <a:pt x="1815941" y="189071"/>
                  </a:moveTo>
                  <a:cubicBezTo>
                    <a:pt x="1815941" y="190976"/>
                    <a:pt x="1814989" y="192881"/>
                    <a:pt x="1814989" y="196691"/>
                  </a:cubicBezTo>
                  <a:cubicBezTo>
                    <a:pt x="1814989" y="201454"/>
                    <a:pt x="1814036" y="206216"/>
                    <a:pt x="1814036" y="209074"/>
                  </a:cubicBezTo>
                  <a:cubicBezTo>
                    <a:pt x="1807369" y="235744"/>
                    <a:pt x="1792129" y="248126"/>
                    <a:pt x="1768316" y="246221"/>
                  </a:cubicBezTo>
                  <a:cubicBezTo>
                    <a:pt x="1744504" y="239554"/>
                    <a:pt x="1734026" y="222409"/>
                    <a:pt x="1736884" y="193834"/>
                  </a:cubicBezTo>
                  <a:cubicBezTo>
                    <a:pt x="1737836" y="188119"/>
                    <a:pt x="1740694" y="181451"/>
                    <a:pt x="1743551" y="175736"/>
                  </a:cubicBezTo>
                  <a:cubicBezTo>
                    <a:pt x="1744504" y="173831"/>
                    <a:pt x="1745456" y="172879"/>
                    <a:pt x="1745456" y="171926"/>
                  </a:cubicBezTo>
                  <a:cubicBezTo>
                    <a:pt x="1745456" y="170974"/>
                    <a:pt x="1745456" y="170021"/>
                    <a:pt x="1744504" y="169069"/>
                  </a:cubicBezTo>
                  <a:lnTo>
                    <a:pt x="1745456" y="166211"/>
                  </a:lnTo>
                  <a:lnTo>
                    <a:pt x="1766411" y="169069"/>
                  </a:lnTo>
                  <a:lnTo>
                    <a:pt x="1765459" y="173831"/>
                  </a:lnTo>
                  <a:cubicBezTo>
                    <a:pt x="1753076" y="175736"/>
                    <a:pt x="1744504" y="182404"/>
                    <a:pt x="1742599" y="194786"/>
                  </a:cubicBezTo>
                  <a:cubicBezTo>
                    <a:pt x="1740694" y="212884"/>
                    <a:pt x="1749266" y="224314"/>
                    <a:pt x="1769269" y="229076"/>
                  </a:cubicBezTo>
                  <a:cubicBezTo>
                    <a:pt x="1790224" y="230981"/>
                    <a:pt x="1803559" y="223361"/>
                    <a:pt x="1808321" y="204311"/>
                  </a:cubicBezTo>
                  <a:cubicBezTo>
                    <a:pt x="1810226" y="192881"/>
                    <a:pt x="1805464" y="183356"/>
                    <a:pt x="1794986" y="176689"/>
                  </a:cubicBezTo>
                  <a:lnTo>
                    <a:pt x="1795939" y="171926"/>
                  </a:lnTo>
                  <a:cubicBezTo>
                    <a:pt x="1803559" y="174784"/>
                    <a:pt x="1810226" y="178594"/>
                    <a:pt x="1815941" y="182404"/>
                  </a:cubicBezTo>
                  <a:cubicBezTo>
                    <a:pt x="1816894" y="184309"/>
                    <a:pt x="1815941" y="186214"/>
                    <a:pt x="1815941" y="189071"/>
                  </a:cubicBezTo>
                  <a:lnTo>
                    <a:pt x="1815941" y="189071"/>
                  </a:lnTo>
                  <a:close/>
                  <a:moveTo>
                    <a:pt x="1820704" y="159544"/>
                  </a:moveTo>
                  <a:lnTo>
                    <a:pt x="1815941" y="159544"/>
                  </a:lnTo>
                  <a:lnTo>
                    <a:pt x="1815941" y="154781"/>
                  </a:lnTo>
                  <a:cubicBezTo>
                    <a:pt x="1816894" y="148114"/>
                    <a:pt x="1814036" y="145256"/>
                    <a:pt x="1808321" y="144304"/>
                  </a:cubicBezTo>
                  <a:lnTo>
                    <a:pt x="1759744" y="140494"/>
                  </a:lnTo>
                  <a:cubicBezTo>
                    <a:pt x="1754029" y="139541"/>
                    <a:pt x="1750219" y="143351"/>
                    <a:pt x="1750219" y="150019"/>
                  </a:cubicBezTo>
                  <a:lnTo>
                    <a:pt x="1750219" y="150971"/>
                  </a:lnTo>
                  <a:lnTo>
                    <a:pt x="1745456" y="150971"/>
                  </a:lnTo>
                  <a:lnTo>
                    <a:pt x="1750219" y="84296"/>
                  </a:lnTo>
                  <a:lnTo>
                    <a:pt x="1767364" y="84296"/>
                  </a:lnTo>
                  <a:lnTo>
                    <a:pt x="1767364" y="89059"/>
                  </a:lnTo>
                  <a:cubicBezTo>
                    <a:pt x="1759744" y="89059"/>
                    <a:pt x="1755934" y="91916"/>
                    <a:pt x="1755934" y="96679"/>
                  </a:cubicBezTo>
                  <a:lnTo>
                    <a:pt x="1754029" y="123349"/>
                  </a:lnTo>
                  <a:lnTo>
                    <a:pt x="1780699" y="125254"/>
                  </a:lnTo>
                  <a:lnTo>
                    <a:pt x="1781651" y="105251"/>
                  </a:lnTo>
                  <a:cubicBezTo>
                    <a:pt x="1782604" y="98584"/>
                    <a:pt x="1779746" y="95726"/>
                    <a:pt x="1774031" y="95726"/>
                  </a:cubicBezTo>
                  <a:lnTo>
                    <a:pt x="1774031" y="90964"/>
                  </a:lnTo>
                  <a:lnTo>
                    <a:pt x="1797844" y="92869"/>
                  </a:lnTo>
                  <a:lnTo>
                    <a:pt x="1797844" y="97631"/>
                  </a:lnTo>
                  <a:cubicBezTo>
                    <a:pt x="1791176" y="96679"/>
                    <a:pt x="1788319" y="99536"/>
                    <a:pt x="1788319" y="108109"/>
                  </a:cubicBezTo>
                  <a:lnTo>
                    <a:pt x="1787366" y="126206"/>
                  </a:lnTo>
                  <a:lnTo>
                    <a:pt x="1809274" y="128111"/>
                  </a:lnTo>
                  <a:cubicBezTo>
                    <a:pt x="1814036" y="129064"/>
                    <a:pt x="1815941" y="127159"/>
                    <a:pt x="1815941" y="124301"/>
                  </a:cubicBezTo>
                  <a:lnTo>
                    <a:pt x="1817846" y="104299"/>
                  </a:lnTo>
                  <a:cubicBezTo>
                    <a:pt x="1818799" y="96679"/>
                    <a:pt x="1814989" y="91916"/>
                    <a:pt x="1806416" y="90011"/>
                  </a:cubicBezTo>
                  <a:lnTo>
                    <a:pt x="1806416" y="85249"/>
                  </a:lnTo>
                  <a:lnTo>
                    <a:pt x="1825466" y="88106"/>
                  </a:lnTo>
                  <a:lnTo>
                    <a:pt x="1820704" y="159544"/>
                  </a:lnTo>
                  <a:lnTo>
                    <a:pt x="1820704" y="159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681EDE8-80E9-42D2-BDB5-E1B356B5C75D}"/>
                </a:ext>
              </a:extLst>
            </p:cNvPr>
            <p:cNvSpPr/>
            <p:nvPr/>
          </p:nvSpPr>
          <p:spPr>
            <a:xfrm>
              <a:off x="1882884" y="1657517"/>
              <a:ext cx="1552575" cy="1552575"/>
            </a:xfrm>
            <a:custGeom>
              <a:avLst/>
              <a:gdLst>
                <a:gd name="connsiteX0" fmla="*/ 1550941 w 1552575"/>
                <a:gd name="connsiteY0" fmla="*/ 737193 h 1552575"/>
                <a:gd name="connsiteX1" fmla="*/ 1303291 w 1552575"/>
                <a:gd name="connsiteY1" fmla="*/ 211413 h 1552575"/>
                <a:gd name="connsiteX2" fmla="*/ 732743 w 1552575"/>
                <a:gd name="connsiteY2" fmla="*/ 8530 h 1552575"/>
                <a:gd name="connsiteX3" fmla="*/ 211726 w 1552575"/>
                <a:gd name="connsiteY3" fmla="*/ 259038 h 1552575"/>
                <a:gd name="connsiteX4" fmla="*/ 8843 w 1552575"/>
                <a:gd name="connsiteY4" fmla="*/ 829585 h 1552575"/>
                <a:gd name="connsiteX5" fmla="*/ 261256 w 1552575"/>
                <a:gd name="connsiteY5" fmla="*/ 1350603 h 1552575"/>
                <a:gd name="connsiteX6" fmla="*/ 823231 w 1552575"/>
                <a:gd name="connsiteY6" fmla="*/ 1548723 h 1552575"/>
                <a:gd name="connsiteX7" fmla="*/ 1346153 w 1552575"/>
                <a:gd name="connsiteY7" fmla="*/ 1301073 h 1552575"/>
                <a:gd name="connsiteX8" fmla="*/ 1550941 w 1552575"/>
                <a:gd name="connsiteY8" fmla="*/ 737193 h 1552575"/>
                <a:gd name="connsiteX9" fmla="*/ 672736 w 1552575"/>
                <a:gd name="connsiteY9" fmla="*/ 1442043 h 1552575"/>
                <a:gd name="connsiteX10" fmla="*/ 336503 w 1552575"/>
                <a:gd name="connsiteY10" fmla="*/ 1284880 h 1552575"/>
                <a:gd name="connsiteX11" fmla="*/ 133621 w 1552575"/>
                <a:gd name="connsiteY11" fmla="*/ 959125 h 1552575"/>
                <a:gd name="connsiteX12" fmla="*/ 199343 w 1552575"/>
                <a:gd name="connsiteY12" fmla="*/ 841015 h 1552575"/>
                <a:gd name="connsiteX13" fmla="*/ 502238 w 1552575"/>
                <a:gd name="connsiteY13" fmla="*/ 829585 h 1552575"/>
                <a:gd name="connsiteX14" fmla="*/ 574628 w 1552575"/>
                <a:gd name="connsiteY14" fmla="*/ 970555 h 1552575"/>
                <a:gd name="connsiteX15" fmla="*/ 572723 w 1552575"/>
                <a:gd name="connsiteY15" fmla="*/ 1036278 h 1552575"/>
                <a:gd name="connsiteX16" fmla="*/ 584153 w 1552575"/>
                <a:gd name="connsiteY16" fmla="*/ 1227730 h 1552575"/>
                <a:gd name="connsiteX17" fmla="*/ 697501 w 1552575"/>
                <a:gd name="connsiteY17" fmla="*/ 1441090 h 1552575"/>
                <a:gd name="connsiteX18" fmla="*/ 672736 w 1552575"/>
                <a:gd name="connsiteY18" fmla="*/ 1442043 h 1552575"/>
                <a:gd name="connsiteX19" fmla="*/ 1225186 w 1552575"/>
                <a:gd name="connsiteY19" fmla="*/ 1281070 h 1552575"/>
                <a:gd name="connsiteX20" fmla="*/ 869903 w 1552575"/>
                <a:gd name="connsiteY20" fmla="*/ 1444900 h 1552575"/>
                <a:gd name="connsiteX21" fmla="*/ 981346 w 1552575"/>
                <a:gd name="connsiteY21" fmla="*/ 1233445 h 1552575"/>
                <a:gd name="connsiteX22" fmla="*/ 992776 w 1552575"/>
                <a:gd name="connsiteY22" fmla="*/ 1012465 h 1552575"/>
                <a:gd name="connsiteX23" fmla="*/ 990871 w 1552575"/>
                <a:gd name="connsiteY23" fmla="*/ 971508 h 1552575"/>
                <a:gd name="connsiteX24" fmla="*/ 1072786 w 1552575"/>
                <a:gd name="connsiteY24" fmla="*/ 823870 h 1552575"/>
                <a:gd name="connsiteX25" fmla="*/ 1366156 w 1552575"/>
                <a:gd name="connsiteY25" fmla="*/ 841968 h 1552575"/>
                <a:gd name="connsiteX26" fmla="*/ 1425211 w 1552575"/>
                <a:gd name="connsiteY26" fmla="*/ 962935 h 1552575"/>
                <a:gd name="connsiteX27" fmla="*/ 1225186 w 1552575"/>
                <a:gd name="connsiteY27" fmla="*/ 1281070 h 1552575"/>
                <a:gd name="connsiteX28" fmla="*/ 1432831 w 1552575"/>
                <a:gd name="connsiteY28" fmla="*/ 781960 h 1552575"/>
                <a:gd name="connsiteX29" fmla="*/ 1218518 w 1552575"/>
                <a:gd name="connsiteY29" fmla="*/ 683853 h 1552575"/>
                <a:gd name="connsiteX30" fmla="*/ 833709 w 1552575"/>
                <a:gd name="connsiteY30" fmla="*/ 888640 h 1552575"/>
                <a:gd name="connsiteX31" fmla="*/ 804181 w 1552575"/>
                <a:gd name="connsiteY31" fmla="*/ 942933 h 1552575"/>
                <a:gd name="connsiteX32" fmla="*/ 804181 w 1552575"/>
                <a:gd name="connsiteY32" fmla="*/ 1070568 h 1552575"/>
                <a:gd name="connsiteX33" fmla="*/ 804181 w 1552575"/>
                <a:gd name="connsiteY33" fmla="*/ 1450615 h 1552575"/>
                <a:gd name="connsiteX34" fmla="*/ 761318 w 1552575"/>
                <a:gd name="connsiteY34" fmla="*/ 1450615 h 1552575"/>
                <a:gd name="connsiteX35" fmla="*/ 761318 w 1552575"/>
                <a:gd name="connsiteY35" fmla="*/ 1073425 h 1552575"/>
                <a:gd name="connsiteX36" fmla="*/ 761318 w 1552575"/>
                <a:gd name="connsiteY36" fmla="*/ 948648 h 1552575"/>
                <a:gd name="connsiteX37" fmla="*/ 729886 w 1552575"/>
                <a:gd name="connsiteY37" fmla="*/ 884830 h 1552575"/>
                <a:gd name="connsiteX38" fmla="*/ 349838 w 1552575"/>
                <a:gd name="connsiteY38" fmla="*/ 684805 h 1552575"/>
                <a:gd name="connsiteX39" fmla="*/ 108856 w 1552575"/>
                <a:gd name="connsiteY39" fmla="*/ 809583 h 1552575"/>
                <a:gd name="connsiteX40" fmla="*/ 284116 w 1552575"/>
                <a:gd name="connsiteY40" fmla="*/ 327618 h 1552575"/>
                <a:gd name="connsiteX41" fmla="*/ 732743 w 1552575"/>
                <a:gd name="connsiteY41" fmla="*/ 106638 h 1552575"/>
                <a:gd name="connsiteX42" fmla="*/ 1251856 w 1552575"/>
                <a:gd name="connsiteY42" fmla="*/ 298090 h 1552575"/>
                <a:gd name="connsiteX43" fmla="*/ 1454739 w 1552575"/>
                <a:gd name="connsiteY43" fmla="*/ 802915 h 1552575"/>
                <a:gd name="connsiteX44" fmla="*/ 1432831 w 1552575"/>
                <a:gd name="connsiteY44" fmla="*/ 781960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552575" h="1552575">
                  <a:moveTo>
                    <a:pt x="1550941" y="737193"/>
                  </a:moveTo>
                  <a:cubicBezTo>
                    <a:pt x="1535701" y="504783"/>
                    <a:pt x="1434736" y="334285"/>
                    <a:pt x="1303291" y="211413"/>
                  </a:cubicBezTo>
                  <a:cubicBezTo>
                    <a:pt x="1174703" y="92350"/>
                    <a:pt x="982298" y="-5757"/>
                    <a:pt x="732743" y="8530"/>
                  </a:cubicBezTo>
                  <a:cubicBezTo>
                    <a:pt x="495571" y="22818"/>
                    <a:pt x="330788" y="128545"/>
                    <a:pt x="211726" y="259038"/>
                  </a:cubicBezTo>
                  <a:cubicBezTo>
                    <a:pt x="94568" y="387625"/>
                    <a:pt x="-7349" y="575268"/>
                    <a:pt x="8843" y="829585"/>
                  </a:cubicBezTo>
                  <a:cubicBezTo>
                    <a:pt x="23131" y="1056280"/>
                    <a:pt x="132668" y="1233445"/>
                    <a:pt x="261256" y="1350603"/>
                  </a:cubicBezTo>
                  <a:cubicBezTo>
                    <a:pt x="390796" y="1468713"/>
                    <a:pt x="590821" y="1563963"/>
                    <a:pt x="823231" y="1548723"/>
                  </a:cubicBezTo>
                  <a:cubicBezTo>
                    <a:pt x="1054689" y="1533483"/>
                    <a:pt x="1222328" y="1438233"/>
                    <a:pt x="1346153" y="1301073"/>
                  </a:cubicBezTo>
                  <a:cubicBezTo>
                    <a:pt x="1463311" y="1171533"/>
                    <a:pt x="1567134" y="988653"/>
                    <a:pt x="1550941" y="737193"/>
                  </a:cubicBezTo>
                  <a:close/>
                  <a:moveTo>
                    <a:pt x="672736" y="1442043"/>
                  </a:moveTo>
                  <a:cubicBezTo>
                    <a:pt x="538434" y="1422040"/>
                    <a:pt x="420323" y="1360128"/>
                    <a:pt x="336503" y="1284880"/>
                  </a:cubicBezTo>
                  <a:cubicBezTo>
                    <a:pt x="244111" y="1202013"/>
                    <a:pt x="170768" y="1092475"/>
                    <a:pt x="133621" y="959125"/>
                  </a:cubicBezTo>
                  <a:cubicBezTo>
                    <a:pt x="211726" y="977223"/>
                    <a:pt x="247921" y="894355"/>
                    <a:pt x="199343" y="841015"/>
                  </a:cubicBezTo>
                  <a:cubicBezTo>
                    <a:pt x="266971" y="778150"/>
                    <a:pt x="424133" y="766720"/>
                    <a:pt x="502238" y="829585"/>
                  </a:cubicBezTo>
                  <a:cubicBezTo>
                    <a:pt x="540338" y="861018"/>
                    <a:pt x="569866" y="915310"/>
                    <a:pt x="574628" y="970555"/>
                  </a:cubicBezTo>
                  <a:cubicBezTo>
                    <a:pt x="576534" y="991510"/>
                    <a:pt x="572723" y="1014370"/>
                    <a:pt x="572723" y="1036278"/>
                  </a:cubicBezTo>
                  <a:cubicBezTo>
                    <a:pt x="572723" y="1100095"/>
                    <a:pt x="576534" y="1165818"/>
                    <a:pt x="584153" y="1227730"/>
                  </a:cubicBezTo>
                  <a:cubicBezTo>
                    <a:pt x="596536" y="1322028"/>
                    <a:pt x="617491" y="1407753"/>
                    <a:pt x="697501" y="1441090"/>
                  </a:cubicBezTo>
                  <a:cubicBezTo>
                    <a:pt x="690834" y="1448710"/>
                    <a:pt x="679403" y="1442995"/>
                    <a:pt x="672736" y="1442043"/>
                  </a:cubicBezTo>
                  <a:close/>
                  <a:moveTo>
                    <a:pt x="1225186" y="1281070"/>
                  </a:moveTo>
                  <a:cubicBezTo>
                    <a:pt x="1133746" y="1360128"/>
                    <a:pt x="1020398" y="1426803"/>
                    <a:pt x="869903" y="1444900"/>
                  </a:cubicBezTo>
                  <a:cubicBezTo>
                    <a:pt x="940388" y="1409658"/>
                    <a:pt x="968963" y="1330600"/>
                    <a:pt x="981346" y="1233445"/>
                  </a:cubicBezTo>
                  <a:cubicBezTo>
                    <a:pt x="989918" y="1162960"/>
                    <a:pt x="995634" y="1082950"/>
                    <a:pt x="992776" y="1012465"/>
                  </a:cubicBezTo>
                  <a:cubicBezTo>
                    <a:pt x="991823" y="998178"/>
                    <a:pt x="988966" y="984843"/>
                    <a:pt x="990871" y="971508"/>
                  </a:cubicBezTo>
                  <a:cubicBezTo>
                    <a:pt x="996586" y="911500"/>
                    <a:pt x="1029923" y="853398"/>
                    <a:pt x="1072786" y="823870"/>
                  </a:cubicBezTo>
                  <a:cubicBezTo>
                    <a:pt x="1150891" y="770530"/>
                    <a:pt x="1294718" y="778150"/>
                    <a:pt x="1366156" y="841968"/>
                  </a:cubicBezTo>
                  <a:cubicBezTo>
                    <a:pt x="1322341" y="890545"/>
                    <a:pt x="1347106" y="970555"/>
                    <a:pt x="1425211" y="962935"/>
                  </a:cubicBezTo>
                  <a:cubicBezTo>
                    <a:pt x="1389016" y="1095333"/>
                    <a:pt x="1317578" y="1202013"/>
                    <a:pt x="1225186" y="1281070"/>
                  </a:cubicBezTo>
                  <a:close/>
                  <a:moveTo>
                    <a:pt x="1432831" y="781960"/>
                  </a:moveTo>
                  <a:cubicBezTo>
                    <a:pt x="1412828" y="761958"/>
                    <a:pt x="1314721" y="690520"/>
                    <a:pt x="1218518" y="683853"/>
                  </a:cubicBezTo>
                  <a:cubicBezTo>
                    <a:pt x="1038496" y="671470"/>
                    <a:pt x="903241" y="771483"/>
                    <a:pt x="833709" y="888640"/>
                  </a:cubicBezTo>
                  <a:cubicBezTo>
                    <a:pt x="822278" y="907690"/>
                    <a:pt x="807038" y="928645"/>
                    <a:pt x="804181" y="942933"/>
                  </a:cubicBezTo>
                  <a:lnTo>
                    <a:pt x="804181" y="1070568"/>
                  </a:lnTo>
                  <a:cubicBezTo>
                    <a:pt x="804181" y="1195345"/>
                    <a:pt x="804181" y="1322980"/>
                    <a:pt x="804181" y="1450615"/>
                  </a:cubicBezTo>
                  <a:cubicBezTo>
                    <a:pt x="789893" y="1450615"/>
                    <a:pt x="775606" y="1450615"/>
                    <a:pt x="761318" y="1450615"/>
                  </a:cubicBezTo>
                  <a:cubicBezTo>
                    <a:pt x="761318" y="1322980"/>
                    <a:pt x="761318" y="1202013"/>
                    <a:pt x="761318" y="1073425"/>
                  </a:cubicBezTo>
                  <a:lnTo>
                    <a:pt x="761318" y="948648"/>
                  </a:lnTo>
                  <a:cubicBezTo>
                    <a:pt x="758461" y="929598"/>
                    <a:pt x="742268" y="906738"/>
                    <a:pt x="729886" y="884830"/>
                  </a:cubicBezTo>
                  <a:cubicBezTo>
                    <a:pt x="663211" y="771483"/>
                    <a:pt x="524146" y="673375"/>
                    <a:pt x="349838" y="684805"/>
                  </a:cubicBezTo>
                  <a:cubicBezTo>
                    <a:pt x="239348" y="691473"/>
                    <a:pt x="170768" y="747670"/>
                    <a:pt x="108856" y="809583"/>
                  </a:cubicBezTo>
                  <a:cubicBezTo>
                    <a:pt x="100283" y="599080"/>
                    <a:pt x="179341" y="444775"/>
                    <a:pt x="284116" y="327618"/>
                  </a:cubicBezTo>
                  <a:cubicBezTo>
                    <a:pt x="386986" y="211413"/>
                    <a:pt x="539386" y="119020"/>
                    <a:pt x="732743" y="106638"/>
                  </a:cubicBezTo>
                  <a:cubicBezTo>
                    <a:pt x="962296" y="92350"/>
                    <a:pt x="1137556" y="183790"/>
                    <a:pt x="1251856" y="298090"/>
                  </a:cubicBezTo>
                  <a:cubicBezTo>
                    <a:pt x="1370918" y="417153"/>
                    <a:pt x="1455691" y="574315"/>
                    <a:pt x="1454739" y="802915"/>
                  </a:cubicBezTo>
                  <a:cubicBezTo>
                    <a:pt x="1445214" y="804820"/>
                    <a:pt x="1452834" y="802915"/>
                    <a:pt x="1432831" y="781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E320D5E-81C1-4839-816A-BFA25D825E22}"/>
                </a:ext>
              </a:extLst>
            </p:cNvPr>
            <p:cNvSpPr/>
            <p:nvPr/>
          </p:nvSpPr>
          <p:spPr>
            <a:xfrm>
              <a:off x="2679921" y="1920841"/>
              <a:ext cx="190500" cy="533400"/>
            </a:xfrm>
            <a:custGeom>
              <a:avLst/>
              <a:gdLst>
                <a:gd name="connsiteX0" fmla="*/ 95726 w 190500"/>
                <a:gd name="connsiteY0" fmla="*/ 136684 h 533400"/>
                <a:gd name="connsiteX1" fmla="*/ 95726 w 190500"/>
                <a:gd name="connsiteY1" fmla="*/ 7144 h 533400"/>
                <a:gd name="connsiteX2" fmla="*/ 7144 w 190500"/>
                <a:gd name="connsiteY2" fmla="*/ 7144 h 533400"/>
                <a:gd name="connsiteX3" fmla="*/ 7144 w 190500"/>
                <a:gd name="connsiteY3" fmla="*/ 262414 h 533400"/>
                <a:gd name="connsiteX4" fmla="*/ 66199 w 190500"/>
                <a:gd name="connsiteY4" fmla="*/ 296704 h 533400"/>
                <a:gd name="connsiteX5" fmla="*/ 66199 w 190500"/>
                <a:gd name="connsiteY5" fmla="*/ 528161 h 533400"/>
                <a:gd name="connsiteX6" fmla="*/ 189071 w 190500"/>
                <a:gd name="connsiteY6" fmla="*/ 441484 h 533400"/>
                <a:gd name="connsiteX7" fmla="*/ 189071 w 190500"/>
                <a:gd name="connsiteY7" fmla="*/ 191929 h 533400"/>
                <a:gd name="connsiteX8" fmla="*/ 95726 w 190500"/>
                <a:gd name="connsiteY8" fmla="*/ 136684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533400">
                  <a:moveTo>
                    <a:pt x="95726" y="136684"/>
                  </a:moveTo>
                  <a:lnTo>
                    <a:pt x="95726" y="7144"/>
                  </a:lnTo>
                  <a:cubicBezTo>
                    <a:pt x="95726" y="7144"/>
                    <a:pt x="34766" y="7144"/>
                    <a:pt x="7144" y="7144"/>
                  </a:cubicBezTo>
                  <a:cubicBezTo>
                    <a:pt x="7144" y="91916"/>
                    <a:pt x="7144" y="176689"/>
                    <a:pt x="7144" y="262414"/>
                  </a:cubicBezTo>
                  <a:cubicBezTo>
                    <a:pt x="65246" y="262414"/>
                    <a:pt x="66199" y="296704"/>
                    <a:pt x="66199" y="296704"/>
                  </a:cubicBezTo>
                  <a:lnTo>
                    <a:pt x="66199" y="528161"/>
                  </a:lnTo>
                  <a:cubicBezTo>
                    <a:pt x="109061" y="501491"/>
                    <a:pt x="189071" y="441484"/>
                    <a:pt x="189071" y="441484"/>
                  </a:cubicBezTo>
                  <a:lnTo>
                    <a:pt x="189071" y="191929"/>
                  </a:lnTo>
                  <a:cubicBezTo>
                    <a:pt x="183356" y="152876"/>
                    <a:pt x="145256" y="133826"/>
                    <a:pt x="95726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E7F31AB-F3E6-4033-A023-952B7D11DA02}"/>
                </a:ext>
              </a:extLst>
            </p:cNvPr>
            <p:cNvSpPr/>
            <p:nvPr/>
          </p:nvSpPr>
          <p:spPr>
            <a:xfrm>
              <a:off x="2455131" y="1920841"/>
              <a:ext cx="190500" cy="533400"/>
            </a:xfrm>
            <a:custGeom>
              <a:avLst/>
              <a:gdLst>
                <a:gd name="connsiteX0" fmla="*/ 189071 w 190500"/>
                <a:gd name="connsiteY0" fmla="*/ 7144 h 533400"/>
                <a:gd name="connsiteX1" fmla="*/ 100489 w 190500"/>
                <a:gd name="connsiteY1" fmla="*/ 7144 h 533400"/>
                <a:gd name="connsiteX2" fmla="*/ 100489 w 190500"/>
                <a:gd name="connsiteY2" fmla="*/ 136684 h 533400"/>
                <a:gd name="connsiteX3" fmla="*/ 7144 w 190500"/>
                <a:gd name="connsiteY3" fmla="*/ 190976 h 533400"/>
                <a:gd name="connsiteX4" fmla="*/ 7144 w 190500"/>
                <a:gd name="connsiteY4" fmla="*/ 441484 h 533400"/>
                <a:gd name="connsiteX5" fmla="*/ 130016 w 190500"/>
                <a:gd name="connsiteY5" fmla="*/ 528161 h 533400"/>
                <a:gd name="connsiteX6" fmla="*/ 130016 w 190500"/>
                <a:gd name="connsiteY6" fmla="*/ 296704 h 533400"/>
                <a:gd name="connsiteX7" fmla="*/ 189071 w 190500"/>
                <a:gd name="connsiteY7" fmla="*/ 262414 h 533400"/>
                <a:gd name="connsiteX8" fmla="*/ 189071 w 190500"/>
                <a:gd name="connsiteY8" fmla="*/ 7144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533400">
                  <a:moveTo>
                    <a:pt x="189071" y="7144"/>
                  </a:moveTo>
                  <a:cubicBezTo>
                    <a:pt x="161449" y="7144"/>
                    <a:pt x="100489" y="7144"/>
                    <a:pt x="100489" y="7144"/>
                  </a:cubicBezTo>
                  <a:lnTo>
                    <a:pt x="100489" y="136684"/>
                  </a:lnTo>
                  <a:cubicBezTo>
                    <a:pt x="50959" y="132874"/>
                    <a:pt x="12859" y="152876"/>
                    <a:pt x="7144" y="190976"/>
                  </a:cubicBezTo>
                  <a:lnTo>
                    <a:pt x="7144" y="441484"/>
                  </a:lnTo>
                  <a:cubicBezTo>
                    <a:pt x="7144" y="441484"/>
                    <a:pt x="87154" y="501491"/>
                    <a:pt x="130016" y="528161"/>
                  </a:cubicBezTo>
                  <a:lnTo>
                    <a:pt x="130016" y="296704"/>
                  </a:lnTo>
                  <a:cubicBezTo>
                    <a:pt x="130016" y="296704"/>
                    <a:pt x="130969" y="262414"/>
                    <a:pt x="189071" y="262414"/>
                  </a:cubicBezTo>
                  <a:cubicBezTo>
                    <a:pt x="189071" y="176689"/>
                    <a:pt x="189071" y="91916"/>
                    <a:pt x="18907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6707561-EBFF-4026-B188-93700DCA6F8D}"/>
                </a:ext>
              </a:extLst>
            </p:cNvPr>
            <p:cNvSpPr/>
            <p:nvPr/>
          </p:nvSpPr>
          <p:spPr>
            <a:xfrm>
              <a:off x="3435254" y="2028473"/>
              <a:ext cx="47625" cy="19050"/>
            </a:xfrm>
            <a:custGeom>
              <a:avLst/>
              <a:gdLst>
                <a:gd name="connsiteX0" fmla="*/ 35719 w 47625"/>
                <a:gd name="connsiteY0" fmla="*/ 10001 h 19050"/>
                <a:gd name="connsiteX1" fmla="*/ 14764 w 47625"/>
                <a:gd name="connsiteY1" fmla="*/ 7144 h 19050"/>
                <a:gd name="connsiteX2" fmla="*/ 7144 w 47625"/>
                <a:gd name="connsiteY2" fmla="*/ 11906 h 19050"/>
                <a:gd name="connsiteX3" fmla="*/ 9049 w 47625"/>
                <a:gd name="connsiteY3" fmla="*/ 18574 h 19050"/>
                <a:gd name="connsiteX4" fmla="*/ 20479 w 47625"/>
                <a:gd name="connsiteY4" fmla="*/ 15716 h 19050"/>
                <a:gd name="connsiteX5" fmla="*/ 33814 w 47625"/>
                <a:gd name="connsiteY5" fmla="*/ 18574 h 19050"/>
                <a:gd name="connsiteX6" fmla="*/ 43339 w 47625"/>
                <a:gd name="connsiteY6" fmla="*/ 14764 h 19050"/>
                <a:gd name="connsiteX7" fmla="*/ 42386 w 47625"/>
                <a:gd name="connsiteY7" fmla="*/ 12859 h 19050"/>
                <a:gd name="connsiteX8" fmla="*/ 35719 w 47625"/>
                <a:gd name="connsiteY8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35719" y="10001"/>
                  </a:moveTo>
                  <a:cubicBezTo>
                    <a:pt x="30004" y="9049"/>
                    <a:pt x="21431" y="9049"/>
                    <a:pt x="14764" y="7144"/>
                  </a:cubicBezTo>
                  <a:cubicBezTo>
                    <a:pt x="13811" y="9049"/>
                    <a:pt x="10001" y="10001"/>
                    <a:pt x="7144" y="11906"/>
                  </a:cubicBezTo>
                  <a:cubicBezTo>
                    <a:pt x="9049" y="15716"/>
                    <a:pt x="8096" y="16669"/>
                    <a:pt x="9049" y="18574"/>
                  </a:cubicBezTo>
                  <a:cubicBezTo>
                    <a:pt x="13811" y="18574"/>
                    <a:pt x="16669" y="15716"/>
                    <a:pt x="20479" y="15716"/>
                  </a:cubicBezTo>
                  <a:cubicBezTo>
                    <a:pt x="25241" y="15716"/>
                    <a:pt x="29051" y="19526"/>
                    <a:pt x="33814" y="18574"/>
                  </a:cubicBezTo>
                  <a:cubicBezTo>
                    <a:pt x="37624" y="18574"/>
                    <a:pt x="39529" y="15716"/>
                    <a:pt x="43339" y="14764"/>
                  </a:cubicBezTo>
                  <a:cubicBezTo>
                    <a:pt x="43339" y="13811"/>
                    <a:pt x="43339" y="12859"/>
                    <a:pt x="42386" y="12859"/>
                  </a:cubicBezTo>
                  <a:cubicBezTo>
                    <a:pt x="40481" y="12859"/>
                    <a:pt x="38576" y="10954"/>
                    <a:pt x="3571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ECC4EBA2-0DDD-4A1B-890B-F871FFE5BF61}"/>
                </a:ext>
              </a:extLst>
            </p:cNvPr>
            <p:cNvSpPr/>
            <p:nvPr/>
          </p:nvSpPr>
          <p:spPr>
            <a:xfrm>
              <a:off x="3471449" y="2043713"/>
              <a:ext cx="57150" cy="66675"/>
            </a:xfrm>
            <a:custGeom>
              <a:avLst/>
              <a:gdLst>
                <a:gd name="connsiteX0" fmla="*/ 38576 w 57150"/>
                <a:gd name="connsiteY0" fmla="*/ 59531 h 66675"/>
                <a:gd name="connsiteX1" fmla="*/ 41434 w 57150"/>
                <a:gd name="connsiteY1" fmla="*/ 62389 h 66675"/>
                <a:gd name="connsiteX2" fmla="*/ 53816 w 57150"/>
                <a:gd name="connsiteY2" fmla="*/ 51911 h 66675"/>
                <a:gd name="connsiteX3" fmla="*/ 48101 w 57150"/>
                <a:gd name="connsiteY3" fmla="*/ 47149 h 66675"/>
                <a:gd name="connsiteX4" fmla="*/ 32861 w 57150"/>
                <a:gd name="connsiteY4" fmla="*/ 25241 h 66675"/>
                <a:gd name="connsiteX5" fmla="*/ 29051 w 57150"/>
                <a:gd name="connsiteY5" fmla="*/ 22384 h 66675"/>
                <a:gd name="connsiteX6" fmla="*/ 14764 w 57150"/>
                <a:gd name="connsiteY6" fmla="*/ 7144 h 66675"/>
                <a:gd name="connsiteX7" fmla="*/ 10001 w 57150"/>
                <a:gd name="connsiteY7" fmla="*/ 18574 h 66675"/>
                <a:gd name="connsiteX8" fmla="*/ 37624 w 57150"/>
                <a:gd name="connsiteY8" fmla="*/ 46196 h 66675"/>
                <a:gd name="connsiteX9" fmla="*/ 7144 w 57150"/>
                <a:gd name="connsiteY9" fmla="*/ 25241 h 66675"/>
                <a:gd name="connsiteX10" fmla="*/ 12859 w 57150"/>
                <a:gd name="connsiteY10" fmla="*/ 32861 h 66675"/>
                <a:gd name="connsiteX11" fmla="*/ 16669 w 57150"/>
                <a:gd name="connsiteY11" fmla="*/ 45244 h 66675"/>
                <a:gd name="connsiteX12" fmla="*/ 38576 w 57150"/>
                <a:gd name="connsiteY12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50" h="66675">
                  <a:moveTo>
                    <a:pt x="38576" y="59531"/>
                  </a:moveTo>
                  <a:cubicBezTo>
                    <a:pt x="39529" y="60484"/>
                    <a:pt x="40481" y="61436"/>
                    <a:pt x="41434" y="62389"/>
                  </a:cubicBezTo>
                  <a:cubicBezTo>
                    <a:pt x="51911" y="67151"/>
                    <a:pt x="55721" y="63341"/>
                    <a:pt x="53816" y="51911"/>
                  </a:cubicBezTo>
                  <a:cubicBezTo>
                    <a:pt x="51911" y="50006"/>
                    <a:pt x="50006" y="49054"/>
                    <a:pt x="48101" y="47149"/>
                  </a:cubicBezTo>
                  <a:cubicBezTo>
                    <a:pt x="42386" y="41434"/>
                    <a:pt x="37624" y="31909"/>
                    <a:pt x="32861" y="25241"/>
                  </a:cubicBezTo>
                  <a:cubicBezTo>
                    <a:pt x="31909" y="24289"/>
                    <a:pt x="30004" y="23336"/>
                    <a:pt x="29051" y="22384"/>
                  </a:cubicBezTo>
                  <a:cubicBezTo>
                    <a:pt x="24289" y="17621"/>
                    <a:pt x="22384" y="9049"/>
                    <a:pt x="14764" y="7144"/>
                  </a:cubicBezTo>
                  <a:cubicBezTo>
                    <a:pt x="13811" y="10954"/>
                    <a:pt x="10954" y="14764"/>
                    <a:pt x="10001" y="18574"/>
                  </a:cubicBezTo>
                  <a:cubicBezTo>
                    <a:pt x="19526" y="27146"/>
                    <a:pt x="33814" y="33814"/>
                    <a:pt x="37624" y="46196"/>
                  </a:cubicBezTo>
                  <a:cubicBezTo>
                    <a:pt x="28099" y="38576"/>
                    <a:pt x="17621" y="31909"/>
                    <a:pt x="7144" y="25241"/>
                  </a:cubicBezTo>
                  <a:cubicBezTo>
                    <a:pt x="7144" y="28099"/>
                    <a:pt x="10954" y="30004"/>
                    <a:pt x="12859" y="32861"/>
                  </a:cubicBezTo>
                  <a:cubicBezTo>
                    <a:pt x="14764" y="36671"/>
                    <a:pt x="14764" y="40481"/>
                    <a:pt x="16669" y="45244"/>
                  </a:cubicBezTo>
                  <a:cubicBezTo>
                    <a:pt x="21431" y="51911"/>
                    <a:pt x="31909" y="56674"/>
                    <a:pt x="38576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8F4D2FB-70B7-4B92-865B-9649183B30A7}"/>
                </a:ext>
              </a:extLst>
            </p:cNvPr>
            <p:cNvSpPr/>
            <p:nvPr/>
          </p:nvSpPr>
          <p:spPr>
            <a:xfrm>
              <a:off x="3498119" y="2046571"/>
              <a:ext cx="47625" cy="38100"/>
            </a:xfrm>
            <a:custGeom>
              <a:avLst/>
              <a:gdLst>
                <a:gd name="connsiteX0" fmla="*/ 22384 w 47625"/>
                <a:gd name="connsiteY0" fmla="*/ 23336 h 38100"/>
                <a:gd name="connsiteX1" fmla="*/ 27146 w 47625"/>
                <a:gd name="connsiteY1" fmla="*/ 32861 h 38100"/>
                <a:gd name="connsiteX2" fmla="*/ 36671 w 47625"/>
                <a:gd name="connsiteY2" fmla="*/ 10954 h 38100"/>
                <a:gd name="connsiteX3" fmla="*/ 33814 w 47625"/>
                <a:gd name="connsiteY3" fmla="*/ 17621 h 38100"/>
                <a:gd name="connsiteX4" fmla="*/ 26194 w 47625"/>
                <a:gd name="connsiteY4" fmla="*/ 15716 h 38100"/>
                <a:gd name="connsiteX5" fmla="*/ 22384 w 47625"/>
                <a:gd name="connsiteY5" fmla="*/ 14764 h 38100"/>
                <a:gd name="connsiteX6" fmla="*/ 7144 w 47625"/>
                <a:gd name="connsiteY6" fmla="*/ 7144 h 38100"/>
                <a:gd name="connsiteX7" fmla="*/ 22384 w 47625"/>
                <a:gd name="connsiteY7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22384" y="23336"/>
                  </a:moveTo>
                  <a:cubicBezTo>
                    <a:pt x="24289" y="26194"/>
                    <a:pt x="25241" y="30956"/>
                    <a:pt x="27146" y="32861"/>
                  </a:cubicBezTo>
                  <a:cubicBezTo>
                    <a:pt x="39529" y="48101"/>
                    <a:pt x="50006" y="18574"/>
                    <a:pt x="36671" y="10954"/>
                  </a:cubicBezTo>
                  <a:cubicBezTo>
                    <a:pt x="34766" y="12859"/>
                    <a:pt x="36671" y="16669"/>
                    <a:pt x="33814" y="17621"/>
                  </a:cubicBezTo>
                  <a:cubicBezTo>
                    <a:pt x="30004" y="17621"/>
                    <a:pt x="29051" y="17621"/>
                    <a:pt x="26194" y="15716"/>
                  </a:cubicBezTo>
                  <a:cubicBezTo>
                    <a:pt x="25241" y="14764"/>
                    <a:pt x="23336" y="15716"/>
                    <a:pt x="22384" y="14764"/>
                  </a:cubicBezTo>
                  <a:cubicBezTo>
                    <a:pt x="16669" y="11906"/>
                    <a:pt x="11906" y="7144"/>
                    <a:pt x="7144" y="7144"/>
                  </a:cubicBezTo>
                  <a:cubicBezTo>
                    <a:pt x="8096" y="11906"/>
                    <a:pt x="16669" y="15716"/>
                    <a:pt x="22384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86B56FB-9CB5-48A2-B7F2-70CFCF048BB1}"/>
                </a:ext>
              </a:extLst>
            </p:cNvPr>
            <p:cNvSpPr/>
            <p:nvPr/>
          </p:nvSpPr>
          <p:spPr>
            <a:xfrm>
              <a:off x="3356196" y="1965608"/>
              <a:ext cx="152400" cy="66675"/>
            </a:xfrm>
            <a:custGeom>
              <a:avLst/>
              <a:gdLst>
                <a:gd name="connsiteX0" fmla="*/ 72866 w 152400"/>
                <a:gd name="connsiteY0" fmla="*/ 56674 h 66675"/>
                <a:gd name="connsiteX1" fmla="*/ 146209 w 152400"/>
                <a:gd name="connsiteY1" fmla="*/ 64294 h 66675"/>
                <a:gd name="connsiteX2" fmla="*/ 140494 w 152400"/>
                <a:gd name="connsiteY2" fmla="*/ 46196 h 66675"/>
                <a:gd name="connsiteX3" fmla="*/ 130969 w 152400"/>
                <a:gd name="connsiteY3" fmla="*/ 38576 h 66675"/>
                <a:gd name="connsiteX4" fmla="*/ 130016 w 152400"/>
                <a:gd name="connsiteY4" fmla="*/ 38576 h 66675"/>
                <a:gd name="connsiteX5" fmla="*/ 126206 w 152400"/>
                <a:gd name="connsiteY5" fmla="*/ 36671 h 66675"/>
                <a:gd name="connsiteX6" fmla="*/ 125254 w 152400"/>
                <a:gd name="connsiteY6" fmla="*/ 35719 h 66675"/>
                <a:gd name="connsiteX7" fmla="*/ 123349 w 152400"/>
                <a:gd name="connsiteY7" fmla="*/ 33814 h 66675"/>
                <a:gd name="connsiteX8" fmla="*/ 122396 w 152400"/>
                <a:gd name="connsiteY8" fmla="*/ 32861 h 66675"/>
                <a:gd name="connsiteX9" fmla="*/ 120491 w 152400"/>
                <a:gd name="connsiteY9" fmla="*/ 30956 h 66675"/>
                <a:gd name="connsiteX10" fmla="*/ 118586 w 152400"/>
                <a:gd name="connsiteY10" fmla="*/ 29051 h 66675"/>
                <a:gd name="connsiteX11" fmla="*/ 118586 w 152400"/>
                <a:gd name="connsiteY11" fmla="*/ 29051 h 66675"/>
                <a:gd name="connsiteX12" fmla="*/ 110966 w 152400"/>
                <a:gd name="connsiteY12" fmla="*/ 14764 h 66675"/>
                <a:gd name="connsiteX13" fmla="*/ 111919 w 152400"/>
                <a:gd name="connsiteY13" fmla="*/ 12859 h 66675"/>
                <a:gd name="connsiteX14" fmla="*/ 111919 w 152400"/>
                <a:gd name="connsiteY14" fmla="*/ 10001 h 66675"/>
                <a:gd name="connsiteX15" fmla="*/ 107156 w 152400"/>
                <a:gd name="connsiteY15" fmla="*/ 7144 h 66675"/>
                <a:gd name="connsiteX16" fmla="*/ 107156 w 152400"/>
                <a:gd name="connsiteY16" fmla="*/ 7144 h 66675"/>
                <a:gd name="connsiteX17" fmla="*/ 105251 w 152400"/>
                <a:gd name="connsiteY17" fmla="*/ 7144 h 66675"/>
                <a:gd name="connsiteX18" fmla="*/ 95726 w 152400"/>
                <a:gd name="connsiteY18" fmla="*/ 17621 h 66675"/>
                <a:gd name="connsiteX19" fmla="*/ 93821 w 152400"/>
                <a:gd name="connsiteY19" fmla="*/ 30956 h 66675"/>
                <a:gd name="connsiteX20" fmla="*/ 97631 w 152400"/>
                <a:gd name="connsiteY20" fmla="*/ 37624 h 66675"/>
                <a:gd name="connsiteX21" fmla="*/ 98584 w 152400"/>
                <a:gd name="connsiteY21" fmla="*/ 37624 h 66675"/>
                <a:gd name="connsiteX22" fmla="*/ 103346 w 152400"/>
                <a:gd name="connsiteY22" fmla="*/ 40481 h 66675"/>
                <a:gd name="connsiteX23" fmla="*/ 107156 w 152400"/>
                <a:gd name="connsiteY23" fmla="*/ 42386 h 66675"/>
                <a:gd name="connsiteX24" fmla="*/ 107156 w 152400"/>
                <a:gd name="connsiteY24" fmla="*/ 46196 h 66675"/>
                <a:gd name="connsiteX25" fmla="*/ 106204 w 152400"/>
                <a:gd name="connsiteY25" fmla="*/ 46196 h 66675"/>
                <a:gd name="connsiteX26" fmla="*/ 106204 w 152400"/>
                <a:gd name="connsiteY26" fmla="*/ 46196 h 66675"/>
                <a:gd name="connsiteX27" fmla="*/ 13811 w 152400"/>
                <a:gd name="connsiteY27" fmla="*/ 48101 h 66675"/>
                <a:gd name="connsiteX28" fmla="*/ 7144 w 152400"/>
                <a:gd name="connsiteY28" fmla="*/ 55721 h 66675"/>
                <a:gd name="connsiteX29" fmla="*/ 10001 w 152400"/>
                <a:gd name="connsiteY29" fmla="*/ 58579 h 66675"/>
                <a:gd name="connsiteX30" fmla="*/ 10001 w 152400"/>
                <a:gd name="connsiteY30" fmla="*/ 58579 h 66675"/>
                <a:gd name="connsiteX31" fmla="*/ 13811 w 152400"/>
                <a:gd name="connsiteY31" fmla="*/ 59531 h 66675"/>
                <a:gd name="connsiteX32" fmla="*/ 47149 w 152400"/>
                <a:gd name="connsiteY32" fmla="*/ 60484 h 66675"/>
                <a:gd name="connsiteX33" fmla="*/ 56674 w 152400"/>
                <a:gd name="connsiteY33" fmla="*/ 60484 h 66675"/>
                <a:gd name="connsiteX34" fmla="*/ 66199 w 152400"/>
                <a:gd name="connsiteY34" fmla="*/ 62389 h 66675"/>
                <a:gd name="connsiteX35" fmla="*/ 90964 w 152400"/>
                <a:gd name="connsiteY35" fmla="*/ 62389 h 66675"/>
                <a:gd name="connsiteX36" fmla="*/ 110014 w 152400"/>
                <a:gd name="connsiteY36" fmla="*/ 61436 h 66675"/>
                <a:gd name="connsiteX37" fmla="*/ 72866 w 152400"/>
                <a:gd name="connsiteY37" fmla="*/ 56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2400" h="66675">
                  <a:moveTo>
                    <a:pt x="72866" y="56674"/>
                  </a:moveTo>
                  <a:cubicBezTo>
                    <a:pt x="99536" y="55721"/>
                    <a:pt x="120491" y="63341"/>
                    <a:pt x="146209" y="64294"/>
                  </a:cubicBezTo>
                  <a:cubicBezTo>
                    <a:pt x="151924" y="56674"/>
                    <a:pt x="146209" y="51911"/>
                    <a:pt x="140494" y="46196"/>
                  </a:cubicBezTo>
                  <a:cubicBezTo>
                    <a:pt x="137636" y="43339"/>
                    <a:pt x="133826" y="40481"/>
                    <a:pt x="130969" y="38576"/>
                  </a:cubicBezTo>
                  <a:cubicBezTo>
                    <a:pt x="130969" y="38576"/>
                    <a:pt x="130969" y="38576"/>
                    <a:pt x="130016" y="38576"/>
                  </a:cubicBezTo>
                  <a:cubicBezTo>
                    <a:pt x="128111" y="38576"/>
                    <a:pt x="127159" y="38576"/>
                    <a:pt x="126206" y="36671"/>
                  </a:cubicBezTo>
                  <a:cubicBezTo>
                    <a:pt x="125254" y="36671"/>
                    <a:pt x="125254" y="36671"/>
                    <a:pt x="125254" y="35719"/>
                  </a:cubicBezTo>
                  <a:cubicBezTo>
                    <a:pt x="124301" y="35719"/>
                    <a:pt x="123349" y="34766"/>
                    <a:pt x="123349" y="33814"/>
                  </a:cubicBezTo>
                  <a:cubicBezTo>
                    <a:pt x="123349" y="33814"/>
                    <a:pt x="122396" y="32861"/>
                    <a:pt x="122396" y="32861"/>
                  </a:cubicBezTo>
                  <a:cubicBezTo>
                    <a:pt x="121444" y="32861"/>
                    <a:pt x="120491" y="31909"/>
                    <a:pt x="120491" y="30956"/>
                  </a:cubicBezTo>
                  <a:cubicBezTo>
                    <a:pt x="119539" y="30004"/>
                    <a:pt x="118586" y="30004"/>
                    <a:pt x="118586" y="29051"/>
                  </a:cubicBezTo>
                  <a:cubicBezTo>
                    <a:pt x="118586" y="29051"/>
                    <a:pt x="118586" y="29051"/>
                    <a:pt x="118586" y="29051"/>
                  </a:cubicBezTo>
                  <a:cubicBezTo>
                    <a:pt x="112871" y="26194"/>
                    <a:pt x="110966" y="21431"/>
                    <a:pt x="110966" y="14764"/>
                  </a:cubicBezTo>
                  <a:cubicBezTo>
                    <a:pt x="110966" y="13811"/>
                    <a:pt x="110966" y="12859"/>
                    <a:pt x="111919" y="12859"/>
                  </a:cubicBezTo>
                  <a:cubicBezTo>
                    <a:pt x="111919" y="11906"/>
                    <a:pt x="111919" y="10954"/>
                    <a:pt x="111919" y="10001"/>
                  </a:cubicBezTo>
                  <a:cubicBezTo>
                    <a:pt x="110966" y="9049"/>
                    <a:pt x="110014" y="8096"/>
                    <a:pt x="107156" y="7144"/>
                  </a:cubicBezTo>
                  <a:cubicBezTo>
                    <a:pt x="107156" y="7144"/>
                    <a:pt x="107156" y="7144"/>
                    <a:pt x="107156" y="7144"/>
                  </a:cubicBezTo>
                  <a:cubicBezTo>
                    <a:pt x="106204" y="7144"/>
                    <a:pt x="106204" y="7144"/>
                    <a:pt x="105251" y="7144"/>
                  </a:cubicBezTo>
                  <a:cubicBezTo>
                    <a:pt x="101441" y="10001"/>
                    <a:pt x="97631" y="13811"/>
                    <a:pt x="95726" y="17621"/>
                  </a:cubicBezTo>
                  <a:cubicBezTo>
                    <a:pt x="93821" y="21431"/>
                    <a:pt x="92869" y="26194"/>
                    <a:pt x="93821" y="30956"/>
                  </a:cubicBezTo>
                  <a:cubicBezTo>
                    <a:pt x="94774" y="33814"/>
                    <a:pt x="95726" y="35719"/>
                    <a:pt x="97631" y="37624"/>
                  </a:cubicBezTo>
                  <a:cubicBezTo>
                    <a:pt x="97631" y="37624"/>
                    <a:pt x="98584" y="37624"/>
                    <a:pt x="98584" y="37624"/>
                  </a:cubicBezTo>
                  <a:cubicBezTo>
                    <a:pt x="100489" y="38576"/>
                    <a:pt x="101441" y="39529"/>
                    <a:pt x="103346" y="40481"/>
                  </a:cubicBezTo>
                  <a:cubicBezTo>
                    <a:pt x="104299" y="41434"/>
                    <a:pt x="106204" y="42386"/>
                    <a:pt x="107156" y="42386"/>
                  </a:cubicBezTo>
                  <a:cubicBezTo>
                    <a:pt x="109061" y="42386"/>
                    <a:pt x="109061" y="46196"/>
                    <a:pt x="107156" y="46196"/>
                  </a:cubicBezTo>
                  <a:cubicBezTo>
                    <a:pt x="107156" y="46196"/>
                    <a:pt x="107156" y="46196"/>
                    <a:pt x="106204" y="46196"/>
                  </a:cubicBezTo>
                  <a:cubicBezTo>
                    <a:pt x="106204" y="46196"/>
                    <a:pt x="106204" y="46196"/>
                    <a:pt x="106204" y="46196"/>
                  </a:cubicBezTo>
                  <a:cubicBezTo>
                    <a:pt x="80486" y="37624"/>
                    <a:pt x="41434" y="50006"/>
                    <a:pt x="13811" y="48101"/>
                  </a:cubicBezTo>
                  <a:cubicBezTo>
                    <a:pt x="11906" y="50006"/>
                    <a:pt x="8096" y="51911"/>
                    <a:pt x="7144" y="55721"/>
                  </a:cubicBezTo>
                  <a:cubicBezTo>
                    <a:pt x="7144" y="56674"/>
                    <a:pt x="9049" y="57626"/>
                    <a:pt x="10001" y="58579"/>
                  </a:cubicBezTo>
                  <a:lnTo>
                    <a:pt x="10001" y="58579"/>
                  </a:lnTo>
                  <a:lnTo>
                    <a:pt x="13811" y="59531"/>
                  </a:lnTo>
                  <a:cubicBezTo>
                    <a:pt x="26194" y="54769"/>
                    <a:pt x="32861" y="58579"/>
                    <a:pt x="47149" y="60484"/>
                  </a:cubicBezTo>
                  <a:cubicBezTo>
                    <a:pt x="50006" y="60484"/>
                    <a:pt x="53816" y="59531"/>
                    <a:pt x="56674" y="60484"/>
                  </a:cubicBezTo>
                  <a:cubicBezTo>
                    <a:pt x="60484" y="60484"/>
                    <a:pt x="63341" y="62389"/>
                    <a:pt x="66199" y="62389"/>
                  </a:cubicBezTo>
                  <a:cubicBezTo>
                    <a:pt x="75724" y="63341"/>
                    <a:pt x="83344" y="62389"/>
                    <a:pt x="90964" y="62389"/>
                  </a:cubicBezTo>
                  <a:cubicBezTo>
                    <a:pt x="97631" y="62389"/>
                    <a:pt x="106204" y="65246"/>
                    <a:pt x="110014" y="61436"/>
                  </a:cubicBezTo>
                  <a:cubicBezTo>
                    <a:pt x="96679" y="59531"/>
                    <a:pt x="83344" y="60484"/>
                    <a:pt x="72866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902AA9A6-BBD7-4B65-9798-97C2DD52CDA7}"/>
                </a:ext>
              </a:extLst>
            </p:cNvPr>
            <p:cNvSpPr/>
            <p:nvPr/>
          </p:nvSpPr>
          <p:spPr>
            <a:xfrm>
              <a:off x="3353339" y="2017975"/>
              <a:ext cx="133350" cy="142875"/>
            </a:xfrm>
            <a:custGeom>
              <a:avLst/>
              <a:gdLst>
                <a:gd name="connsiteX0" fmla="*/ 77629 w 133350"/>
                <a:gd name="connsiteY0" fmla="*/ 127179 h 142875"/>
                <a:gd name="connsiteX1" fmla="*/ 77629 w 133350"/>
                <a:gd name="connsiteY1" fmla="*/ 127179 h 142875"/>
                <a:gd name="connsiteX2" fmla="*/ 81439 w 133350"/>
                <a:gd name="connsiteY2" fmla="*/ 124322 h 142875"/>
                <a:gd name="connsiteX3" fmla="*/ 81439 w 133350"/>
                <a:gd name="connsiteY3" fmla="*/ 124322 h 142875"/>
                <a:gd name="connsiteX4" fmla="*/ 83344 w 133350"/>
                <a:gd name="connsiteY4" fmla="*/ 122417 h 142875"/>
                <a:gd name="connsiteX5" fmla="*/ 84296 w 133350"/>
                <a:gd name="connsiteY5" fmla="*/ 121464 h 142875"/>
                <a:gd name="connsiteX6" fmla="*/ 86201 w 133350"/>
                <a:gd name="connsiteY6" fmla="*/ 120512 h 142875"/>
                <a:gd name="connsiteX7" fmla="*/ 87154 w 133350"/>
                <a:gd name="connsiteY7" fmla="*/ 119559 h 142875"/>
                <a:gd name="connsiteX8" fmla="*/ 87154 w 133350"/>
                <a:gd name="connsiteY8" fmla="*/ 119559 h 142875"/>
                <a:gd name="connsiteX9" fmla="*/ 88106 w 133350"/>
                <a:gd name="connsiteY9" fmla="*/ 117654 h 142875"/>
                <a:gd name="connsiteX10" fmla="*/ 89059 w 133350"/>
                <a:gd name="connsiteY10" fmla="*/ 117654 h 142875"/>
                <a:gd name="connsiteX11" fmla="*/ 89059 w 133350"/>
                <a:gd name="connsiteY11" fmla="*/ 117654 h 142875"/>
                <a:gd name="connsiteX12" fmla="*/ 89059 w 133350"/>
                <a:gd name="connsiteY12" fmla="*/ 117654 h 142875"/>
                <a:gd name="connsiteX13" fmla="*/ 90011 w 133350"/>
                <a:gd name="connsiteY13" fmla="*/ 116702 h 142875"/>
                <a:gd name="connsiteX14" fmla="*/ 90964 w 133350"/>
                <a:gd name="connsiteY14" fmla="*/ 115749 h 142875"/>
                <a:gd name="connsiteX15" fmla="*/ 92869 w 133350"/>
                <a:gd name="connsiteY15" fmla="*/ 114797 h 142875"/>
                <a:gd name="connsiteX16" fmla="*/ 94774 w 133350"/>
                <a:gd name="connsiteY16" fmla="*/ 113844 h 142875"/>
                <a:gd name="connsiteX17" fmla="*/ 94774 w 133350"/>
                <a:gd name="connsiteY17" fmla="*/ 113844 h 142875"/>
                <a:gd name="connsiteX18" fmla="*/ 99536 w 133350"/>
                <a:gd name="connsiteY18" fmla="*/ 110034 h 142875"/>
                <a:gd name="connsiteX19" fmla="*/ 105251 w 133350"/>
                <a:gd name="connsiteY19" fmla="*/ 105272 h 142875"/>
                <a:gd name="connsiteX20" fmla="*/ 106204 w 133350"/>
                <a:gd name="connsiteY20" fmla="*/ 105272 h 142875"/>
                <a:gd name="connsiteX21" fmla="*/ 107156 w 133350"/>
                <a:gd name="connsiteY21" fmla="*/ 104319 h 142875"/>
                <a:gd name="connsiteX22" fmla="*/ 109061 w 133350"/>
                <a:gd name="connsiteY22" fmla="*/ 102414 h 142875"/>
                <a:gd name="connsiteX23" fmla="*/ 110014 w 133350"/>
                <a:gd name="connsiteY23" fmla="*/ 101462 h 142875"/>
                <a:gd name="connsiteX24" fmla="*/ 110014 w 133350"/>
                <a:gd name="connsiteY24" fmla="*/ 101462 h 142875"/>
                <a:gd name="connsiteX25" fmla="*/ 110966 w 133350"/>
                <a:gd name="connsiteY25" fmla="*/ 100509 h 142875"/>
                <a:gd name="connsiteX26" fmla="*/ 111919 w 133350"/>
                <a:gd name="connsiteY26" fmla="*/ 99557 h 142875"/>
                <a:gd name="connsiteX27" fmla="*/ 113824 w 133350"/>
                <a:gd name="connsiteY27" fmla="*/ 98604 h 142875"/>
                <a:gd name="connsiteX28" fmla="*/ 114776 w 133350"/>
                <a:gd name="connsiteY28" fmla="*/ 98604 h 142875"/>
                <a:gd name="connsiteX29" fmla="*/ 114776 w 133350"/>
                <a:gd name="connsiteY29" fmla="*/ 98604 h 142875"/>
                <a:gd name="connsiteX30" fmla="*/ 115729 w 133350"/>
                <a:gd name="connsiteY30" fmla="*/ 96699 h 142875"/>
                <a:gd name="connsiteX31" fmla="*/ 116681 w 133350"/>
                <a:gd name="connsiteY31" fmla="*/ 95747 h 142875"/>
                <a:gd name="connsiteX32" fmla="*/ 116681 w 133350"/>
                <a:gd name="connsiteY32" fmla="*/ 94794 h 142875"/>
                <a:gd name="connsiteX33" fmla="*/ 117634 w 133350"/>
                <a:gd name="connsiteY33" fmla="*/ 93842 h 142875"/>
                <a:gd name="connsiteX34" fmla="*/ 118586 w 133350"/>
                <a:gd name="connsiteY34" fmla="*/ 92889 h 142875"/>
                <a:gd name="connsiteX35" fmla="*/ 118586 w 133350"/>
                <a:gd name="connsiteY35" fmla="*/ 92889 h 142875"/>
                <a:gd name="connsiteX36" fmla="*/ 119539 w 133350"/>
                <a:gd name="connsiteY36" fmla="*/ 91937 h 142875"/>
                <a:gd name="connsiteX37" fmla="*/ 120491 w 133350"/>
                <a:gd name="connsiteY37" fmla="*/ 90984 h 142875"/>
                <a:gd name="connsiteX38" fmla="*/ 121444 w 133350"/>
                <a:gd name="connsiteY38" fmla="*/ 90032 h 142875"/>
                <a:gd name="connsiteX39" fmla="*/ 122396 w 133350"/>
                <a:gd name="connsiteY39" fmla="*/ 89079 h 142875"/>
                <a:gd name="connsiteX40" fmla="*/ 122396 w 133350"/>
                <a:gd name="connsiteY40" fmla="*/ 88127 h 142875"/>
                <a:gd name="connsiteX41" fmla="*/ 122396 w 133350"/>
                <a:gd name="connsiteY41" fmla="*/ 88127 h 142875"/>
                <a:gd name="connsiteX42" fmla="*/ 122396 w 133350"/>
                <a:gd name="connsiteY42" fmla="*/ 88127 h 142875"/>
                <a:gd name="connsiteX43" fmla="*/ 122396 w 133350"/>
                <a:gd name="connsiteY43" fmla="*/ 87174 h 142875"/>
                <a:gd name="connsiteX44" fmla="*/ 122396 w 133350"/>
                <a:gd name="connsiteY44" fmla="*/ 87174 h 142875"/>
                <a:gd name="connsiteX45" fmla="*/ 118586 w 133350"/>
                <a:gd name="connsiteY45" fmla="*/ 89079 h 142875"/>
                <a:gd name="connsiteX46" fmla="*/ 117634 w 133350"/>
                <a:gd name="connsiteY46" fmla="*/ 90032 h 142875"/>
                <a:gd name="connsiteX47" fmla="*/ 116681 w 133350"/>
                <a:gd name="connsiteY47" fmla="*/ 90984 h 142875"/>
                <a:gd name="connsiteX48" fmla="*/ 114776 w 133350"/>
                <a:gd name="connsiteY48" fmla="*/ 91937 h 142875"/>
                <a:gd name="connsiteX49" fmla="*/ 113824 w 133350"/>
                <a:gd name="connsiteY49" fmla="*/ 92889 h 142875"/>
                <a:gd name="connsiteX50" fmla="*/ 111919 w 133350"/>
                <a:gd name="connsiteY50" fmla="*/ 93842 h 142875"/>
                <a:gd name="connsiteX51" fmla="*/ 110966 w 133350"/>
                <a:gd name="connsiteY51" fmla="*/ 94794 h 142875"/>
                <a:gd name="connsiteX52" fmla="*/ 109061 w 133350"/>
                <a:gd name="connsiteY52" fmla="*/ 95747 h 142875"/>
                <a:gd name="connsiteX53" fmla="*/ 108109 w 133350"/>
                <a:gd name="connsiteY53" fmla="*/ 95747 h 142875"/>
                <a:gd name="connsiteX54" fmla="*/ 107156 w 133350"/>
                <a:gd name="connsiteY54" fmla="*/ 96699 h 142875"/>
                <a:gd name="connsiteX55" fmla="*/ 104299 w 133350"/>
                <a:gd name="connsiteY55" fmla="*/ 97652 h 142875"/>
                <a:gd name="connsiteX56" fmla="*/ 103346 w 133350"/>
                <a:gd name="connsiteY56" fmla="*/ 97652 h 142875"/>
                <a:gd name="connsiteX57" fmla="*/ 103346 w 133350"/>
                <a:gd name="connsiteY57" fmla="*/ 97652 h 142875"/>
                <a:gd name="connsiteX58" fmla="*/ 101441 w 133350"/>
                <a:gd name="connsiteY58" fmla="*/ 98604 h 142875"/>
                <a:gd name="connsiteX59" fmla="*/ 100489 w 133350"/>
                <a:gd name="connsiteY59" fmla="*/ 98604 h 142875"/>
                <a:gd name="connsiteX60" fmla="*/ 98584 w 133350"/>
                <a:gd name="connsiteY60" fmla="*/ 99557 h 142875"/>
                <a:gd name="connsiteX61" fmla="*/ 97631 w 133350"/>
                <a:gd name="connsiteY61" fmla="*/ 99557 h 142875"/>
                <a:gd name="connsiteX62" fmla="*/ 97631 w 133350"/>
                <a:gd name="connsiteY62" fmla="*/ 99557 h 142875"/>
                <a:gd name="connsiteX63" fmla="*/ 95726 w 133350"/>
                <a:gd name="connsiteY63" fmla="*/ 100509 h 142875"/>
                <a:gd name="connsiteX64" fmla="*/ 94774 w 133350"/>
                <a:gd name="connsiteY64" fmla="*/ 101462 h 142875"/>
                <a:gd name="connsiteX65" fmla="*/ 93821 w 133350"/>
                <a:gd name="connsiteY65" fmla="*/ 102414 h 142875"/>
                <a:gd name="connsiteX66" fmla="*/ 93821 w 133350"/>
                <a:gd name="connsiteY66" fmla="*/ 102414 h 142875"/>
                <a:gd name="connsiteX67" fmla="*/ 92869 w 133350"/>
                <a:gd name="connsiteY67" fmla="*/ 102414 h 142875"/>
                <a:gd name="connsiteX68" fmla="*/ 90964 w 133350"/>
                <a:gd name="connsiteY68" fmla="*/ 103367 h 142875"/>
                <a:gd name="connsiteX69" fmla="*/ 90964 w 133350"/>
                <a:gd name="connsiteY69" fmla="*/ 103367 h 142875"/>
                <a:gd name="connsiteX70" fmla="*/ 89059 w 133350"/>
                <a:gd name="connsiteY70" fmla="*/ 104319 h 142875"/>
                <a:gd name="connsiteX71" fmla="*/ 89059 w 133350"/>
                <a:gd name="connsiteY71" fmla="*/ 104319 h 142875"/>
                <a:gd name="connsiteX72" fmla="*/ 89059 w 133350"/>
                <a:gd name="connsiteY72" fmla="*/ 104319 h 142875"/>
                <a:gd name="connsiteX73" fmla="*/ 84296 w 133350"/>
                <a:gd name="connsiteY73" fmla="*/ 107177 h 142875"/>
                <a:gd name="connsiteX74" fmla="*/ 84296 w 133350"/>
                <a:gd name="connsiteY74" fmla="*/ 107177 h 142875"/>
                <a:gd name="connsiteX75" fmla="*/ 84296 w 133350"/>
                <a:gd name="connsiteY75" fmla="*/ 107177 h 142875"/>
                <a:gd name="connsiteX76" fmla="*/ 84296 w 133350"/>
                <a:gd name="connsiteY76" fmla="*/ 107177 h 142875"/>
                <a:gd name="connsiteX77" fmla="*/ 84296 w 133350"/>
                <a:gd name="connsiteY77" fmla="*/ 107177 h 142875"/>
                <a:gd name="connsiteX78" fmla="*/ 62389 w 133350"/>
                <a:gd name="connsiteY78" fmla="*/ 115749 h 142875"/>
                <a:gd name="connsiteX79" fmla="*/ 63341 w 133350"/>
                <a:gd name="connsiteY79" fmla="*/ 115749 h 142875"/>
                <a:gd name="connsiteX80" fmla="*/ 63341 w 133350"/>
                <a:gd name="connsiteY80" fmla="*/ 113844 h 142875"/>
                <a:gd name="connsiteX81" fmla="*/ 63341 w 133350"/>
                <a:gd name="connsiteY81" fmla="*/ 112892 h 142875"/>
                <a:gd name="connsiteX82" fmla="*/ 63341 w 133350"/>
                <a:gd name="connsiteY82" fmla="*/ 111939 h 142875"/>
                <a:gd name="connsiteX83" fmla="*/ 63341 w 133350"/>
                <a:gd name="connsiteY83" fmla="*/ 110034 h 142875"/>
                <a:gd name="connsiteX84" fmla="*/ 63341 w 133350"/>
                <a:gd name="connsiteY84" fmla="*/ 110034 h 142875"/>
                <a:gd name="connsiteX85" fmla="*/ 55721 w 133350"/>
                <a:gd name="connsiteY85" fmla="*/ 97652 h 142875"/>
                <a:gd name="connsiteX86" fmla="*/ 57626 w 133350"/>
                <a:gd name="connsiteY86" fmla="*/ 97652 h 142875"/>
                <a:gd name="connsiteX87" fmla="*/ 57626 w 133350"/>
                <a:gd name="connsiteY87" fmla="*/ 97652 h 142875"/>
                <a:gd name="connsiteX88" fmla="*/ 57626 w 133350"/>
                <a:gd name="connsiteY88" fmla="*/ 96699 h 142875"/>
                <a:gd name="connsiteX89" fmla="*/ 57626 w 133350"/>
                <a:gd name="connsiteY89" fmla="*/ 95747 h 142875"/>
                <a:gd name="connsiteX90" fmla="*/ 50959 w 133350"/>
                <a:gd name="connsiteY90" fmla="*/ 82412 h 142875"/>
                <a:gd name="connsiteX91" fmla="*/ 50006 w 133350"/>
                <a:gd name="connsiteY91" fmla="*/ 81459 h 142875"/>
                <a:gd name="connsiteX92" fmla="*/ 50006 w 133350"/>
                <a:gd name="connsiteY92" fmla="*/ 81459 h 142875"/>
                <a:gd name="connsiteX93" fmla="*/ 50006 w 133350"/>
                <a:gd name="connsiteY93" fmla="*/ 81459 h 142875"/>
                <a:gd name="connsiteX94" fmla="*/ 50006 w 133350"/>
                <a:gd name="connsiteY94" fmla="*/ 81459 h 142875"/>
                <a:gd name="connsiteX95" fmla="*/ 50959 w 133350"/>
                <a:gd name="connsiteY95" fmla="*/ 80507 h 142875"/>
                <a:gd name="connsiteX96" fmla="*/ 50959 w 133350"/>
                <a:gd name="connsiteY96" fmla="*/ 78602 h 142875"/>
                <a:gd name="connsiteX97" fmla="*/ 51911 w 133350"/>
                <a:gd name="connsiteY97" fmla="*/ 77649 h 142875"/>
                <a:gd name="connsiteX98" fmla="*/ 62389 w 133350"/>
                <a:gd name="connsiteY98" fmla="*/ 72887 h 142875"/>
                <a:gd name="connsiteX99" fmla="*/ 89059 w 133350"/>
                <a:gd name="connsiteY99" fmla="*/ 72887 h 142875"/>
                <a:gd name="connsiteX100" fmla="*/ 93821 w 133350"/>
                <a:gd name="connsiteY100" fmla="*/ 63362 h 142875"/>
                <a:gd name="connsiteX101" fmla="*/ 114776 w 133350"/>
                <a:gd name="connsiteY101" fmla="*/ 59552 h 142875"/>
                <a:gd name="connsiteX102" fmla="*/ 123349 w 133350"/>
                <a:gd name="connsiteY102" fmla="*/ 63362 h 142875"/>
                <a:gd name="connsiteX103" fmla="*/ 115729 w 133350"/>
                <a:gd name="connsiteY103" fmla="*/ 41454 h 142875"/>
                <a:gd name="connsiteX104" fmla="*/ 111919 w 133350"/>
                <a:gd name="connsiteY104" fmla="*/ 45264 h 142875"/>
                <a:gd name="connsiteX105" fmla="*/ 89059 w 133350"/>
                <a:gd name="connsiteY105" fmla="*/ 48122 h 142875"/>
                <a:gd name="connsiteX106" fmla="*/ 18574 w 133350"/>
                <a:gd name="connsiteY106" fmla="*/ 10022 h 142875"/>
                <a:gd name="connsiteX107" fmla="*/ 16669 w 133350"/>
                <a:gd name="connsiteY107" fmla="*/ 9069 h 142875"/>
                <a:gd name="connsiteX108" fmla="*/ 7144 w 133350"/>
                <a:gd name="connsiteY108" fmla="*/ 9069 h 142875"/>
                <a:gd name="connsiteX109" fmla="*/ 9049 w 133350"/>
                <a:gd name="connsiteY109" fmla="*/ 18594 h 142875"/>
                <a:gd name="connsiteX110" fmla="*/ 42386 w 133350"/>
                <a:gd name="connsiteY110" fmla="*/ 38597 h 142875"/>
                <a:gd name="connsiteX111" fmla="*/ 61436 w 133350"/>
                <a:gd name="connsiteY111" fmla="*/ 46217 h 142875"/>
                <a:gd name="connsiteX112" fmla="*/ 80486 w 133350"/>
                <a:gd name="connsiteY112" fmla="*/ 54789 h 142875"/>
                <a:gd name="connsiteX113" fmla="*/ 92869 w 133350"/>
                <a:gd name="connsiteY113" fmla="*/ 63362 h 142875"/>
                <a:gd name="connsiteX114" fmla="*/ 37624 w 133350"/>
                <a:gd name="connsiteY114" fmla="*/ 73839 h 142875"/>
                <a:gd name="connsiteX115" fmla="*/ 60484 w 133350"/>
                <a:gd name="connsiteY115" fmla="*/ 130989 h 142875"/>
                <a:gd name="connsiteX116" fmla="*/ 70009 w 133350"/>
                <a:gd name="connsiteY116" fmla="*/ 135752 h 142875"/>
                <a:gd name="connsiteX117" fmla="*/ 77629 w 133350"/>
                <a:gd name="connsiteY117" fmla="*/ 127179 h 142875"/>
                <a:gd name="connsiteX118" fmla="*/ 97631 w 133350"/>
                <a:gd name="connsiteY118" fmla="*/ 48122 h 142875"/>
                <a:gd name="connsiteX119" fmla="*/ 109061 w 133350"/>
                <a:gd name="connsiteY119" fmla="*/ 58599 h 142875"/>
                <a:gd name="connsiteX120" fmla="*/ 97631 w 133350"/>
                <a:gd name="connsiteY120" fmla="*/ 4812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33350" h="142875">
                  <a:moveTo>
                    <a:pt x="77629" y="127179"/>
                  </a:moveTo>
                  <a:lnTo>
                    <a:pt x="77629" y="127179"/>
                  </a:lnTo>
                  <a:cubicBezTo>
                    <a:pt x="78581" y="125274"/>
                    <a:pt x="79534" y="124322"/>
                    <a:pt x="81439" y="124322"/>
                  </a:cubicBezTo>
                  <a:cubicBezTo>
                    <a:pt x="81439" y="124322"/>
                    <a:pt x="81439" y="124322"/>
                    <a:pt x="81439" y="124322"/>
                  </a:cubicBezTo>
                  <a:cubicBezTo>
                    <a:pt x="81439" y="123369"/>
                    <a:pt x="82391" y="122417"/>
                    <a:pt x="83344" y="122417"/>
                  </a:cubicBezTo>
                  <a:cubicBezTo>
                    <a:pt x="83344" y="122417"/>
                    <a:pt x="84296" y="121464"/>
                    <a:pt x="84296" y="121464"/>
                  </a:cubicBezTo>
                  <a:cubicBezTo>
                    <a:pt x="84296" y="120512"/>
                    <a:pt x="85249" y="120512"/>
                    <a:pt x="86201" y="120512"/>
                  </a:cubicBezTo>
                  <a:cubicBezTo>
                    <a:pt x="86201" y="120512"/>
                    <a:pt x="87154" y="119559"/>
                    <a:pt x="87154" y="119559"/>
                  </a:cubicBezTo>
                  <a:cubicBezTo>
                    <a:pt x="87154" y="119559"/>
                    <a:pt x="87154" y="119559"/>
                    <a:pt x="87154" y="119559"/>
                  </a:cubicBezTo>
                  <a:lnTo>
                    <a:pt x="88106" y="117654"/>
                  </a:lnTo>
                  <a:cubicBezTo>
                    <a:pt x="88106" y="117654"/>
                    <a:pt x="89059" y="116702"/>
                    <a:pt x="89059" y="117654"/>
                  </a:cubicBezTo>
                  <a:cubicBezTo>
                    <a:pt x="89059" y="117654"/>
                    <a:pt x="89059" y="117654"/>
                    <a:pt x="89059" y="117654"/>
                  </a:cubicBezTo>
                  <a:cubicBezTo>
                    <a:pt x="89059" y="117654"/>
                    <a:pt x="89059" y="117654"/>
                    <a:pt x="89059" y="117654"/>
                  </a:cubicBezTo>
                  <a:cubicBezTo>
                    <a:pt x="89059" y="117654"/>
                    <a:pt x="90011" y="116702"/>
                    <a:pt x="90011" y="116702"/>
                  </a:cubicBezTo>
                  <a:cubicBezTo>
                    <a:pt x="90011" y="116702"/>
                    <a:pt x="90964" y="116702"/>
                    <a:pt x="90964" y="115749"/>
                  </a:cubicBezTo>
                  <a:cubicBezTo>
                    <a:pt x="90964" y="114797"/>
                    <a:pt x="91916" y="114797"/>
                    <a:pt x="92869" y="114797"/>
                  </a:cubicBezTo>
                  <a:cubicBezTo>
                    <a:pt x="93821" y="114797"/>
                    <a:pt x="93821" y="113844"/>
                    <a:pt x="94774" y="113844"/>
                  </a:cubicBezTo>
                  <a:cubicBezTo>
                    <a:pt x="94774" y="113844"/>
                    <a:pt x="94774" y="113844"/>
                    <a:pt x="94774" y="113844"/>
                  </a:cubicBezTo>
                  <a:cubicBezTo>
                    <a:pt x="96679" y="111939"/>
                    <a:pt x="97631" y="110987"/>
                    <a:pt x="99536" y="110034"/>
                  </a:cubicBezTo>
                  <a:cubicBezTo>
                    <a:pt x="101441" y="108129"/>
                    <a:pt x="103346" y="106224"/>
                    <a:pt x="105251" y="105272"/>
                  </a:cubicBezTo>
                  <a:cubicBezTo>
                    <a:pt x="105251" y="105272"/>
                    <a:pt x="105251" y="105272"/>
                    <a:pt x="106204" y="105272"/>
                  </a:cubicBezTo>
                  <a:cubicBezTo>
                    <a:pt x="106204" y="105272"/>
                    <a:pt x="107156" y="104319"/>
                    <a:pt x="107156" y="104319"/>
                  </a:cubicBezTo>
                  <a:cubicBezTo>
                    <a:pt x="108109" y="104319"/>
                    <a:pt x="109061" y="103367"/>
                    <a:pt x="109061" y="102414"/>
                  </a:cubicBezTo>
                  <a:cubicBezTo>
                    <a:pt x="109061" y="102414"/>
                    <a:pt x="110014" y="102414"/>
                    <a:pt x="110014" y="101462"/>
                  </a:cubicBezTo>
                  <a:cubicBezTo>
                    <a:pt x="110014" y="101462"/>
                    <a:pt x="110014" y="101462"/>
                    <a:pt x="110014" y="101462"/>
                  </a:cubicBezTo>
                  <a:cubicBezTo>
                    <a:pt x="110014" y="101462"/>
                    <a:pt x="110014" y="100509"/>
                    <a:pt x="110966" y="100509"/>
                  </a:cubicBezTo>
                  <a:cubicBezTo>
                    <a:pt x="110966" y="100509"/>
                    <a:pt x="110966" y="99557"/>
                    <a:pt x="111919" y="99557"/>
                  </a:cubicBezTo>
                  <a:cubicBezTo>
                    <a:pt x="111919" y="98604"/>
                    <a:pt x="112871" y="98604"/>
                    <a:pt x="113824" y="98604"/>
                  </a:cubicBezTo>
                  <a:cubicBezTo>
                    <a:pt x="113824" y="98604"/>
                    <a:pt x="113824" y="98604"/>
                    <a:pt x="114776" y="98604"/>
                  </a:cubicBezTo>
                  <a:cubicBezTo>
                    <a:pt x="114776" y="98604"/>
                    <a:pt x="114776" y="98604"/>
                    <a:pt x="114776" y="98604"/>
                  </a:cubicBezTo>
                  <a:cubicBezTo>
                    <a:pt x="114776" y="97652"/>
                    <a:pt x="115729" y="96699"/>
                    <a:pt x="115729" y="96699"/>
                  </a:cubicBezTo>
                  <a:cubicBezTo>
                    <a:pt x="115729" y="95747"/>
                    <a:pt x="115729" y="95747"/>
                    <a:pt x="116681" y="95747"/>
                  </a:cubicBezTo>
                  <a:cubicBezTo>
                    <a:pt x="116681" y="95747"/>
                    <a:pt x="116681" y="95747"/>
                    <a:pt x="116681" y="94794"/>
                  </a:cubicBezTo>
                  <a:cubicBezTo>
                    <a:pt x="116681" y="93842"/>
                    <a:pt x="117634" y="93842"/>
                    <a:pt x="117634" y="93842"/>
                  </a:cubicBezTo>
                  <a:cubicBezTo>
                    <a:pt x="117634" y="92889"/>
                    <a:pt x="118586" y="92889"/>
                    <a:pt x="118586" y="92889"/>
                  </a:cubicBezTo>
                  <a:cubicBezTo>
                    <a:pt x="118586" y="92889"/>
                    <a:pt x="118586" y="92889"/>
                    <a:pt x="118586" y="92889"/>
                  </a:cubicBezTo>
                  <a:cubicBezTo>
                    <a:pt x="118586" y="92889"/>
                    <a:pt x="118586" y="91937"/>
                    <a:pt x="119539" y="91937"/>
                  </a:cubicBezTo>
                  <a:cubicBezTo>
                    <a:pt x="119539" y="91937"/>
                    <a:pt x="119539" y="90984"/>
                    <a:pt x="120491" y="90984"/>
                  </a:cubicBezTo>
                  <a:cubicBezTo>
                    <a:pt x="120491" y="90984"/>
                    <a:pt x="120491" y="90984"/>
                    <a:pt x="121444" y="90032"/>
                  </a:cubicBezTo>
                  <a:cubicBezTo>
                    <a:pt x="121444" y="90032"/>
                    <a:pt x="121444" y="89079"/>
                    <a:pt x="122396" y="89079"/>
                  </a:cubicBezTo>
                  <a:cubicBezTo>
                    <a:pt x="122396" y="89079"/>
                    <a:pt x="122396" y="89079"/>
                    <a:pt x="122396" y="88127"/>
                  </a:cubicBezTo>
                  <a:cubicBezTo>
                    <a:pt x="122396" y="88127"/>
                    <a:pt x="122396" y="88127"/>
                    <a:pt x="122396" y="88127"/>
                  </a:cubicBezTo>
                  <a:lnTo>
                    <a:pt x="122396" y="88127"/>
                  </a:lnTo>
                  <a:cubicBezTo>
                    <a:pt x="122396" y="88127"/>
                    <a:pt x="122396" y="88127"/>
                    <a:pt x="122396" y="87174"/>
                  </a:cubicBezTo>
                  <a:cubicBezTo>
                    <a:pt x="122396" y="87174"/>
                    <a:pt x="122396" y="87174"/>
                    <a:pt x="122396" y="87174"/>
                  </a:cubicBezTo>
                  <a:cubicBezTo>
                    <a:pt x="121444" y="88127"/>
                    <a:pt x="119539" y="88127"/>
                    <a:pt x="118586" y="89079"/>
                  </a:cubicBezTo>
                  <a:cubicBezTo>
                    <a:pt x="118586" y="89079"/>
                    <a:pt x="117634" y="90032"/>
                    <a:pt x="117634" y="90032"/>
                  </a:cubicBezTo>
                  <a:cubicBezTo>
                    <a:pt x="117634" y="90032"/>
                    <a:pt x="116681" y="90984"/>
                    <a:pt x="116681" y="90984"/>
                  </a:cubicBezTo>
                  <a:cubicBezTo>
                    <a:pt x="115729" y="90984"/>
                    <a:pt x="115729" y="91937"/>
                    <a:pt x="114776" y="91937"/>
                  </a:cubicBezTo>
                  <a:cubicBezTo>
                    <a:pt x="114776" y="91937"/>
                    <a:pt x="113824" y="92889"/>
                    <a:pt x="113824" y="92889"/>
                  </a:cubicBezTo>
                  <a:cubicBezTo>
                    <a:pt x="112871" y="92889"/>
                    <a:pt x="112871" y="93842"/>
                    <a:pt x="111919" y="93842"/>
                  </a:cubicBezTo>
                  <a:cubicBezTo>
                    <a:pt x="111919" y="94794"/>
                    <a:pt x="110966" y="94794"/>
                    <a:pt x="110966" y="94794"/>
                  </a:cubicBezTo>
                  <a:cubicBezTo>
                    <a:pt x="110966" y="95747"/>
                    <a:pt x="110014" y="95747"/>
                    <a:pt x="109061" y="95747"/>
                  </a:cubicBezTo>
                  <a:cubicBezTo>
                    <a:pt x="109061" y="95747"/>
                    <a:pt x="109061" y="95747"/>
                    <a:pt x="108109" y="95747"/>
                  </a:cubicBezTo>
                  <a:cubicBezTo>
                    <a:pt x="108109" y="95747"/>
                    <a:pt x="107156" y="96699"/>
                    <a:pt x="107156" y="96699"/>
                  </a:cubicBezTo>
                  <a:cubicBezTo>
                    <a:pt x="106204" y="97652"/>
                    <a:pt x="105251" y="97652"/>
                    <a:pt x="104299" y="97652"/>
                  </a:cubicBezTo>
                  <a:cubicBezTo>
                    <a:pt x="104299" y="97652"/>
                    <a:pt x="103346" y="97652"/>
                    <a:pt x="103346" y="97652"/>
                  </a:cubicBezTo>
                  <a:cubicBezTo>
                    <a:pt x="103346" y="97652"/>
                    <a:pt x="103346" y="97652"/>
                    <a:pt x="103346" y="97652"/>
                  </a:cubicBezTo>
                  <a:cubicBezTo>
                    <a:pt x="103346" y="98604"/>
                    <a:pt x="102394" y="99557"/>
                    <a:pt x="101441" y="98604"/>
                  </a:cubicBezTo>
                  <a:cubicBezTo>
                    <a:pt x="101441" y="98604"/>
                    <a:pt x="101441" y="98604"/>
                    <a:pt x="100489" y="98604"/>
                  </a:cubicBezTo>
                  <a:cubicBezTo>
                    <a:pt x="100489" y="99557"/>
                    <a:pt x="99536" y="99557"/>
                    <a:pt x="98584" y="99557"/>
                  </a:cubicBezTo>
                  <a:cubicBezTo>
                    <a:pt x="98584" y="99557"/>
                    <a:pt x="98584" y="99557"/>
                    <a:pt x="97631" y="99557"/>
                  </a:cubicBezTo>
                  <a:cubicBezTo>
                    <a:pt x="97631" y="99557"/>
                    <a:pt x="97631" y="99557"/>
                    <a:pt x="97631" y="99557"/>
                  </a:cubicBezTo>
                  <a:cubicBezTo>
                    <a:pt x="97631" y="100509"/>
                    <a:pt x="96679" y="100509"/>
                    <a:pt x="95726" y="100509"/>
                  </a:cubicBezTo>
                  <a:cubicBezTo>
                    <a:pt x="95726" y="100509"/>
                    <a:pt x="94774" y="100509"/>
                    <a:pt x="94774" y="101462"/>
                  </a:cubicBezTo>
                  <a:cubicBezTo>
                    <a:pt x="94774" y="101462"/>
                    <a:pt x="93821" y="101462"/>
                    <a:pt x="93821" y="102414"/>
                  </a:cubicBezTo>
                  <a:cubicBezTo>
                    <a:pt x="93821" y="102414"/>
                    <a:pt x="93821" y="102414"/>
                    <a:pt x="93821" y="102414"/>
                  </a:cubicBezTo>
                  <a:cubicBezTo>
                    <a:pt x="93821" y="102414"/>
                    <a:pt x="93821" y="102414"/>
                    <a:pt x="92869" y="102414"/>
                  </a:cubicBezTo>
                  <a:cubicBezTo>
                    <a:pt x="91916" y="102414"/>
                    <a:pt x="91916" y="103367"/>
                    <a:pt x="90964" y="103367"/>
                  </a:cubicBezTo>
                  <a:cubicBezTo>
                    <a:pt x="90964" y="103367"/>
                    <a:pt x="90964" y="103367"/>
                    <a:pt x="90964" y="103367"/>
                  </a:cubicBezTo>
                  <a:cubicBezTo>
                    <a:pt x="90964" y="104319"/>
                    <a:pt x="90011" y="104319"/>
                    <a:pt x="89059" y="104319"/>
                  </a:cubicBezTo>
                  <a:cubicBezTo>
                    <a:pt x="89059" y="104319"/>
                    <a:pt x="89059" y="104319"/>
                    <a:pt x="89059" y="104319"/>
                  </a:cubicBezTo>
                  <a:cubicBezTo>
                    <a:pt x="89059" y="104319"/>
                    <a:pt x="89059" y="104319"/>
                    <a:pt x="89059" y="104319"/>
                  </a:cubicBezTo>
                  <a:cubicBezTo>
                    <a:pt x="87154" y="105272"/>
                    <a:pt x="86201" y="106224"/>
                    <a:pt x="84296" y="107177"/>
                  </a:cubicBezTo>
                  <a:cubicBezTo>
                    <a:pt x="84296" y="107177"/>
                    <a:pt x="84296" y="107177"/>
                    <a:pt x="84296" y="107177"/>
                  </a:cubicBezTo>
                  <a:cubicBezTo>
                    <a:pt x="84296" y="107177"/>
                    <a:pt x="84296" y="107177"/>
                    <a:pt x="84296" y="107177"/>
                  </a:cubicBezTo>
                  <a:cubicBezTo>
                    <a:pt x="84296" y="107177"/>
                    <a:pt x="84296" y="107177"/>
                    <a:pt x="84296" y="107177"/>
                  </a:cubicBezTo>
                  <a:cubicBezTo>
                    <a:pt x="84296" y="107177"/>
                    <a:pt x="84296" y="107177"/>
                    <a:pt x="84296" y="107177"/>
                  </a:cubicBezTo>
                  <a:cubicBezTo>
                    <a:pt x="79534" y="110987"/>
                    <a:pt x="69056" y="119559"/>
                    <a:pt x="62389" y="115749"/>
                  </a:cubicBezTo>
                  <a:cubicBezTo>
                    <a:pt x="62389" y="115749"/>
                    <a:pt x="63341" y="115749"/>
                    <a:pt x="63341" y="115749"/>
                  </a:cubicBezTo>
                  <a:cubicBezTo>
                    <a:pt x="63341" y="115749"/>
                    <a:pt x="62389" y="114797"/>
                    <a:pt x="63341" y="113844"/>
                  </a:cubicBezTo>
                  <a:cubicBezTo>
                    <a:pt x="63341" y="113844"/>
                    <a:pt x="63341" y="112892"/>
                    <a:pt x="63341" y="112892"/>
                  </a:cubicBezTo>
                  <a:cubicBezTo>
                    <a:pt x="63341" y="112892"/>
                    <a:pt x="63341" y="112892"/>
                    <a:pt x="63341" y="111939"/>
                  </a:cubicBezTo>
                  <a:cubicBezTo>
                    <a:pt x="63341" y="110987"/>
                    <a:pt x="63341" y="110987"/>
                    <a:pt x="63341" y="110034"/>
                  </a:cubicBezTo>
                  <a:cubicBezTo>
                    <a:pt x="63341" y="110034"/>
                    <a:pt x="63341" y="110034"/>
                    <a:pt x="63341" y="110034"/>
                  </a:cubicBezTo>
                  <a:cubicBezTo>
                    <a:pt x="61436" y="105272"/>
                    <a:pt x="60484" y="99557"/>
                    <a:pt x="55721" y="97652"/>
                  </a:cubicBezTo>
                  <a:cubicBezTo>
                    <a:pt x="56674" y="97652"/>
                    <a:pt x="56674" y="97652"/>
                    <a:pt x="57626" y="97652"/>
                  </a:cubicBezTo>
                  <a:cubicBezTo>
                    <a:pt x="57626" y="97652"/>
                    <a:pt x="57626" y="97652"/>
                    <a:pt x="57626" y="97652"/>
                  </a:cubicBezTo>
                  <a:cubicBezTo>
                    <a:pt x="57626" y="97652"/>
                    <a:pt x="57626" y="96699"/>
                    <a:pt x="57626" y="96699"/>
                  </a:cubicBezTo>
                  <a:cubicBezTo>
                    <a:pt x="57626" y="95747"/>
                    <a:pt x="57626" y="95747"/>
                    <a:pt x="57626" y="95747"/>
                  </a:cubicBezTo>
                  <a:cubicBezTo>
                    <a:pt x="53816" y="91937"/>
                    <a:pt x="53816" y="88127"/>
                    <a:pt x="50959" y="82412"/>
                  </a:cubicBezTo>
                  <a:cubicBezTo>
                    <a:pt x="50959" y="82412"/>
                    <a:pt x="50006" y="81459"/>
                    <a:pt x="50006" y="81459"/>
                  </a:cubicBezTo>
                  <a:cubicBezTo>
                    <a:pt x="50006" y="81459"/>
                    <a:pt x="50006" y="81459"/>
                    <a:pt x="50006" y="81459"/>
                  </a:cubicBezTo>
                  <a:lnTo>
                    <a:pt x="50006" y="81459"/>
                  </a:lnTo>
                  <a:cubicBezTo>
                    <a:pt x="50006" y="81459"/>
                    <a:pt x="50006" y="81459"/>
                    <a:pt x="50006" y="81459"/>
                  </a:cubicBezTo>
                  <a:cubicBezTo>
                    <a:pt x="50006" y="80507"/>
                    <a:pt x="50006" y="80507"/>
                    <a:pt x="50959" y="80507"/>
                  </a:cubicBezTo>
                  <a:cubicBezTo>
                    <a:pt x="50959" y="79554"/>
                    <a:pt x="50959" y="79554"/>
                    <a:pt x="50959" y="78602"/>
                  </a:cubicBezTo>
                  <a:cubicBezTo>
                    <a:pt x="50959" y="77649"/>
                    <a:pt x="50959" y="77649"/>
                    <a:pt x="51911" y="77649"/>
                  </a:cubicBezTo>
                  <a:cubicBezTo>
                    <a:pt x="53816" y="74792"/>
                    <a:pt x="58579" y="72887"/>
                    <a:pt x="62389" y="72887"/>
                  </a:cubicBezTo>
                  <a:cubicBezTo>
                    <a:pt x="68104" y="72887"/>
                    <a:pt x="79534" y="79554"/>
                    <a:pt x="89059" y="72887"/>
                  </a:cubicBezTo>
                  <a:cubicBezTo>
                    <a:pt x="90964" y="70029"/>
                    <a:pt x="92869" y="67172"/>
                    <a:pt x="93821" y="63362"/>
                  </a:cubicBezTo>
                  <a:cubicBezTo>
                    <a:pt x="99536" y="68124"/>
                    <a:pt x="118586" y="70982"/>
                    <a:pt x="114776" y="59552"/>
                  </a:cubicBezTo>
                  <a:cubicBezTo>
                    <a:pt x="117634" y="62409"/>
                    <a:pt x="119539" y="64314"/>
                    <a:pt x="123349" y="63362"/>
                  </a:cubicBezTo>
                  <a:cubicBezTo>
                    <a:pt x="133826" y="60504"/>
                    <a:pt x="123349" y="42407"/>
                    <a:pt x="115729" y="41454"/>
                  </a:cubicBezTo>
                  <a:cubicBezTo>
                    <a:pt x="113824" y="42407"/>
                    <a:pt x="113824" y="44312"/>
                    <a:pt x="111919" y="45264"/>
                  </a:cubicBezTo>
                  <a:cubicBezTo>
                    <a:pt x="104299" y="42407"/>
                    <a:pt x="94774" y="40502"/>
                    <a:pt x="89059" y="48122"/>
                  </a:cubicBezTo>
                  <a:cubicBezTo>
                    <a:pt x="65246" y="35739"/>
                    <a:pt x="40481" y="25262"/>
                    <a:pt x="18574" y="10022"/>
                  </a:cubicBezTo>
                  <a:lnTo>
                    <a:pt x="16669" y="9069"/>
                  </a:lnTo>
                  <a:cubicBezTo>
                    <a:pt x="15716" y="5259"/>
                    <a:pt x="10001" y="8117"/>
                    <a:pt x="7144" y="9069"/>
                  </a:cubicBezTo>
                  <a:cubicBezTo>
                    <a:pt x="9049" y="12879"/>
                    <a:pt x="8096" y="13832"/>
                    <a:pt x="9049" y="18594"/>
                  </a:cubicBezTo>
                  <a:cubicBezTo>
                    <a:pt x="22384" y="22404"/>
                    <a:pt x="30956" y="32882"/>
                    <a:pt x="42386" y="38597"/>
                  </a:cubicBezTo>
                  <a:cubicBezTo>
                    <a:pt x="48101" y="41454"/>
                    <a:pt x="54769" y="43359"/>
                    <a:pt x="61436" y="46217"/>
                  </a:cubicBezTo>
                  <a:cubicBezTo>
                    <a:pt x="67151" y="49074"/>
                    <a:pt x="72866" y="53837"/>
                    <a:pt x="80486" y="54789"/>
                  </a:cubicBezTo>
                  <a:cubicBezTo>
                    <a:pt x="84296" y="58599"/>
                    <a:pt x="89059" y="59552"/>
                    <a:pt x="92869" y="63362"/>
                  </a:cubicBezTo>
                  <a:cubicBezTo>
                    <a:pt x="73819" y="68124"/>
                    <a:pt x="50006" y="55742"/>
                    <a:pt x="37624" y="73839"/>
                  </a:cubicBezTo>
                  <a:cubicBezTo>
                    <a:pt x="38576" y="94794"/>
                    <a:pt x="53816" y="110987"/>
                    <a:pt x="60484" y="130989"/>
                  </a:cubicBezTo>
                  <a:cubicBezTo>
                    <a:pt x="64294" y="131942"/>
                    <a:pt x="67151" y="133847"/>
                    <a:pt x="70009" y="135752"/>
                  </a:cubicBezTo>
                  <a:cubicBezTo>
                    <a:pt x="70009" y="133847"/>
                    <a:pt x="70961" y="128132"/>
                    <a:pt x="77629" y="127179"/>
                  </a:cubicBezTo>
                  <a:close/>
                  <a:moveTo>
                    <a:pt x="97631" y="48122"/>
                  </a:moveTo>
                  <a:cubicBezTo>
                    <a:pt x="102394" y="42407"/>
                    <a:pt x="107156" y="52884"/>
                    <a:pt x="109061" y="58599"/>
                  </a:cubicBezTo>
                  <a:cubicBezTo>
                    <a:pt x="104299" y="56694"/>
                    <a:pt x="101441" y="50979"/>
                    <a:pt x="97631" y="481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 descr="图片包含 天空, 户外, 建筑物&#10;&#10;自动生成的说明">
            <a:extLst>
              <a:ext uri="{FF2B5EF4-FFF2-40B4-BE49-F238E27FC236}">
                <a16:creationId xmlns:a16="http://schemas.microsoft.com/office/drawing/2014/main" id="{722E9101-C365-4EC5-B1AD-BD9F3BB1B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" r="13977" b="3148"/>
          <a:stretch/>
        </p:blipFill>
        <p:spPr>
          <a:xfrm>
            <a:off x="0" y="0"/>
            <a:ext cx="4064000" cy="685800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403602B-9771-4B1D-BF7C-B20694E4BE44}"/>
              </a:ext>
            </a:extLst>
          </p:cNvPr>
          <p:cNvSpPr/>
          <p:nvPr userDrawn="1"/>
        </p:nvSpPr>
        <p:spPr>
          <a:xfrm>
            <a:off x="0" y="0"/>
            <a:ext cx="4064000" cy="6858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48000"/>
                </a:schemeClr>
              </a:gs>
              <a:gs pos="32000">
                <a:schemeClr val="accent2">
                  <a:lumMod val="60000"/>
                  <a:lumOff val="40000"/>
                  <a:alpha val="73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 w="95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053741-2500-4CD9-B525-A4E5835ED0B1}"/>
              </a:ext>
            </a:extLst>
          </p:cNvPr>
          <p:cNvSpPr txBox="1"/>
          <p:nvPr userDrawn="1"/>
        </p:nvSpPr>
        <p:spPr>
          <a:xfrm>
            <a:off x="2015380" y="914555"/>
            <a:ext cx="2474826" cy="2218469"/>
          </a:xfrm>
          <a:custGeom>
            <a:avLst/>
            <a:gdLst/>
            <a:ahLst/>
            <a:cxnLst/>
            <a:rect l="l" t="t" r="r" b="b"/>
            <a:pathLst>
              <a:path w="2474826" h="2218469">
                <a:moveTo>
                  <a:pt x="769069" y="1518419"/>
                </a:moveTo>
                <a:lnTo>
                  <a:pt x="778929" y="1518419"/>
                </a:lnTo>
                <a:lnTo>
                  <a:pt x="956407" y="1676177"/>
                </a:lnTo>
                <a:lnTo>
                  <a:pt x="1064865" y="1676177"/>
                </a:lnTo>
                <a:lnTo>
                  <a:pt x="1064865" y="1715617"/>
                </a:lnTo>
                <a:cubicBezTo>
                  <a:pt x="1064865" y="1748483"/>
                  <a:pt x="1008993" y="1778062"/>
                  <a:pt x="897248" y="1804355"/>
                </a:cubicBezTo>
                <a:cubicBezTo>
                  <a:pt x="811796" y="1791209"/>
                  <a:pt x="769069" y="1695897"/>
                  <a:pt x="769069" y="1518419"/>
                </a:cubicBezTo>
                <a:close/>
                <a:moveTo>
                  <a:pt x="1035286" y="0"/>
                </a:moveTo>
                <a:cubicBezTo>
                  <a:pt x="1094445" y="0"/>
                  <a:pt x="1186470" y="72306"/>
                  <a:pt x="1311362" y="216917"/>
                </a:cubicBezTo>
                <a:lnTo>
                  <a:pt x="1311362" y="226777"/>
                </a:lnTo>
                <a:lnTo>
                  <a:pt x="1281782" y="345096"/>
                </a:lnTo>
                <a:cubicBezTo>
                  <a:pt x="1636737" y="614598"/>
                  <a:pt x="1939107" y="775643"/>
                  <a:pt x="2188890" y="828229"/>
                </a:cubicBezTo>
                <a:cubicBezTo>
                  <a:pt x="2379514" y="920254"/>
                  <a:pt x="2474826" y="972840"/>
                  <a:pt x="2474826" y="985987"/>
                </a:cubicBezTo>
                <a:cubicBezTo>
                  <a:pt x="2474826" y="1018853"/>
                  <a:pt x="2349934" y="1045146"/>
                  <a:pt x="2100151" y="1064866"/>
                </a:cubicBezTo>
                <a:lnTo>
                  <a:pt x="1962113" y="1153604"/>
                </a:lnTo>
                <a:cubicBezTo>
                  <a:pt x="1889807" y="1140458"/>
                  <a:pt x="1745196" y="1035286"/>
                  <a:pt x="1528279" y="838089"/>
                </a:cubicBezTo>
                <a:lnTo>
                  <a:pt x="1518419" y="857808"/>
                </a:lnTo>
                <a:cubicBezTo>
                  <a:pt x="1518419" y="890675"/>
                  <a:pt x="1449400" y="913681"/>
                  <a:pt x="1311362" y="926828"/>
                </a:cubicBezTo>
                <a:lnTo>
                  <a:pt x="1311362" y="956407"/>
                </a:lnTo>
                <a:cubicBezTo>
                  <a:pt x="1377094" y="1035286"/>
                  <a:pt x="1409961" y="1094445"/>
                  <a:pt x="1409961" y="1133885"/>
                </a:cubicBezTo>
                <a:lnTo>
                  <a:pt x="1528279" y="1133885"/>
                </a:lnTo>
                <a:cubicBezTo>
                  <a:pt x="1600585" y="1133885"/>
                  <a:pt x="1640024" y="1150318"/>
                  <a:pt x="1646597" y="1183184"/>
                </a:cubicBezTo>
                <a:lnTo>
                  <a:pt x="1409961" y="1281783"/>
                </a:lnTo>
                <a:lnTo>
                  <a:pt x="1370521" y="1547999"/>
                </a:lnTo>
                <a:cubicBezTo>
                  <a:pt x="1403387" y="1528279"/>
                  <a:pt x="1436254" y="1485553"/>
                  <a:pt x="1469120" y="1419821"/>
                </a:cubicBezTo>
                <a:lnTo>
                  <a:pt x="1459260" y="1409961"/>
                </a:lnTo>
                <a:lnTo>
                  <a:pt x="1469120" y="1390241"/>
                </a:lnTo>
                <a:lnTo>
                  <a:pt x="1528279" y="1390241"/>
                </a:lnTo>
                <a:cubicBezTo>
                  <a:pt x="1547999" y="1390241"/>
                  <a:pt x="1613731" y="1465833"/>
                  <a:pt x="1725476" y="1617018"/>
                </a:cubicBezTo>
                <a:lnTo>
                  <a:pt x="1725476" y="1666317"/>
                </a:lnTo>
                <a:cubicBezTo>
                  <a:pt x="1574292" y="1771489"/>
                  <a:pt x="1439540" y="1870088"/>
                  <a:pt x="1321222" y="1962113"/>
                </a:cubicBezTo>
                <a:lnTo>
                  <a:pt x="1340942" y="1962113"/>
                </a:lnTo>
                <a:lnTo>
                  <a:pt x="1932533" y="1942393"/>
                </a:lnTo>
                <a:lnTo>
                  <a:pt x="1971973" y="1962113"/>
                </a:lnTo>
                <a:lnTo>
                  <a:pt x="2021272" y="1942393"/>
                </a:lnTo>
                <a:lnTo>
                  <a:pt x="2129731" y="2031132"/>
                </a:lnTo>
                <a:lnTo>
                  <a:pt x="2129731" y="2050852"/>
                </a:lnTo>
                <a:cubicBezTo>
                  <a:pt x="2116584" y="2096865"/>
                  <a:pt x="2070571" y="2119871"/>
                  <a:pt x="1991692" y="2119871"/>
                </a:cubicBezTo>
                <a:lnTo>
                  <a:pt x="1962113" y="2119871"/>
                </a:lnTo>
                <a:lnTo>
                  <a:pt x="1883234" y="2060712"/>
                </a:lnTo>
                <a:lnTo>
                  <a:pt x="1695897" y="2080431"/>
                </a:lnTo>
                <a:lnTo>
                  <a:pt x="1350801" y="2060712"/>
                </a:lnTo>
                <a:cubicBezTo>
                  <a:pt x="1193044" y="2060712"/>
                  <a:pt x="913681" y="2113298"/>
                  <a:pt x="512713" y="2218469"/>
                </a:cubicBezTo>
                <a:lnTo>
                  <a:pt x="374675" y="1991693"/>
                </a:lnTo>
                <a:lnTo>
                  <a:pt x="384535" y="1962113"/>
                </a:lnTo>
                <a:lnTo>
                  <a:pt x="502853" y="1991693"/>
                </a:lnTo>
                <a:lnTo>
                  <a:pt x="946547" y="1991693"/>
                </a:lnTo>
                <a:lnTo>
                  <a:pt x="1104305" y="1833935"/>
                </a:lnTo>
                <a:lnTo>
                  <a:pt x="1104305" y="1794495"/>
                </a:lnTo>
                <a:lnTo>
                  <a:pt x="1094445" y="1794495"/>
                </a:lnTo>
                <a:lnTo>
                  <a:pt x="1104305" y="1676177"/>
                </a:lnTo>
                <a:lnTo>
                  <a:pt x="1104305" y="1360662"/>
                </a:lnTo>
                <a:lnTo>
                  <a:pt x="798649" y="1439540"/>
                </a:lnTo>
                <a:lnTo>
                  <a:pt x="769069" y="1439540"/>
                </a:lnTo>
                <a:lnTo>
                  <a:pt x="719770" y="1390241"/>
                </a:lnTo>
                <a:cubicBezTo>
                  <a:pt x="824942" y="1324509"/>
                  <a:pt x="953120" y="1278496"/>
                  <a:pt x="1104305" y="1252203"/>
                </a:cubicBezTo>
                <a:lnTo>
                  <a:pt x="1124025" y="1005706"/>
                </a:lnTo>
                <a:lnTo>
                  <a:pt x="976127" y="1025426"/>
                </a:lnTo>
                <a:lnTo>
                  <a:pt x="956407" y="1025426"/>
                </a:lnTo>
                <a:cubicBezTo>
                  <a:pt x="936687" y="1025426"/>
                  <a:pt x="907107" y="985987"/>
                  <a:pt x="867668" y="907108"/>
                </a:cubicBezTo>
                <a:lnTo>
                  <a:pt x="897248" y="867668"/>
                </a:lnTo>
                <a:lnTo>
                  <a:pt x="976127" y="867668"/>
                </a:lnTo>
                <a:cubicBezTo>
                  <a:pt x="1074725" y="867668"/>
                  <a:pt x="1124025" y="854522"/>
                  <a:pt x="1124025" y="828229"/>
                </a:cubicBezTo>
                <a:lnTo>
                  <a:pt x="1133884" y="828229"/>
                </a:lnTo>
                <a:lnTo>
                  <a:pt x="1163464" y="857808"/>
                </a:lnTo>
                <a:lnTo>
                  <a:pt x="1498699" y="828229"/>
                </a:lnTo>
                <a:lnTo>
                  <a:pt x="1163464" y="473274"/>
                </a:lnTo>
                <a:cubicBezTo>
                  <a:pt x="1097732" y="532433"/>
                  <a:pt x="985986" y="677044"/>
                  <a:pt x="828229" y="907108"/>
                </a:cubicBezTo>
                <a:cubicBezTo>
                  <a:pt x="808509" y="907108"/>
                  <a:pt x="713197" y="999133"/>
                  <a:pt x="542293" y="1183184"/>
                </a:cubicBezTo>
                <a:cubicBezTo>
                  <a:pt x="331949" y="1340942"/>
                  <a:pt x="197197" y="1419821"/>
                  <a:pt x="138038" y="1419821"/>
                </a:cubicBezTo>
                <a:lnTo>
                  <a:pt x="39439" y="1419821"/>
                </a:lnTo>
                <a:lnTo>
                  <a:pt x="0" y="1390241"/>
                </a:lnTo>
                <a:cubicBezTo>
                  <a:pt x="295796" y="1166751"/>
                  <a:pt x="506140" y="930114"/>
                  <a:pt x="631031" y="680331"/>
                </a:cubicBezTo>
                <a:cubicBezTo>
                  <a:pt x="677044" y="660611"/>
                  <a:pt x="732917" y="571872"/>
                  <a:pt x="798649" y="414115"/>
                </a:cubicBezTo>
                <a:lnTo>
                  <a:pt x="985986" y="118319"/>
                </a:lnTo>
                <a:lnTo>
                  <a:pt x="956407" y="49300"/>
                </a:lnTo>
                <a:close/>
              </a:path>
            </a:pathLst>
          </a:custGeom>
          <a:gradFill>
            <a:gsLst>
              <a:gs pos="98000">
                <a:schemeClr val="bg1">
                  <a:alpha val="0"/>
                </a:schemeClr>
              </a:gs>
              <a:gs pos="45000">
                <a:schemeClr val="bg1"/>
              </a:gs>
            </a:gsLst>
            <a:lin ang="5400000" scaled="1"/>
          </a:gradFill>
          <a:ln>
            <a:noFill/>
          </a:ln>
          <a:effectLst>
            <a:outerShdw blurRad="254000" dist="38100" sx="102000" sy="102000" algn="l" rotWithShape="0">
              <a:schemeClr val="accent2">
                <a:lumMod val="60000"/>
                <a:lumOff val="40000"/>
                <a:alpha val="34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199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30000">
                      <a:schemeClr val="bg1"/>
                    </a:gs>
                  </a:gsLst>
                  <a:lin ang="5400000" scaled="1"/>
                </a:gradFill>
                <a:latin typeface="叶根友特楷简体" panose="02010601030101010101" pitchFamily="2" charset="-122"/>
                <a:ea typeface="叶根友特楷简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5C0E427-DF74-4779-AE27-CBDCDAFB1F2A}"/>
              </a:ext>
            </a:extLst>
          </p:cNvPr>
          <p:cNvSpPr txBox="1"/>
          <p:nvPr userDrawn="1"/>
        </p:nvSpPr>
        <p:spPr>
          <a:xfrm>
            <a:off x="2246380" y="3717671"/>
            <a:ext cx="2131389" cy="2076737"/>
          </a:xfrm>
          <a:custGeom>
            <a:avLst/>
            <a:gdLst/>
            <a:ahLst/>
            <a:cxnLst/>
            <a:rect l="l" t="t" r="r" b="b"/>
            <a:pathLst>
              <a:path w="2307208" h="2248048">
                <a:moveTo>
                  <a:pt x="1715616" y="966266"/>
                </a:moveTo>
                <a:lnTo>
                  <a:pt x="1755056" y="966266"/>
                </a:lnTo>
                <a:cubicBezTo>
                  <a:pt x="1781349" y="966266"/>
                  <a:pt x="1847081" y="1104304"/>
                  <a:pt x="1952253" y="1380381"/>
                </a:cubicBezTo>
                <a:cubicBezTo>
                  <a:pt x="1787922" y="1498699"/>
                  <a:pt x="1659744" y="1607157"/>
                  <a:pt x="1567718" y="1705756"/>
                </a:cubicBezTo>
                <a:lnTo>
                  <a:pt x="1538139" y="1922673"/>
                </a:lnTo>
                <a:cubicBezTo>
                  <a:pt x="1564432" y="2067284"/>
                  <a:pt x="1699183" y="2139590"/>
                  <a:pt x="1942393" y="2139590"/>
                </a:cubicBezTo>
                <a:lnTo>
                  <a:pt x="1971973" y="2139590"/>
                </a:lnTo>
                <a:cubicBezTo>
                  <a:pt x="2083718" y="2139590"/>
                  <a:pt x="2162597" y="2050851"/>
                  <a:pt x="2208609" y="1873374"/>
                </a:cubicBezTo>
                <a:lnTo>
                  <a:pt x="2228329" y="1873374"/>
                </a:lnTo>
                <a:cubicBezTo>
                  <a:pt x="2280915" y="1919386"/>
                  <a:pt x="2307208" y="1968686"/>
                  <a:pt x="2307208" y="2021271"/>
                </a:cubicBezTo>
                <a:lnTo>
                  <a:pt x="2307208" y="2110010"/>
                </a:lnTo>
                <a:cubicBezTo>
                  <a:pt x="2248049" y="2202036"/>
                  <a:pt x="2149450" y="2248048"/>
                  <a:pt x="2011412" y="2248048"/>
                </a:cubicBezTo>
                <a:cubicBezTo>
                  <a:pt x="1630164" y="2248048"/>
                  <a:pt x="1439540" y="2182316"/>
                  <a:pt x="1439540" y="2050851"/>
                </a:cubicBezTo>
                <a:lnTo>
                  <a:pt x="1429680" y="1893093"/>
                </a:lnTo>
                <a:lnTo>
                  <a:pt x="1439540" y="1824074"/>
                </a:lnTo>
                <a:lnTo>
                  <a:pt x="1400101" y="1824074"/>
                </a:lnTo>
                <a:cubicBezTo>
                  <a:pt x="1400101" y="1850367"/>
                  <a:pt x="1324508" y="1912813"/>
                  <a:pt x="1173324" y="2011412"/>
                </a:cubicBezTo>
                <a:cubicBezTo>
                  <a:pt x="1087872" y="2096864"/>
                  <a:pt x="985986" y="2139590"/>
                  <a:pt x="867668" y="2139590"/>
                </a:cubicBezTo>
                <a:lnTo>
                  <a:pt x="818369" y="2139590"/>
                </a:lnTo>
                <a:lnTo>
                  <a:pt x="818369" y="2119870"/>
                </a:lnTo>
                <a:lnTo>
                  <a:pt x="1380381" y="1518419"/>
                </a:lnTo>
                <a:cubicBezTo>
                  <a:pt x="1518419" y="1354088"/>
                  <a:pt x="1587438" y="1242342"/>
                  <a:pt x="1587438" y="1183183"/>
                </a:cubicBezTo>
                <a:lnTo>
                  <a:pt x="1567718" y="1183183"/>
                </a:lnTo>
                <a:cubicBezTo>
                  <a:pt x="1409960" y="1248916"/>
                  <a:pt x="1225910" y="1370521"/>
                  <a:pt x="1015566" y="1547998"/>
                </a:cubicBezTo>
                <a:lnTo>
                  <a:pt x="966267" y="1547998"/>
                </a:lnTo>
                <a:cubicBezTo>
                  <a:pt x="933400" y="1541425"/>
                  <a:pt x="916967" y="1508559"/>
                  <a:pt x="916967" y="1449400"/>
                </a:cubicBezTo>
                <a:lnTo>
                  <a:pt x="916967" y="1350801"/>
                </a:lnTo>
                <a:lnTo>
                  <a:pt x="1025426" y="1212763"/>
                </a:lnTo>
                <a:cubicBezTo>
                  <a:pt x="1038572" y="1252202"/>
                  <a:pt x="1061579" y="1275209"/>
                  <a:pt x="1094445" y="1281782"/>
                </a:cubicBezTo>
                <a:cubicBezTo>
                  <a:pt x="1436253" y="1209476"/>
                  <a:pt x="1607158" y="1140457"/>
                  <a:pt x="1607158" y="1074725"/>
                </a:cubicBezTo>
                <a:close/>
                <a:moveTo>
                  <a:pt x="995846" y="532432"/>
                </a:moveTo>
                <a:lnTo>
                  <a:pt x="1045146" y="670470"/>
                </a:lnTo>
                <a:lnTo>
                  <a:pt x="1015566" y="769069"/>
                </a:lnTo>
                <a:lnTo>
                  <a:pt x="1045146" y="1074725"/>
                </a:lnTo>
                <a:lnTo>
                  <a:pt x="897248" y="1133884"/>
                </a:lnTo>
                <a:cubicBezTo>
                  <a:pt x="844662" y="1133884"/>
                  <a:pt x="798649" y="1104304"/>
                  <a:pt x="759209" y="1045145"/>
                </a:cubicBezTo>
                <a:cubicBezTo>
                  <a:pt x="759209" y="933400"/>
                  <a:pt x="838088" y="762496"/>
                  <a:pt x="995846" y="532432"/>
                </a:cubicBezTo>
                <a:close/>
                <a:moveTo>
                  <a:pt x="562012" y="404254"/>
                </a:moveTo>
                <a:cubicBezTo>
                  <a:pt x="371388" y="654037"/>
                  <a:pt x="256356" y="778929"/>
                  <a:pt x="216917" y="778929"/>
                </a:cubicBezTo>
                <a:lnTo>
                  <a:pt x="216917" y="808508"/>
                </a:lnTo>
                <a:lnTo>
                  <a:pt x="512713" y="1143744"/>
                </a:lnTo>
                <a:lnTo>
                  <a:pt x="473273" y="1340941"/>
                </a:lnTo>
                <a:lnTo>
                  <a:pt x="453554" y="1350801"/>
                </a:lnTo>
                <a:lnTo>
                  <a:pt x="453554" y="1419820"/>
                </a:lnTo>
                <a:lnTo>
                  <a:pt x="601452" y="1439540"/>
                </a:lnTo>
                <a:lnTo>
                  <a:pt x="631031" y="1380381"/>
                </a:lnTo>
                <a:lnTo>
                  <a:pt x="631031" y="1350801"/>
                </a:lnTo>
                <a:cubicBezTo>
                  <a:pt x="604738" y="1055005"/>
                  <a:pt x="519286" y="907107"/>
                  <a:pt x="374675" y="907107"/>
                </a:cubicBezTo>
                <a:lnTo>
                  <a:pt x="581732" y="404254"/>
                </a:lnTo>
                <a:close/>
                <a:moveTo>
                  <a:pt x="611311" y="256356"/>
                </a:moveTo>
                <a:cubicBezTo>
                  <a:pt x="821655" y="322089"/>
                  <a:pt x="926827" y="404254"/>
                  <a:pt x="926827" y="502853"/>
                </a:cubicBezTo>
                <a:cubicBezTo>
                  <a:pt x="736203" y="660611"/>
                  <a:pt x="614598" y="782216"/>
                  <a:pt x="562012" y="867668"/>
                </a:cubicBezTo>
                <a:cubicBezTo>
                  <a:pt x="713197" y="1005706"/>
                  <a:pt x="788789" y="1153604"/>
                  <a:pt x="788789" y="1311362"/>
                </a:cubicBezTo>
                <a:lnTo>
                  <a:pt x="788789" y="1449400"/>
                </a:lnTo>
                <a:cubicBezTo>
                  <a:pt x="755923" y="1515132"/>
                  <a:pt x="696764" y="1571005"/>
                  <a:pt x="611311" y="1617017"/>
                </a:cubicBezTo>
                <a:lnTo>
                  <a:pt x="433834" y="1617017"/>
                </a:lnTo>
                <a:lnTo>
                  <a:pt x="345095" y="1873374"/>
                </a:lnTo>
                <a:cubicBezTo>
                  <a:pt x="345095" y="1985119"/>
                  <a:pt x="282649" y="2063998"/>
                  <a:pt x="157758" y="2110010"/>
                </a:cubicBezTo>
                <a:lnTo>
                  <a:pt x="69019" y="2070571"/>
                </a:lnTo>
                <a:lnTo>
                  <a:pt x="98599" y="1074725"/>
                </a:lnTo>
                <a:lnTo>
                  <a:pt x="88739" y="936687"/>
                </a:lnTo>
                <a:lnTo>
                  <a:pt x="147898" y="739489"/>
                </a:lnTo>
                <a:lnTo>
                  <a:pt x="0" y="591591"/>
                </a:lnTo>
                <a:lnTo>
                  <a:pt x="562012" y="354955"/>
                </a:lnTo>
                <a:cubicBezTo>
                  <a:pt x="594878" y="335235"/>
                  <a:pt x="611311" y="302369"/>
                  <a:pt x="611311" y="256356"/>
                </a:cubicBezTo>
                <a:close/>
                <a:moveTo>
                  <a:pt x="1370521" y="0"/>
                </a:moveTo>
                <a:lnTo>
                  <a:pt x="1409960" y="0"/>
                </a:lnTo>
                <a:cubicBezTo>
                  <a:pt x="1528279" y="111745"/>
                  <a:pt x="1587438" y="200484"/>
                  <a:pt x="1587438" y="266216"/>
                </a:cubicBezTo>
                <a:lnTo>
                  <a:pt x="1587438" y="325375"/>
                </a:lnTo>
                <a:lnTo>
                  <a:pt x="1607158" y="325375"/>
                </a:lnTo>
                <a:cubicBezTo>
                  <a:pt x="1672890" y="325375"/>
                  <a:pt x="1732049" y="272789"/>
                  <a:pt x="1784635" y="167617"/>
                </a:cubicBezTo>
                <a:lnTo>
                  <a:pt x="1883234" y="157757"/>
                </a:lnTo>
                <a:cubicBezTo>
                  <a:pt x="1975259" y="157757"/>
                  <a:pt x="2080431" y="246496"/>
                  <a:pt x="2198749" y="423974"/>
                </a:cubicBezTo>
                <a:cubicBezTo>
                  <a:pt x="2231616" y="430547"/>
                  <a:pt x="2248049" y="466700"/>
                  <a:pt x="2248049" y="532432"/>
                </a:cubicBezTo>
                <a:lnTo>
                  <a:pt x="2248049" y="542292"/>
                </a:lnTo>
                <a:cubicBezTo>
                  <a:pt x="2096864" y="739489"/>
                  <a:pt x="1942393" y="838088"/>
                  <a:pt x="1784635" y="838088"/>
                </a:cubicBezTo>
                <a:cubicBezTo>
                  <a:pt x="1784635" y="864381"/>
                  <a:pt x="1751769" y="877528"/>
                  <a:pt x="1686037" y="877528"/>
                </a:cubicBezTo>
                <a:lnTo>
                  <a:pt x="1636737" y="867668"/>
                </a:lnTo>
                <a:lnTo>
                  <a:pt x="1478980" y="936687"/>
                </a:lnTo>
                <a:lnTo>
                  <a:pt x="1459260" y="907107"/>
                </a:lnTo>
                <a:lnTo>
                  <a:pt x="1202903" y="995846"/>
                </a:lnTo>
                <a:lnTo>
                  <a:pt x="1173324" y="995846"/>
                </a:lnTo>
                <a:lnTo>
                  <a:pt x="1143744" y="966266"/>
                </a:lnTo>
                <a:cubicBezTo>
                  <a:pt x="1222623" y="841375"/>
                  <a:pt x="1301502" y="778929"/>
                  <a:pt x="1380381" y="778929"/>
                </a:cubicBezTo>
                <a:cubicBezTo>
                  <a:pt x="1590725" y="759209"/>
                  <a:pt x="1695896" y="690190"/>
                  <a:pt x="1695896" y="571872"/>
                </a:cubicBezTo>
                <a:lnTo>
                  <a:pt x="1794495" y="335235"/>
                </a:lnTo>
                <a:lnTo>
                  <a:pt x="1784635" y="335235"/>
                </a:lnTo>
                <a:cubicBezTo>
                  <a:pt x="1561145" y="486420"/>
                  <a:pt x="1416534" y="562012"/>
                  <a:pt x="1350801" y="562012"/>
                </a:cubicBezTo>
                <a:cubicBezTo>
                  <a:pt x="1199617" y="529146"/>
                  <a:pt x="1124024" y="499566"/>
                  <a:pt x="1124024" y="473273"/>
                </a:cubicBezTo>
                <a:cubicBezTo>
                  <a:pt x="1301502" y="414114"/>
                  <a:pt x="1393527" y="374674"/>
                  <a:pt x="1400101" y="354955"/>
                </a:cubicBezTo>
                <a:cubicBezTo>
                  <a:pt x="1340941" y="354955"/>
                  <a:pt x="1311362" y="345095"/>
                  <a:pt x="1311362" y="325375"/>
                </a:cubicBezTo>
                <a:cubicBezTo>
                  <a:pt x="1357375" y="312229"/>
                  <a:pt x="1380381" y="272789"/>
                  <a:pt x="1380381" y="207057"/>
                </a:cubicBezTo>
                <a:close/>
              </a:path>
            </a:pathLst>
          </a:custGeom>
          <a:gradFill>
            <a:gsLst>
              <a:gs pos="99000">
                <a:schemeClr val="bg1">
                  <a:alpha val="0"/>
                </a:schemeClr>
              </a:gs>
              <a:gs pos="32000">
                <a:schemeClr val="bg1"/>
              </a:gs>
            </a:gsLst>
            <a:lin ang="5400000" scaled="1"/>
          </a:gradFill>
          <a:ln>
            <a:noFill/>
          </a:ln>
          <a:effectLst>
            <a:outerShdw blurRad="254000" dist="38100" sx="102000" sy="102000" algn="l" rotWithShape="0">
              <a:schemeClr val="accent2">
                <a:lumMod val="60000"/>
                <a:lumOff val="40000"/>
                <a:alpha val="34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dirty="0">
              <a:gradFill>
                <a:gsLst>
                  <a:gs pos="100000">
                    <a:schemeClr val="bg1">
                      <a:alpha val="0"/>
                    </a:schemeClr>
                  </a:gs>
                  <a:gs pos="30000">
                    <a:schemeClr val="bg1"/>
                  </a:gs>
                </a:gsLst>
                <a:lin ang="5400000" scaled="1"/>
              </a:gra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51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1C2BCBC-6E85-4959-81CF-CF035C291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10" t="27064" r="11248" b="6081"/>
          <a:stretch/>
        </p:blipFill>
        <p:spPr>
          <a:xfrm>
            <a:off x="0" y="0"/>
            <a:ext cx="12192000" cy="68111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78E86E2-9E76-46DF-82CB-AA9A473621AE}"/>
              </a:ext>
            </a:extLst>
          </p:cNvPr>
          <p:cNvSpPr/>
          <p:nvPr userDrawn="1"/>
        </p:nvSpPr>
        <p:spPr>
          <a:xfrm>
            <a:off x="0" y="0"/>
            <a:ext cx="12192000" cy="6875047"/>
          </a:xfrm>
          <a:prstGeom prst="rect">
            <a:avLst/>
          </a:prstGeom>
          <a:gradFill>
            <a:gsLst>
              <a:gs pos="0">
                <a:schemeClr val="bg1">
                  <a:alpha val="85000"/>
                </a:schemeClr>
              </a:gs>
              <a:gs pos="100000">
                <a:schemeClr val="bg1"/>
              </a:gs>
            </a:gsLst>
            <a:lin ang="5400000" scaled="1"/>
          </a:gra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3D4DC1-50F4-4286-B0F9-D7B1B0B6FC23}"/>
              </a:ext>
            </a:extLst>
          </p:cNvPr>
          <p:cNvSpPr/>
          <p:nvPr userDrawn="1"/>
        </p:nvSpPr>
        <p:spPr>
          <a:xfrm>
            <a:off x="0" y="6470206"/>
            <a:ext cx="12192000" cy="404842"/>
          </a:xfrm>
          <a:prstGeom prst="rect">
            <a:avLst/>
          </a:prstGeom>
          <a:gradFill>
            <a:gsLst>
              <a:gs pos="15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B23EA3-234B-481B-A149-9EF367D0BE73}"/>
              </a:ext>
            </a:extLst>
          </p:cNvPr>
          <p:cNvSpPr txBox="1"/>
          <p:nvPr userDrawn="1"/>
        </p:nvSpPr>
        <p:spPr>
          <a:xfrm>
            <a:off x="475319" y="6534129"/>
            <a:ext cx="2731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alpha val="5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「明德敏学，笃行致远」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22D346-34D9-4D87-ACBD-993D10D8EF99}"/>
              </a:ext>
            </a:extLst>
          </p:cNvPr>
          <p:cNvGrpSpPr/>
          <p:nvPr userDrawn="1"/>
        </p:nvGrpSpPr>
        <p:grpSpPr>
          <a:xfrm>
            <a:off x="-73025" y="34925"/>
            <a:ext cx="730260" cy="958850"/>
            <a:chOff x="-168275" y="96323"/>
            <a:chExt cx="730260" cy="1003713"/>
          </a:xfrm>
        </p:grpSpPr>
        <p:sp>
          <p:nvSpPr>
            <p:cNvPr id="5" name="箭头: 五边形 37">
              <a:extLst>
                <a:ext uri="{FF2B5EF4-FFF2-40B4-BE49-F238E27FC236}">
                  <a16:creationId xmlns:a16="http://schemas.microsoft.com/office/drawing/2014/main" id="{5048EFDC-8542-4202-8449-15F63BFC9A32}"/>
                </a:ext>
              </a:extLst>
            </p:cNvPr>
            <p:cNvSpPr/>
            <p:nvPr/>
          </p:nvSpPr>
          <p:spPr>
            <a:xfrm>
              <a:off x="-135051" y="96323"/>
              <a:ext cx="697036" cy="1003713"/>
            </a:xfrm>
            <a:custGeom>
              <a:avLst/>
              <a:gdLst>
                <a:gd name="connsiteX0" fmla="*/ 180000 w 1465928"/>
                <a:gd name="connsiteY0" fmla="*/ 0 h 1884861"/>
                <a:gd name="connsiteX1" fmla="*/ 672299 w 1465928"/>
                <a:gd name="connsiteY1" fmla="*/ 0 h 1884861"/>
                <a:gd name="connsiteX2" fmla="*/ 812525 w 1465928"/>
                <a:gd name="connsiteY2" fmla="*/ 67143 h 1884861"/>
                <a:gd name="connsiteX3" fmla="*/ 1426145 w 1465928"/>
                <a:gd name="connsiteY3" fmla="*/ 829574 h 1884861"/>
                <a:gd name="connsiteX4" fmla="*/ 1426145 w 1465928"/>
                <a:gd name="connsiteY4" fmla="*/ 1055288 h 1884861"/>
                <a:gd name="connsiteX5" fmla="*/ 812525 w 1465928"/>
                <a:gd name="connsiteY5" fmla="*/ 1817718 h 1884861"/>
                <a:gd name="connsiteX6" fmla="*/ 672299 w 1465928"/>
                <a:gd name="connsiteY6" fmla="*/ 1884861 h 1884861"/>
                <a:gd name="connsiteX7" fmla="*/ 180000 w 1465928"/>
                <a:gd name="connsiteY7" fmla="*/ 1884861 h 1884861"/>
                <a:gd name="connsiteX8" fmla="*/ 0 w 1465928"/>
                <a:gd name="connsiteY8" fmla="*/ 1704861 h 1884861"/>
                <a:gd name="connsiteX9" fmla="*/ 0 w 1465928"/>
                <a:gd name="connsiteY9" fmla="*/ 180000 h 1884861"/>
                <a:gd name="connsiteX10" fmla="*/ 180000 w 1465928"/>
                <a:gd name="connsiteY10" fmla="*/ 0 h 188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5928" h="1884861">
                  <a:moveTo>
                    <a:pt x="180000" y="0"/>
                  </a:moveTo>
                  <a:lnTo>
                    <a:pt x="672299" y="0"/>
                  </a:lnTo>
                  <a:cubicBezTo>
                    <a:pt x="726770" y="0"/>
                    <a:pt x="778373" y="24709"/>
                    <a:pt x="812525" y="67143"/>
                  </a:cubicBezTo>
                  <a:lnTo>
                    <a:pt x="1426145" y="829574"/>
                  </a:lnTo>
                  <a:cubicBezTo>
                    <a:pt x="1479189" y="895483"/>
                    <a:pt x="1479189" y="989379"/>
                    <a:pt x="1426145" y="1055288"/>
                  </a:cubicBezTo>
                  <a:lnTo>
                    <a:pt x="812525" y="1817718"/>
                  </a:lnTo>
                  <a:cubicBezTo>
                    <a:pt x="778373" y="1860152"/>
                    <a:pt x="726770" y="1884861"/>
                    <a:pt x="672299" y="1884861"/>
                  </a:cubicBezTo>
                  <a:lnTo>
                    <a:pt x="180000" y="1884861"/>
                  </a:lnTo>
                  <a:cubicBezTo>
                    <a:pt x="80640" y="1884861"/>
                    <a:pt x="0" y="1804221"/>
                    <a:pt x="0" y="1704861"/>
                  </a:cubicBezTo>
                  <a:lnTo>
                    <a:pt x="0" y="180000"/>
                  </a:lnTo>
                  <a:cubicBezTo>
                    <a:pt x="0" y="80640"/>
                    <a:pt x="80640" y="0"/>
                    <a:pt x="180000" y="0"/>
                  </a:cubicBezTo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89000">
                  <a:schemeClr val="accent2">
                    <a:lumMod val="60000"/>
                    <a:lumOff val="40000"/>
                    <a:alpha val="12000"/>
                  </a:schemeClr>
                </a:gs>
              </a:gsLst>
              <a:lin ang="0" scaled="0"/>
              <a:tileRect/>
            </a:gra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箭头: 五边形 37">
              <a:extLst>
                <a:ext uri="{FF2B5EF4-FFF2-40B4-BE49-F238E27FC236}">
                  <a16:creationId xmlns:a16="http://schemas.microsoft.com/office/drawing/2014/main" id="{814A0D6D-69D9-4E56-8FB1-65E558FEED2A}"/>
                </a:ext>
              </a:extLst>
            </p:cNvPr>
            <p:cNvSpPr/>
            <p:nvPr/>
          </p:nvSpPr>
          <p:spPr>
            <a:xfrm>
              <a:off x="-168275" y="167661"/>
              <a:ext cx="609599" cy="861039"/>
            </a:xfrm>
            <a:custGeom>
              <a:avLst/>
              <a:gdLst>
                <a:gd name="connsiteX0" fmla="*/ 180000 w 1465928"/>
                <a:gd name="connsiteY0" fmla="*/ 0 h 1884861"/>
                <a:gd name="connsiteX1" fmla="*/ 672299 w 1465928"/>
                <a:gd name="connsiteY1" fmla="*/ 0 h 1884861"/>
                <a:gd name="connsiteX2" fmla="*/ 812525 w 1465928"/>
                <a:gd name="connsiteY2" fmla="*/ 67143 h 1884861"/>
                <a:gd name="connsiteX3" fmla="*/ 1426145 w 1465928"/>
                <a:gd name="connsiteY3" fmla="*/ 829574 h 1884861"/>
                <a:gd name="connsiteX4" fmla="*/ 1426145 w 1465928"/>
                <a:gd name="connsiteY4" fmla="*/ 1055288 h 1884861"/>
                <a:gd name="connsiteX5" fmla="*/ 812525 w 1465928"/>
                <a:gd name="connsiteY5" fmla="*/ 1817718 h 1884861"/>
                <a:gd name="connsiteX6" fmla="*/ 672299 w 1465928"/>
                <a:gd name="connsiteY6" fmla="*/ 1884861 h 1884861"/>
                <a:gd name="connsiteX7" fmla="*/ 180000 w 1465928"/>
                <a:gd name="connsiteY7" fmla="*/ 1884861 h 1884861"/>
                <a:gd name="connsiteX8" fmla="*/ 0 w 1465928"/>
                <a:gd name="connsiteY8" fmla="*/ 1704861 h 1884861"/>
                <a:gd name="connsiteX9" fmla="*/ 0 w 1465928"/>
                <a:gd name="connsiteY9" fmla="*/ 180000 h 1884861"/>
                <a:gd name="connsiteX10" fmla="*/ 180000 w 1465928"/>
                <a:gd name="connsiteY10" fmla="*/ 0 h 188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5928" h="1884861">
                  <a:moveTo>
                    <a:pt x="180000" y="0"/>
                  </a:moveTo>
                  <a:lnTo>
                    <a:pt x="672299" y="0"/>
                  </a:lnTo>
                  <a:cubicBezTo>
                    <a:pt x="726770" y="0"/>
                    <a:pt x="778373" y="24709"/>
                    <a:pt x="812525" y="67143"/>
                  </a:cubicBezTo>
                  <a:lnTo>
                    <a:pt x="1426145" y="829574"/>
                  </a:lnTo>
                  <a:cubicBezTo>
                    <a:pt x="1479189" y="895483"/>
                    <a:pt x="1479189" y="989379"/>
                    <a:pt x="1426145" y="1055288"/>
                  </a:cubicBezTo>
                  <a:lnTo>
                    <a:pt x="812525" y="1817718"/>
                  </a:lnTo>
                  <a:cubicBezTo>
                    <a:pt x="778373" y="1860152"/>
                    <a:pt x="726770" y="1884861"/>
                    <a:pt x="672299" y="1884861"/>
                  </a:cubicBezTo>
                  <a:lnTo>
                    <a:pt x="180000" y="1884861"/>
                  </a:lnTo>
                  <a:cubicBezTo>
                    <a:pt x="80640" y="1884861"/>
                    <a:pt x="0" y="1804221"/>
                    <a:pt x="0" y="1704861"/>
                  </a:cubicBezTo>
                  <a:lnTo>
                    <a:pt x="0" y="180000"/>
                  </a:lnTo>
                  <a:cubicBezTo>
                    <a:pt x="0" y="80640"/>
                    <a:pt x="80640" y="0"/>
                    <a:pt x="180000" y="0"/>
                  </a:cubicBezTo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8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A7C187D2-9575-4E2E-8FF0-8DA4FD1A41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9958" y="279400"/>
            <a:ext cx="2351642" cy="527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B999D1-AEA3-489C-BA15-E3AC7CA1CE0C}"/>
              </a:ext>
            </a:extLst>
          </p:cNvPr>
          <p:cNvSpPr txBox="1"/>
          <p:nvPr userDrawn="1"/>
        </p:nvSpPr>
        <p:spPr>
          <a:xfrm>
            <a:off x="7457440" y="6534128"/>
            <a:ext cx="4160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alpha val="5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GUANGDONG UNIVERSITY OF FINANCE</a:t>
            </a:r>
            <a:endParaRPr lang="zh-CN" altLang="en-US" sz="1200" dirty="0">
              <a:solidFill>
                <a:schemeClr val="bg1">
                  <a:alpha val="59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50CAA04-F837-4574-9EC5-6B5A9A90A07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60400" y="221964"/>
            <a:ext cx="7874000" cy="58477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gradFill>
                  <a:gsLst>
                    <a:gs pos="1500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这里输入页面标题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B2B4AD-E5CC-4913-8FCE-F86613508361}"/>
              </a:ext>
            </a:extLst>
          </p:cNvPr>
          <p:cNvCxnSpPr/>
          <p:nvPr userDrawn="1"/>
        </p:nvCxnSpPr>
        <p:spPr>
          <a:xfrm>
            <a:off x="660400" y="1028700"/>
            <a:ext cx="10871200" cy="0"/>
          </a:xfrm>
          <a:prstGeom prst="line">
            <a:avLst/>
          </a:prstGeom>
          <a:ln w="12700" cap="rnd">
            <a:solidFill>
              <a:schemeClr val="tx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F61335-9381-4C20-8E6D-06E0C12C1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1" t="8221" r="8221" b="8221"/>
          <a:stretch/>
        </p:blipFill>
        <p:spPr>
          <a:xfrm>
            <a:off x="-1" y="-1"/>
            <a:ext cx="12192002" cy="68580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F0BB056-06C4-4F16-BD44-A4736F53C4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7000"/>
                </a:schemeClr>
              </a:gs>
              <a:gs pos="31000">
                <a:schemeClr val="bg1">
                  <a:alpha val="85000"/>
                </a:schemeClr>
              </a:gs>
              <a:gs pos="75000">
                <a:schemeClr val="bg1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ED7B3A-176B-4B85-BDC9-0D6FFB726421}"/>
              </a:ext>
            </a:extLst>
          </p:cNvPr>
          <p:cNvGrpSpPr/>
          <p:nvPr userDrawn="1"/>
        </p:nvGrpSpPr>
        <p:grpSpPr>
          <a:xfrm>
            <a:off x="2984876" y="147333"/>
            <a:ext cx="6222249" cy="6222239"/>
            <a:chOff x="1615979" y="1390298"/>
            <a:chExt cx="2085975" cy="2085975"/>
          </a:xfrm>
          <a:solidFill>
            <a:schemeClr val="accent2">
              <a:alpha val="3000"/>
            </a:schemeClr>
          </a:solidFill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F196A22-9DEE-465E-A23F-596F697C4ABE}"/>
                </a:ext>
              </a:extLst>
            </p:cNvPr>
            <p:cNvSpPr/>
            <p:nvPr/>
          </p:nvSpPr>
          <p:spPr>
            <a:xfrm>
              <a:off x="1615979" y="1390298"/>
              <a:ext cx="2085975" cy="2085975"/>
            </a:xfrm>
            <a:custGeom>
              <a:avLst/>
              <a:gdLst>
                <a:gd name="connsiteX0" fmla="*/ 1046321 w 2085975"/>
                <a:gd name="connsiteY0" fmla="*/ 7144 h 2085975"/>
                <a:gd name="connsiteX1" fmla="*/ 7144 w 2085975"/>
                <a:gd name="connsiteY1" fmla="*/ 1046321 h 2085975"/>
                <a:gd name="connsiteX2" fmla="*/ 1046321 w 2085975"/>
                <a:gd name="connsiteY2" fmla="*/ 2085499 h 2085975"/>
                <a:gd name="connsiteX3" fmla="*/ 2085499 w 2085975"/>
                <a:gd name="connsiteY3" fmla="*/ 1046321 h 2085975"/>
                <a:gd name="connsiteX4" fmla="*/ 1046321 w 2085975"/>
                <a:gd name="connsiteY4" fmla="*/ 7144 h 2085975"/>
                <a:gd name="connsiteX5" fmla="*/ 1046321 w 2085975"/>
                <a:gd name="connsiteY5" fmla="*/ 2024539 h 2085975"/>
                <a:gd name="connsiteX6" fmla="*/ 67151 w 2085975"/>
                <a:gd name="connsiteY6" fmla="*/ 1046321 h 2085975"/>
                <a:gd name="connsiteX7" fmla="*/ 1046321 w 2085975"/>
                <a:gd name="connsiteY7" fmla="*/ 67151 h 2085975"/>
                <a:gd name="connsiteX8" fmla="*/ 2025491 w 2085975"/>
                <a:gd name="connsiteY8" fmla="*/ 1046321 h 2085975"/>
                <a:gd name="connsiteX9" fmla="*/ 1046321 w 2085975"/>
                <a:gd name="connsiteY9" fmla="*/ 2024539 h 208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5975" h="2085975">
                  <a:moveTo>
                    <a:pt x="1046321" y="7144"/>
                  </a:moveTo>
                  <a:cubicBezTo>
                    <a:pt x="471964" y="7144"/>
                    <a:pt x="7144" y="471964"/>
                    <a:pt x="7144" y="1046321"/>
                  </a:cubicBezTo>
                  <a:cubicBezTo>
                    <a:pt x="7144" y="1620679"/>
                    <a:pt x="471964" y="2085499"/>
                    <a:pt x="1046321" y="2085499"/>
                  </a:cubicBezTo>
                  <a:cubicBezTo>
                    <a:pt x="1620679" y="2085499"/>
                    <a:pt x="2085499" y="1620679"/>
                    <a:pt x="2085499" y="1046321"/>
                  </a:cubicBezTo>
                  <a:cubicBezTo>
                    <a:pt x="2085499" y="471964"/>
                    <a:pt x="1620679" y="7144"/>
                    <a:pt x="1046321" y="7144"/>
                  </a:cubicBezTo>
                  <a:close/>
                  <a:moveTo>
                    <a:pt x="1046321" y="2024539"/>
                  </a:moveTo>
                  <a:cubicBezTo>
                    <a:pt x="506254" y="2024539"/>
                    <a:pt x="67151" y="1586389"/>
                    <a:pt x="67151" y="1046321"/>
                  </a:cubicBezTo>
                  <a:cubicBezTo>
                    <a:pt x="67151" y="505301"/>
                    <a:pt x="505301" y="67151"/>
                    <a:pt x="1046321" y="67151"/>
                  </a:cubicBezTo>
                  <a:cubicBezTo>
                    <a:pt x="1586389" y="67151"/>
                    <a:pt x="2025491" y="505301"/>
                    <a:pt x="2025491" y="1046321"/>
                  </a:cubicBezTo>
                  <a:cubicBezTo>
                    <a:pt x="2025491" y="1586389"/>
                    <a:pt x="1586389" y="2024539"/>
                    <a:pt x="1046321" y="2024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CD676EDB-B67D-4B55-95B2-797E1DC8285A}"/>
                </a:ext>
              </a:extLst>
            </p:cNvPr>
            <p:cNvSpPr/>
            <p:nvPr/>
          </p:nvSpPr>
          <p:spPr>
            <a:xfrm>
              <a:off x="2147461" y="1756058"/>
              <a:ext cx="47625" cy="38100"/>
            </a:xfrm>
            <a:custGeom>
              <a:avLst/>
              <a:gdLst>
                <a:gd name="connsiteX0" fmla="*/ 39541 w 47625"/>
                <a:gd name="connsiteY0" fmla="*/ 13811 h 38100"/>
                <a:gd name="connsiteX1" fmla="*/ 22396 w 47625"/>
                <a:gd name="connsiteY1" fmla="*/ 9049 h 38100"/>
                <a:gd name="connsiteX2" fmla="*/ 18586 w 47625"/>
                <a:gd name="connsiteY2" fmla="*/ 7144 h 38100"/>
                <a:gd name="connsiteX3" fmla="*/ 8109 w 47625"/>
                <a:gd name="connsiteY3" fmla="*/ 10001 h 38100"/>
                <a:gd name="connsiteX4" fmla="*/ 14776 w 47625"/>
                <a:gd name="connsiteY4" fmla="*/ 19526 h 38100"/>
                <a:gd name="connsiteX5" fmla="*/ 23349 w 47625"/>
                <a:gd name="connsiteY5" fmla="*/ 32861 h 38100"/>
                <a:gd name="connsiteX6" fmla="*/ 44304 w 47625"/>
                <a:gd name="connsiteY6" fmla="*/ 23336 h 38100"/>
                <a:gd name="connsiteX7" fmla="*/ 39541 w 47625"/>
                <a:gd name="connsiteY7" fmla="*/ 1381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39541" y="13811"/>
                  </a:moveTo>
                  <a:cubicBezTo>
                    <a:pt x="34779" y="7144"/>
                    <a:pt x="28111" y="10001"/>
                    <a:pt x="22396" y="9049"/>
                  </a:cubicBezTo>
                  <a:cubicBezTo>
                    <a:pt x="20491" y="9049"/>
                    <a:pt x="19539" y="7144"/>
                    <a:pt x="18586" y="7144"/>
                  </a:cubicBezTo>
                  <a:cubicBezTo>
                    <a:pt x="15729" y="7144"/>
                    <a:pt x="9061" y="8096"/>
                    <a:pt x="8109" y="10001"/>
                  </a:cubicBezTo>
                  <a:cubicBezTo>
                    <a:pt x="4299" y="15716"/>
                    <a:pt x="12871" y="17621"/>
                    <a:pt x="14776" y="19526"/>
                  </a:cubicBezTo>
                  <a:cubicBezTo>
                    <a:pt x="19539" y="23336"/>
                    <a:pt x="17634" y="27146"/>
                    <a:pt x="23349" y="32861"/>
                  </a:cubicBezTo>
                  <a:cubicBezTo>
                    <a:pt x="30969" y="31909"/>
                    <a:pt x="37636" y="30956"/>
                    <a:pt x="44304" y="23336"/>
                  </a:cubicBezTo>
                  <a:cubicBezTo>
                    <a:pt x="41446" y="20479"/>
                    <a:pt x="41446" y="16669"/>
                    <a:pt x="39541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00CB8A3-4FE9-4A9E-B47D-4D9330301597}"/>
                </a:ext>
              </a:extLst>
            </p:cNvPr>
            <p:cNvSpPr/>
            <p:nvPr/>
          </p:nvSpPr>
          <p:spPr>
            <a:xfrm>
              <a:off x="2042678" y="1675921"/>
              <a:ext cx="114300" cy="209550"/>
            </a:xfrm>
            <a:custGeom>
              <a:avLst/>
              <a:gdLst>
                <a:gd name="connsiteX0" fmla="*/ 44312 w 114300"/>
                <a:gd name="connsiteY0" fmla="*/ 21559 h 209550"/>
                <a:gd name="connsiteX1" fmla="*/ 32882 w 114300"/>
                <a:gd name="connsiteY1" fmla="*/ 14891 h 209550"/>
                <a:gd name="connsiteX2" fmla="*/ 32882 w 114300"/>
                <a:gd name="connsiteY2" fmla="*/ 7271 h 209550"/>
                <a:gd name="connsiteX3" fmla="*/ 22404 w 114300"/>
                <a:gd name="connsiteY3" fmla="*/ 30131 h 209550"/>
                <a:gd name="connsiteX4" fmla="*/ 29072 w 114300"/>
                <a:gd name="connsiteY4" fmla="*/ 66326 h 209550"/>
                <a:gd name="connsiteX5" fmla="*/ 26214 w 114300"/>
                <a:gd name="connsiteY5" fmla="*/ 71089 h 209550"/>
                <a:gd name="connsiteX6" fmla="*/ 26214 w 114300"/>
                <a:gd name="connsiteY6" fmla="*/ 73946 h 209550"/>
                <a:gd name="connsiteX7" fmla="*/ 15737 w 114300"/>
                <a:gd name="connsiteY7" fmla="*/ 92044 h 209550"/>
                <a:gd name="connsiteX8" fmla="*/ 9069 w 114300"/>
                <a:gd name="connsiteY8" fmla="*/ 84424 h 209550"/>
                <a:gd name="connsiteX9" fmla="*/ 9069 w 114300"/>
                <a:gd name="connsiteY9" fmla="*/ 95854 h 209550"/>
                <a:gd name="connsiteX10" fmla="*/ 10974 w 114300"/>
                <a:gd name="connsiteY10" fmla="*/ 107284 h 209550"/>
                <a:gd name="connsiteX11" fmla="*/ 16689 w 114300"/>
                <a:gd name="connsiteY11" fmla="*/ 109189 h 209550"/>
                <a:gd name="connsiteX12" fmla="*/ 37644 w 114300"/>
                <a:gd name="connsiteY12" fmla="*/ 86329 h 209550"/>
                <a:gd name="connsiteX13" fmla="*/ 46217 w 114300"/>
                <a:gd name="connsiteY13" fmla="*/ 121571 h 209550"/>
                <a:gd name="connsiteX14" fmla="*/ 62409 w 114300"/>
                <a:gd name="connsiteY14" fmla="*/ 131096 h 209550"/>
                <a:gd name="connsiteX15" fmla="*/ 70982 w 114300"/>
                <a:gd name="connsiteY15" fmla="*/ 116809 h 209550"/>
                <a:gd name="connsiteX16" fmla="*/ 74792 w 114300"/>
                <a:gd name="connsiteY16" fmla="*/ 100616 h 209550"/>
                <a:gd name="connsiteX17" fmla="*/ 91937 w 114300"/>
                <a:gd name="connsiteY17" fmla="*/ 116809 h 209550"/>
                <a:gd name="connsiteX18" fmla="*/ 93842 w 114300"/>
                <a:gd name="connsiteY18" fmla="*/ 124429 h 209550"/>
                <a:gd name="connsiteX19" fmla="*/ 92889 w 114300"/>
                <a:gd name="connsiteY19" fmla="*/ 130144 h 209550"/>
                <a:gd name="connsiteX20" fmla="*/ 84317 w 114300"/>
                <a:gd name="connsiteY20" fmla="*/ 146336 h 209550"/>
                <a:gd name="connsiteX21" fmla="*/ 79554 w 114300"/>
                <a:gd name="connsiteY21" fmla="*/ 155861 h 209550"/>
                <a:gd name="connsiteX22" fmla="*/ 84317 w 114300"/>
                <a:gd name="connsiteY22" fmla="*/ 115856 h 209550"/>
                <a:gd name="connsiteX23" fmla="*/ 75744 w 114300"/>
                <a:gd name="connsiteY23" fmla="*/ 131096 h 209550"/>
                <a:gd name="connsiteX24" fmla="*/ 58599 w 114300"/>
                <a:gd name="connsiteY24" fmla="*/ 173959 h 209550"/>
                <a:gd name="connsiteX25" fmla="*/ 54789 w 114300"/>
                <a:gd name="connsiteY25" fmla="*/ 186341 h 209550"/>
                <a:gd name="connsiteX26" fmla="*/ 49074 w 114300"/>
                <a:gd name="connsiteY26" fmla="*/ 189199 h 209550"/>
                <a:gd name="connsiteX27" fmla="*/ 67172 w 114300"/>
                <a:gd name="connsiteY27" fmla="*/ 202534 h 209550"/>
                <a:gd name="connsiteX28" fmla="*/ 75744 w 114300"/>
                <a:gd name="connsiteY28" fmla="*/ 184436 h 209550"/>
                <a:gd name="connsiteX29" fmla="*/ 76697 w 114300"/>
                <a:gd name="connsiteY29" fmla="*/ 178721 h 209550"/>
                <a:gd name="connsiteX30" fmla="*/ 80507 w 114300"/>
                <a:gd name="connsiteY30" fmla="*/ 163481 h 209550"/>
                <a:gd name="connsiteX31" fmla="*/ 83364 w 114300"/>
                <a:gd name="connsiteY31" fmla="*/ 160624 h 209550"/>
                <a:gd name="connsiteX32" fmla="*/ 94794 w 114300"/>
                <a:gd name="connsiteY32" fmla="*/ 146336 h 209550"/>
                <a:gd name="connsiteX33" fmla="*/ 110987 w 114300"/>
                <a:gd name="connsiteY33" fmla="*/ 124429 h 209550"/>
                <a:gd name="connsiteX34" fmla="*/ 109082 w 114300"/>
                <a:gd name="connsiteY34" fmla="*/ 114904 h 209550"/>
                <a:gd name="connsiteX35" fmla="*/ 90032 w 114300"/>
                <a:gd name="connsiteY35" fmla="*/ 95854 h 209550"/>
                <a:gd name="connsiteX36" fmla="*/ 78602 w 114300"/>
                <a:gd name="connsiteY36" fmla="*/ 79661 h 209550"/>
                <a:gd name="connsiteX37" fmla="*/ 77649 w 114300"/>
                <a:gd name="connsiteY37" fmla="*/ 67279 h 209550"/>
                <a:gd name="connsiteX38" fmla="*/ 63362 w 114300"/>
                <a:gd name="connsiteY38" fmla="*/ 80614 h 209550"/>
                <a:gd name="connsiteX39" fmla="*/ 64314 w 114300"/>
                <a:gd name="connsiteY39" fmla="*/ 91091 h 209550"/>
                <a:gd name="connsiteX40" fmla="*/ 59552 w 114300"/>
                <a:gd name="connsiteY40" fmla="*/ 108236 h 209550"/>
                <a:gd name="connsiteX41" fmla="*/ 45264 w 114300"/>
                <a:gd name="connsiteY41" fmla="*/ 74899 h 209550"/>
                <a:gd name="connsiteX42" fmla="*/ 49074 w 114300"/>
                <a:gd name="connsiteY42" fmla="*/ 62516 h 209550"/>
                <a:gd name="connsiteX43" fmla="*/ 49074 w 114300"/>
                <a:gd name="connsiteY43" fmla="*/ 55849 h 209550"/>
                <a:gd name="connsiteX44" fmla="*/ 50027 w 114300"/>
                <a:gd name="connsiteY44" fmla="*/ 51086 h 209550"/>
                <a:gd name="connsiteX45" fmla="*/ 54789 w 114300"/>
                <a:gd name="connsiteY45" fmla="*/ 30131 h 209550"/>
                <a:gd name="connsiteX46" fmla="*/ 57647 w 114300"/>
                <a:gd name="connsiteY46" fmla="*/ 27274 h 209550"/>
                <a:gd name="connsiteX47" fmla="*/ 44312 w 114300"/>
                <a:gd name="connsiteY47" fmla="*/ 21559 h 209550"/>
                <a:gd name="connsiteX48" fmla="*/ 40502 w 114300"/>
                <a:gd name="connsiteY48" fmla="*/ 33941 h 209550"/>
                <a:gd name="connsiteX49" fmla="*/ 33834 w 114300"/>
                <a:gd name="connsiteY49" fmla="*/ 46324 h 209550"/>
                <a:gd name="connsiteX50" fmla="*/ 30977 w 114300"/>
                <a:gd name="connsiteY50" fmla="*/ 27274 h 209550"/>
                <a:gd name="connsiteX51" fmla="*/ 32882 w 114300"/>
                <a:gd name="connsiteY51" fmla="*/ 25369 h 209550"/>
                <a:gd name="connsiteX52" fmla="*/ 40502 w 114300"/>
                <a:gd name="connsiteY52" fmla="*/ 3394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4300" h="209550">
                  <a:moveTo>
                    <a:pt x="44312" y="21559"/>
                  </a:moveTo>
                  <a:cubicBezTo>
                    <a:pt x="39549" y="19654"/>
                    <a:pt x="37644" y="15844"/>
                    <a:pt x="32882" y="14891"/>
                  </a:cubicBezTo>
                  <a:cubicBezTo>
                    <a:pt x="30977" y="12034"/>
                    <a:pt x="35739" y="10129"/>
                    <a:pt x="32882" y="7271"/>
                  </a:cubicBezTo>
                  <a:cubicBezTo>
                    <a:pt x="23357" y="5366"/>
                    <a:pt x="21452" y="25369"/>
                    <a:pt x="22404" y="30131"/>
                  </a:cubicBezTo>
                  <a:cubicBezTo>
                    <a:pt x="25262" y="41561"/>
                    <a:pt x="30024" y="57754"/>
                    <a:pt x="29072" y="66326"/>
                  </a:cubicBezTo>
                  <a:cubicBezTo>
                    <a:pt x="29072" y="68231"/>
                    <a:pt x="26214" y="69184"/>
                    <a:pt x="26214" y="71089"/>
                  </a:cubicBezTo>
                  <a:cubicBezTo>
                    <a:pt x="26214" y="72994"/>
                    <a:pt x="26214" y="72994"/>
                    <a:pt x="26214" y="73946"/>
                  </a:cubicBezTo>
                  <a:cubicBezTo>
                    <a:pt x="23357" y="79661"/>
                    <a:pt x="19547" y="85376"/>
                    <a:pt x="15737" y="92044"/>
                  </a:cubicBezTo>
                  <a:cubicBezTo>
                    <a:pt x="13832" y="89186"/>
                    <a:pt x="12879" y="86329"/>
                    <a:pt x="9069" y="84424"/>
                  </a:cubicBezTo>
                  <a:cubicBezTo>
                    <a:pt x="5259" y="88234"/>
                    <a:pt x="8117" y="92044"/>
                    <a:pt x="9069" y="95854"/>
                  </a:cubicBezTo>
                  <a:cubicBezTo>
                    <a:pt x="8117" y="99664"/>
                    <a:pt x="8117" y="103474"/>
                    <a:pt x="10974" y="107284"/>
                  </a:cubicBezTo>
                  <a:cubicBezTo>
                    <a:pt x="12879" y="107284"/>
                    <a:pt x="14784" y="107284"/>
                    <a:pt x="16689" y="109189"/>
                  </a:cubicBezTo>
                  <a:cubicBezTo>
                    <a:pt x="27167" y="107284"/>
                    <a:pt x="32882" y="92044"/>
                    <a:pt x="37644" y="86329"/>
                  </a:cubicBezTo>
                  <a:cubicBezTo>
                    <a:pt x="38597" y="96806"/>
                    <a:pt x="46217" y="111094"/>
                    <a:pt x="46217" y="121571"/>
                  </a:cubicBezTo>
                  <a:cubicBezTo>
                    <a:pt x="50027" y="125381"/>
                    <a:pt x="56694" y="126334"/>
                    <a:pt x="62409" y="131096"/>
                  </a:cubicBezTo>
                  <a:cubicBezTo>
                    <a:pt x="68124" y="128239"/>
                    <a:pt x="69077" y="121571"/>
                    <a:pt x="70982" y="116809"/>
                  </a:cubicBezTo>
                  <a:cubicBezTo>
                    <a:pt x="72887" y="111094"/>
                    <a:pt x="73839" y="105379"/>
                    <a:pt x="74792" y="100616"/>
                  </a:cubicBezTo>
                  <a:cubicBezTo>
                    <a:pt x="82412" y="100616"/>
                    <a:pt x="83364" y="114904"/>
                    <a:pt x="91937" y="116809"/>
                  </a:cubicBezTo>
                  <a:cubicBezTo>
                    <a:pt x="91937" y="117761"/>
                    <a:pt x="93842" y="121571"/>
                    <a:pt x="93842" y="124429"/>
                  </a:cubicBezTo>
                  <a:cubicBezTo>
                    <a:pt x="93842" y="126334"/>
                    <a:pt x="93842" y="129191"/>
                    <a:pt x="92889" y="130144"/>
                  </a:cubicBezTo>
                  <a:cubicBezTo>
                    <a:pt x="92889" y="135859"/>
                    <a:pt x="89079" y="139669"/>
                    <a:pt x="84317" y="146336"/>
                  </a:cubicBezTo>
                  <a:cubicBezTo>
                    <a:pt x="83364" y="147289"/>
                    <a:pt x="81459" y="155861"/>
                    <a:pt x="79554" y="155861"/>
                  </a:cubicBezTo>
                  <a:cubicBezTo>
                    <a:pt x="79554" y="143479"/>
                    <a:pt x="82412" y="127286"/>
                    <a:pt x="84317" y="115856"/>
                  </a:cubicBezTo>
                  <a:cubicBezTo>
                    <a:pt x="78602" y="120619"/>
                    <a:pt x="77649" y="126334"/>
                    <a:pt x="75744" y="131096"/>
                  </a:cubicBezTo>
                  <a:cubicBezTo>
                    <a:pt x="69077" y="146336"/>
                    <a:pt x="62409" y="159671"/>
                    <a:pt x="58599" y="173959"/>
                  </a:cubicBezTo>
                  <a:cubicBezTo>
                    <a:pt x="57647" y="177769"/>
                    <a:pt x="57647" y="182531"/>
                    <a:pt x="54789" y="186341"/>
                  </a:cubicBezTo>
                  <a:cubicBezTo>
                    <a:pt x="52884" y="187294"/>
                    <a:pt x="50979" y="186341"/>
                    <a:pt x="49074" y="189199"/>
                  </a:cubicBezTo>
                  <a:cubicBezTo>
                    <a:pt x="52884" y="194914"/>
                    <a:pt x="61457" y="201581"/>
                    <a:pt x="67172" y="202534"/>
                  </a:cubicBezTo>
                  <a:cubicBezTo>
                    <a:pt x="74792" y="196819"/>
                    <a:pt x="75744" y="190151"/>
                    <a:pt x="75744" y="184436"/>
                  </a:cubicBezTo>
                  <a:cubicBezTo>
                    <a:pt x="75744" y="182531"/>
                    <a:pt x="76697" y="180626"/>
                    <a:pt x="76697" y="178721"/>
                  </a:cubicBezTo>
                  <a:cubicBezTo>
                    <a:pt x="77649" y="173959"/>
                    <a:pt x="78602" y="167291"/>
                    <a:pt x="80507" y="163481"/>
                  </a:cubicBezTo>
                  <a:cubicBezTo>
                    <a:pt x="80507" y="162529"/>
                    <a:pt x="82412" y="161576"/>
                    <a:pt x="83364" y="160624"/>
                  </a:cubicBezTo>
                  <a:cubicBezTo>
                    <a:pt x="87174" y="154909"/>
                    <a:pt x="90032" y="147289"/>
                    <a:pt x="94794" y="146336"/>
                  </a:cubicBezTo>
                  <a:cubicBezTo>
                    <a:pt x="94794" y="136811"/>
                    <a:pt x="105272" y="132049"/>
                    <a:pt x="110987" y="124429"/>
                  </a:cubicBezTo>
                  <a:cubicBezTo>
                    <a:pt x="110034" y="121571"/>
                    <a:pt x="110034" y="118714"/>
                    <a:pt x="109082" y="114904"/>
                  </a:cubicBezTo>
                  <a:cubicBezTo>
                    <a:pt x="100509" y="112046"/>
                    <a:pt x="96699" y="99664"/>
                    <a:pt x="90032" y="95854"/>
                  </a:cubicBezTo>
                  <a:cubicBezTo>
                    <a:pt x="90032" y="90139"/>
                    <a:pt x="81459" y="87281"/>
                    <a:pt x="78602" y="79661"/>
                  </a:cubicBezTo>
                  <a:cubicBezTo>
                    <a:pt x="78602" y="75851"/>
                    <a:pt x="80507" y="71089"/>
                    <a:pt x="77649" y="67279"/>
                  </a:cubicBezTo>
                  <a:cubicBezTo>
                    <a:pt x="72887" y="70136"/>
                    <a:pt x="65267" y="75851"/>
                    <a:pt x="63362" y="80614"/>
                  </a:cubicBezTo>
                  <a:cubicBezTo>
                    <a:pt x="62409" y="83471"/>
                    <a:pt x="64314" y="87281"/>
                    <a:pt x="64314" y="91091"/>
                  </a:cubicBezTo>
                  <a:cubicBezTo>
                    <a:pt x="64314" y="97759"/>
                    <a:pt x="60504" y="103474"/>
                    <a:pt x="59552" y="108236"/>
                  </a:cubicBezTo>
                  <a:cubicBezTo>
                    <a:pt x="52884" y="100616"/>
                    <a:pt x="50979" y="86329"/>
                    <a:pt x="45264" y="74899"/>
                  </a:cubicBezTo>
                  <a:cubicBezTo>
                    <a:pt x="44312" y="70136"/>
                    <a:pt x="48122" y="66326"/>
                    <a:pt x="49074" y="62516"/>
                  </a:cubicBezTo>
                  <a:cubicBezTo>
                    <a:pt x="50027" y="60611"/>
                    <a:pt x="49074" y="57754"/>
                    <a:pt x="49074" y="55849"/>
                  </a:cubicBezTo>
                  <a:cubicBezTo>
                    <a:pt x="49074" y="55849"/>
                    <a:pt x="51932" y="52039"/>
                    <a:pt x="50027" y="51086"/>
                  </a:cubicBezTo>
                  <a:cubicBezTo>
                    <a:pt x="53837" y="44419"/>
                    <a:pt x="54789" y="36799"/>
                    <a:pt x="54789" y="30131"/>
                  </a:cubicBezTo>
                  <a:cubicBezTo>
                    <a:pt x="55742" y="29179"/>
                    <a:pt x="56694" y="28226"/>
                    <a:pt x="57647" y="27274"/>
                  </a:cubicBezTo>
                  <a:cubicBezTo>
                    <a:pt x="52884" y="21559"/>
                    <a:pt x="49074" y="24416"/>
                    <a:pt x="44312" y="21559"/>
                  </a:cubicBezTo>
                  <a:close/>
                  <a:moveTo>
                    <a:pt x="40502" y="33941"/>
                  </a:moveTo>
                  <a:cubicBezTo>
                    <a:pt x="37644" y="37751"/>
                    <a:pt x="39549" y="46324"/>
                    <a:pt x="33834" y="46324"/>
                  </a:cubicBezTo>
                  <a:cubicBezTo>
                    <a:pt x="32882" y="39656"/>
                    <a:pt x="32882" y="33941"/>
                    <a:pt x="30977" y="27274"/>
                  </a:cubicBezTo>
                  <a:cubicBezTo>
                    <a:pt x="31929" y="26321"/>
                    <a:pt x="32882" y="26321"/>
                    <a:pt x="32882" y="25369"/>
                  </a:cubicBezTo>
                  <a:cubicBezTo>
                    <a:pt x="35739" y="29179"/>
                    <a:pt x="39549" y="30131"/>
                    <a:pt x="40502" y="33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853A63C-CA14-4167-8D71-EF431739D59F}"/>
                </a:ext>
              </a:extLst>
            </p:cNvPr>
            <p:cNvSpPr/>
            <p:nvPr/>
          </p:nvSpPr>
          <p:spPr>
            <a:xfrm>
              <a:off x="2417552" y="1490840"/>
              <a:ext cx="66675" cy="76200"/>
            </a:xfrm>
            <a:custGeom>
              <a:avLst/>
              <a:gdLst>
                <a:gd name="connsiteX0" fmla="*/ 22816 w 66675"/>
                <a:gd name="connsiteY0" fmla="*/ 7567 h 76200"/>
                <a:gd name="connsiteX1" fmla="*/ 21863 w 66675"/>
                <a:gd name="connsiteY1" fmla="*/ 13282 h 76200"/>
                <a:gd name="connsiteX2" fmla="*/ 20911 w 66675"/>
                <a:gd name="connsiteY2" fmla="*/ 18997 h 76200"/>
                <a:gd name="connsiteX3" fmla="*/ 13291 w 66675"/>
                <a:gd name="connsiteY3" fmla="*/ 40905 h 76200"/>
                <a:gd name="connsiteX4" fmla="*/ 10433 w 66675"/>
                <a:gd name="connsiteY4" fmla="*/ 73290 h 76200"/>
                <a:gd name="connsiteX5" fmla="*/ 27578 w 66675"/>
                <a:gd name="connsiteY5" fmla="*/ 63765 h 76200"/>
                <a:gd name="connsiteX6" fmla="*/ 45676 w 66675"/>
                <a:gd name="connsiteY6" fmla="*/ 52335 h 76200"/>
                <a:gd name="connsiteX7" fmla="*/ 60916 w 66675"/>
                <a:gd name="connsiteY7" fmla="*/ 39952 h 76200"/>
                <a:gd name="connsiteX8" fmla="*/ 67583 w 66675"/>
                <a:gd name="connsiteY8" fmla="*/ 28522 h 76200"/>
                <a:gd name="connsiteX9" fmla="*/ 51391 w 66675"/>
                <a:gd name="connsiteY9" fmla="*/ 30427 h 76200"/>
                <a:gd name="connsiteX10" fmla="*/ 37103 w 66675"/>
                <a:gd name="connsiteY10" fmla="*/ 43762 h 76200"/>
                <a:gd name="connsiteX11" fmla="*/ 21863 w 66675"/>
                <a:gd name="connsiteY11" fmla="*/ 51382 h 76200"/>
                <a:gd name="connsiteX12" fmla="*/ 26626 w 66675"/>
                <a:gd name="connsiteY12" fmla="*/ 29475 h 76200"/>
                <a:gd name="connsiteX13" fmla="*/ 25673 w 66675"/>
                <a:gd name="connsiteY13" fmla="*/ 24712 h 76200"/>
                <a:gd name="connsiteX14" fmla="*/ 26626 w 66675"/>
                <a:gd name="connsiteY14" fmla="*/ 20902 h 76200"/>
                <a:gd name="connsiteX15" fmla="*/ 25673 w 66675"/>
                <a:gd name="connsiteY15" fmla="*/ 7567 h 76200"/>
                <a:gd name="connsiteX16" fmla="*/ 22816 w 66675"/>
                <a:gd name="connsiteY16" fmla="*/ 75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76200">
                  <a:moveTo>
                    <a:pt x="22816" y="7567"/>
                  </a:moveTo>
                  <a:cubicBezTo>
                    <a:pt x="20911" y="9472"/>
                    <a:pt x="22816" y="12330"/>
                    <a:pt x="21863" y="13282"/>
                  </a:cubicBezTo>
                  <a:cubicBezTo>
                    <a:pt x="20911" y="14235"/>
                    <a:pt x="20911" y="16140"/>
                    <a:pt x="20911" y="18997"/>
                  </a:cubicBezTo>
                  <a:cubicBezTo>
                    <a:pt x="17101" y="24712"/>
                    <a:pt x="15196" y="32332"/>
                    <a:pt x="13291" y="40905"/>
                  </a:cubicBezTo>
                  <a:cubicBezTo>
                    <a:pt x="10433" y="50430"/>
                    <a:pt x="2813" y="63765"/>
                    <a:pt x="10433" y="73290"/>
                  </a:cubicBezTo>
                  <a:cubicBezTo>
                    <a:pt x="18053" y="74242"/>
                    <a:pt x="22816" y="67575"/>
                    <a:pt x="27578" y="63765"/>
                  </a:cubicBezTo>
                  <a:cubicBezTo>
                    <a:pt x="35198" y="59002"/>
                    <a:pt x="39961" y="57097"/>
                    <a:pt x="45676" y="52335"/>
                  </a:cubicBezTo>
                  <a:cubicBezTo>
                    <a:pt x="51391" y="48525"/>
                    <a:pt x="56153" y="43762"/>
                    <a:pt x="60916" y="39952"/>
                  </a:cubicBezTo>
                  <a:cubicBezTo>
                    <a:pt x="63773" y="37095"/>
                    <a:pt x="69488" y="34237"/>
                    <a:pt x="67583" y="28522"/>
                  </a:cubicBezTo>
                  <a:cubicBezTo>
                    <a:pt x="62821" y="23760"/>
                    <a:pt x="55201" y="27570"/>
                    <a:pt x="51391" y="30427"/>
                  </a:cubicBezTo>
                  <a:cubicBezTo>
                    <a:pt x="45676" y="35190"/>
                    <a:pt x="42818" y="39952"/>
                    <a:pt x="37103" y="43762"/>
                  </a:cubicBezTo>
                  <a:cubicBezTo>
                    <a:pt x="32341" y="47572"/>
                    <a:pt x="27578" y="49477"/>
                    <a:pt x="21863" y="51382"/>
                  </a:cubicBezTo>
                  <a:cubicBezTo>
                    <a:pt x="23768" y="44715"/>
                    <a:pt x="25673" y="37095"/>
                    <a:pt x="26626" y="29475"/>
                  </a:cubicBezTo>
                  <a:cubicBezTo>
                    <a:pt x="26626" y="27570"/>
                    <a:pt x="25673" y="26617"/>
                    <a:pt x="25673" y="24712"/>
                  </a:cubicBezTo>
                  <a:cubicBezTo>
                    <a:pt x="25673" y="23760"/>
                    <a:pt x="26626" y="21855"/>
                    <a:pt x="26626" y="20902"/>
                  </a:cubicBezTo>
                  <a:cubicBezTo>
                    <a:pt x="27578" y="16140"/>
                    <a:pt x="25673" y="8520"/>
                    <a:pt x="25673" y="7567"/>
                  </a:cubicBezTo>
                  <a:cubicBezTo>
                    <a:pt x="26626" y="7567"/>
                    <a:pt x="24721" y="6615"/>
                    <a:pt x="22816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7BFAF8C-608C-4899-A6F7-F06AB4B36DB7}"/>
                </a:ext>
              </a:extLst>
            </p:cNvPr>
            <p:cNvSpPr/>
            <p:nvPr/>
          </p:nvSpPr>
          <p:spPr>
            <a:xfrm>
              <a:off x="2402744" y="1528219"/>
              <a:ext cx="114300" cy="133350"/>
            </a:xfrm>
            <a:custGeom>
              <a:avLst/>
              <a:gdLst>
                <a:gd name="connsiteX0" fmla="*/ 94774 w 114300"/>
                <a:gd name="connsiteY0" fmla="*/ 24481 h 133350"/>
                <a:gd name="connsiteX1" fmla="*/ 73819 w 114300"/>
                <a:gd name="connsiteY1" fmla="*/ 31148 h 133350"/>
                <a:gd name="connsiteX2" fmla="*/ 75724 w 114300"/>
                <a:gd name="connsiteY2" fmla="*/ 54008 h 133350"/>
                <a:gd name="connsiteX3" fmla="*/ 77629 w 114300"/>
                <a:gd name="connsiteY3" fmla="*/ 73058 h 133350"/>
                <a:gd name="connsiteX4" fmla="*/ 78581 w 114300"/>
                <a:gd name="connsiteY4" fmla="*/ 114016 h 133350"/>
                <a:gd name="connsiteX5" fmla="*/ 107156 w 114300"/>
                <a:gd name="connsiteY5" fmla="*/ 111158 h 133350"/>
                <a:gd name="connsiteX6" fmla="*/ 84296 w 114300"/>
                <a:gd name="connsiteY6" fmla="*/ 128303 h 133350"/>
                <a:gd name="connsiteX7" fmla="*/ 71914 w 114300"/>
                <a:gd name="connsiteY7" fmla="*/ 131161 h 133350"/>
                <a:gd name="connsiteX8" fmla="*/ 68104 w 114300"/>
                <a:gd name="connsiteY8" fmla="*/ 106396 h 133350"/>
                <a:gd name="connsiteX9" fmla="*/ 55721 w 114300"/>
                <a:gd name="connsiteY9" fmla="*/ 101633 h 133350"/>
                <a:gd name="connsiteX10" fmla="*/ 66199 w 114300"/>
                <a:gd name="connsiteY10" fmla="*/ 77821 h 133350"/>
                <a:gd name="connsiteX11" fmla="*/ 65246 w 114300"/>
                <a:gd name="connsiteY11" fmla="*/ 56866 h 133350"/>
                <a:gd name="connsiteX12" fmla="*/ 61436 w 114300"/>
                <a:gd name="connsiteY12" fmla="*/ 37816 h 133350"/>
                <a:gd name="connsiteX13" fmla="*/ 51911 w 114300"/>
                <a:gd name="connsiteY13" fmla="*/ 46388 h 133350"/>
                <a:gd name="connsiteX14" fmla="*/ 45244 w 114300"/>
                <a:gd name="connsiteY14" fmla="*/ 50198 h 133350"/>
                <a:gd name="connsiteX15" fmla="*/ 42386 w 114300"/>
                <a:gd name="connsiteY15" fmla="*/ 55913 h 133350"/>
                <a:gd name="connsiteX16" fmla="*/ 38576 w 114300"/>
                <a:gd name="connsiteY16" fmla="*/ 60676 h 133350"/>
                <a:gd name="connsiteX17" fmla="*/ 35719 w 114300"/>
                <a:gd name="connsiteY17" fmla="*/ 67343 h 133350"/>
                <a:gd name="connsiteX18" fmla="*/ 30004 w 114300"/>
                <a:gd name="connsiteY18" fmla="*/ 72106 h 133350"/>
                <a:gd name="connsiteX19" fmla="*/ 22384 w 114300"/>
                <a:gd name="connsiteY19" fmla="*/ 82583 h 133350"/>
                <a:gd name="connsiteX20" fmla="*/ 14764 w 114300"/>
                <a:gd name="connsiteY20" fmla="*/ 80678 h 133350"/>
                <a:gd name="connsiteX21" fmla="*/ 7144 w 114300"/>
                <a:gd name="connsiteY21" fmla="*/ 68296 h 133350"/>
                <a:gd name="connsiteX22" fmla="*/ 18574 w 114300"/>
                <a:gd name="connsiteY22" fmla="*/ 64486 h 133350"/>
                <a:gd name="connsiteX23" fmla="*/ 35719 w 114300"/>
                <a:gd name="connsiteY23" fmla="*/ 50198 h 133350"/>
                <a:gd name="connsiteX24" fmla="*/ 48101 w 114300"/>
                <a:gd name="connsiteY24" fmla="*/ 42578 h 133350"/>
                <a:gd name="connsiteX25" fmla="*/ 60484 w 114300"/>
                <a:gd name="connsiteY25" fmla="*/ 31148 h 133350"/>
                <a:gd name="connsiteX26" fmla="*/ 57626 w 114300"/>
                <a:gd name="connsiteY26" fmla="*/ 20671 h 133350"/>
                <a:gd name="connsiteX27" fmla="*/ 70009 w 114300"/>
                <a:gd name="connsiteY27" fmla="*/ 23528 h 133350"/>
                <a:gd name="connsiteX28" fmla="*/ 81439 w 114300"/>
                <a:gd name="connsiteY28" fmla="*/ 14003 h 133350"/>
                <a:gd name="connsiteX29" fmla="*/ 84296 w 114300"/>
                <a:gd name="connsiteY29" fmla="*/ 10193 h 133350"/>
                <a:gd name="connsiteX30" fmla="*/ 106204 w 114300"/>
                <a:gd name="connsiteY30" fmla="*/ 12098 h 133350"/>
                <a:gd name="connsiteX31" fmla="*/ 94774 w 114300"/>
                <a:gd name="connsiteY31" fmla="*/ 2448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33350">
                  <a:moveTo>
                    <a:pt x="94774" y="24481"/>
                  </a:moveTo>
                  <a:cubicBezTo>
                    <a:pt x="86201" y="23528"/>
                    <a:pt x="82391" y="34006"/>
                    <a:pt x="73819" y="31148"/>
                  </a:cubicBezTo>
                  <a:cubicBezTo>
                    <a:pt x="72866" y="37816"/>
                    <a:pt x="78581" y="49246"/>
                    <a:pt x="75724" y="54008"/>
                  </a:cubicBezTo>
                  <a:cubicBezTo>
                    <a:pt x="79534" y="57818"/>
                    <a:pt x="76676" y="65438"/>
                    <a:pt x="77629" y="73058"/>
                  </a:cubicBezTo>
                  <a:cubicBezTo>
                    <a:pt x="91916" y="82583"/>
                    <a:pt x="74771" y="100681"/>
                    <a:pt x="78581" y="114016"/>
                  </a:cubicBezTo>
                  <a:cubicBezTo>
                    <a:pt x="82391" y="117826"/>
                    <a:pt x="104299" y="105443"/>
                    <a:pt x="107156" y="111158"/>
                  </a:cubicBezTo>
                  <a:cubicBezTo>
                    <a:pt x="109061" y="118778"/>
                    <a:pt x="89059" y="126398"/>
                    <a:pt x="84296" y="128303"/>
                  </a:cubicBezTo>
                  <a:cubicBezTo>
                    <a:pt x="80486" y="130208"/>
                    <a:pt x="76676" y="133066"/>
                    <a:pt x="71914" y="131161"/>
                  </a:cubicBezTo>
                  <a:cubicBezTo>
                    <a:pt x="65246" y="125446"/>
                    <a:pt x="67151" y="113063"/>
                    <a:pt x="68104" y="106396"/>
                  </a:cubicBezTo>
                  <a:cubicBezTo>
                    <a:pt x="64294" y="103538"/>
                    <a:pt x="59531" y="103538"/>
                    <a:pt x="55721" y="101633"/>
                  </a:cubicBezTo>
                  <a:cubicBezTo>
                    <a:pt x="50006" y="91156"/>
                    <a:pt x="58579" y="82583"/>
                    <a:pt x="66199" y="77821"/>
                  </a:cubicBezTo>
                  <a:cubicBezTo>
                    <a:pt x="65246" y="70201"/>
                    <a:pt x="65246" y="63533"/>
                    <a:pt x="65246" y="56866"/>
                  </a:cubicBezTo>
                  <a:cubicBezTo>
                    <a:pt x="64294" y="50198"/>
                    <a:pt x="64294" y="43531"/>
                    <a:pt x="61436" y="37816"/>
                  </a:cubicBezTo>
                  <a:cubicBezTo>
                    <a:pt x="56674" y="39721"/>
                    <a:pt x="54769" y="44483"/>
                    <a:pt x="51911" y="46388"/>
                  </a:cubicBezTo>
                  <a:cubicBezTo>
                    <a:pt x="50006" y="48293"/>
                    <a:pt x="47149" y="48293"/>
                    <a:pt x="45244" y="50198"/>
                  </a:cubicBezTo>
                  <a:cubicBezTo>
                    <a:pt x="43339" y="52103"/>
                    <a:pt x="43339" y="54008"/>
                    <a:pt x="42386" y="55913"/>
                  </a:cubicBezTo>
                  <a:cubicBezTo>
                    <a:pt x="41434" y="57818"/>
                    <a:pt x="39529" y="58771"/>
                    <a:pt x="38576" y="60676"/>
                  </a:cubicBezTo>
                  <a:cubicBezTo>
                    <a:pt x="37624" y="62581"/>
                    <a:pt x="37624" y="65438"/>
                    <a:pt x="35719" y="67343"/>
                  </a:cubicBezTo>
                  <a:cubicBezTo>
                    <a:pt x="33814" y="69248"/>
                    <a:pt x="31909" y="70201"/>
                    <a:pt x="30004" y="72106"/>
                  </a:cubicBezTo>
                  <a:cubicBezTo>
                    <a:pt x="28099" y="74963"/>
                    <a:pt x="27146" y="79726"/>
                    <a:pt x="22384" y="82583"/>
                  </a:cubicBezTo>
                  <a:cubicBezTo>
                    <a:pt x="19526" y="81631"/>
                    <a:pt x="16669" y="82583"/>
                    <a:pt x="14764" y="80678"/>
                  </a:cubicBezTo>
                  <a:cubicBezTo>
                    <a:pt x="10001" y="77821"/>
                    <a:pt x="10001" y="72106"/>
                    <a:pt x="7144" y="68296"/>
                  </a:cubicBezTo>
                  <a:cubicBezTo>
                    <a:pt x="8096" y="61628"/>
                    <a:pt x="14764" y="52103"/>
                    <a:pt x="18574" y="64486"/>
                  </a:cubicBezTo>
                  <a:cubicBezTo>
                    <a:pt x="26194" y="60676"/>
                    <a:pt x="33814" y="57818"/>
                    <a:pt x="35719" y="50198"/>
                  </a:cubicBezTo>
                  <a:cubicBezTo>
                    <a:pt x="40481" y="49246"/>
                    <a:pt x="44291" y="45436"/>
                    <a:pt x="48101" y="42578"/>
                  </a:cubicBezTo>
                  <a:cubicBezTo>
                    <a:pt x="52864" y="38768"/>
                    <a:pt x="56674" y="34958"/>
                    <a:pt x="60484" y="31148"/>
                  </a:cubicBezTo>
                  <a:cubicBezTo>
                    <a:pt x="59531" y="28291"/>
                    <a:pt x="56674" y="24481"/>
                    <a:pt x="57626" y="20671"/>
                  </a:cubicBezTo>
                  <a:cubicBezTo>
                    <a:pt x="62389" y="17813"/>
                    <a:pt x="66199" y="19718"/>
                    <a:pt x="70009" y="23528"/>
                  </a:cubicBezTo>
                  <a:cubicBezTo>
                    <a:pt x="74771" y="21623"/>
                    <a:pt x="76676" y="17813"/>
                    <a:pt x="81439" y="14003"/>
                  </a:cubicBezTo>
                  <a:cubicBezTo>
                    <a:pt x="82391" y="13051"/>
                    <a:pt x="83344" y="11146"/>
                    <a:pt x="84296" y="10193"/>
                  </a:cubicBezTo>
                  <a:cubicBezTo>
                    <a:pt x="90964" y="5431"/>
                    <a:pt x="104299" y="6383"/>
                    <a:pt x="106204" y="12098"/>
                  </a:cubicBezTo>
                  <a:cubicBezTo>
                    <a:pt x="107156" y="18766"/>
                    <a:pt x="99536" y="20671"/>
                    <a:pt x="94774" y="24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3AF9E07-3859-4200-8BF4-E2A0593B65DC}"/>
                </a:ext>
              </a:extLst>
            </p:cNvPr>
            <p:cNvSpPr/>
            <p:nvPr/>
          </p:nvSpPr>
          <p:spPr>
            <a:xfrm>
              <a:off x="1775046" y="2001803"/>
              <a:ext cx="38100" cy="28575"/>
            </a:xfrm>
            <a:custGeom>
              <a:avLst/>
              <a:gdLst>
                <a:gd name="connsiteX0" fmla="*/ 30956 w 38100"/>
                <a:gd name="connsiteY0" fmla="*/ 27146 h 28575"/>
                <a:gd name="connsiteX1" fmla="*/ 23336 w 38100"/>
                <a:gd name="connsiteY1" fmla="*/ 7144 h 28575"/>
                <a:gd name="connsiteX2" fmla="*/ 12859 w 38100"/>
                <a:gd name="connsiteY2" fmla="*/ 17621 h 28575"/>
                <a:gd name="connsiteX3" fmla="*/ 7144 w 38100"/>
                <a:gd name="connsiteY3" fmla="*/ 16669 h 28575"/>
                <a:gd name="connsiteX4" fmla="*/ 24289 w 38100"/>
                <a:gd name="connsiteY4" fmla="*/ 21431 h 28575"/>
                <a:gd name="connsiteX5" fmla="*/ 30956 w 38100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30956" y="27146"/>
                  </a:moveTo>
                  <a:cubicBezTo>
                    <a:pt x="30956" y="19526"/>
                    <a:pt x="31909" y="10954"/>
                    <a:pt x="23336" y="7144"/>
                  </a:cubicBezTo>
                  <a:cubicBezTo>
                    <a:pt x="19526" y="9049"/>
                    <a:pt x="15716" y="11906"/>
                    <a:pt x="12859" y="17621"/>
                  </a:cubicBezTo>
                  <a:cubicBezTo>
                    <a:pt x="10954" y="17621"/>
                    <a:pt x="8096" y="14764"/>
                    <a:pt x="7144" y="16669"/>
                  </a:cubicBezTo>
                  <a:cubicBezTo>
                    <a:pt x="8096" y="25241"/>
                    <a:pt x="22384" y="32861"/>
                    <a:pt x="24289" y="21431"/>
                  </a:cubicBezTo>
                  <a:cubicBezTo>
                    <a:pt x="27146" y="25241"/>
                    <a:pt x="28099" y="28099"/>
                    <a:pt x="30956" y="27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6C8E2C0-831F-4E96-A93F-3AA053307191}"/>
                </a:ext>
              </a:extLst>
            </p:cNvPr>
            <p:cNvSpPr/>
            <p:nvPr/>
          </p:nvSpPr>
          <p:spPr>
            <a:xfrm>
              <a:off x="1814099" y="1987516"/>
              <a:ext cx="152400" cy="161925"/>
            </a:xfrm>
            <a:custGeom>
              <a:avLst/>
              <a:gdLst>
                <a:gd name="connsiteX0" fmla="*/ 60484 w 152400"/>
                <a:gd name="connsiteY0" fmla="*/ 7144 h 161925"/>
                <a:gd name="connsiteX1" fmla="*/ 53816 w 152400"/>
                <a:gd name="connsiteY1" fmla="*/ 15716 h 161925"/>
                <a:gd name="connsiteX2" fmla="*/ 55721 w 152400"/>
                <a:gd name="connsiteY2" fmla="*/ 24289 h 161925"/>
                <a:gd name="connsiteX3" fmla="*/ 46196 w 152400"/>
                <a:gd name="connsiteY3" fmla="*/ 12859 h 161925"/>
                <a:gd name="connsiteX4" fmla="*/ 39529 w 152400"/>
                <a:gd name="connsiteY4" fmla="*/ 26194 h 161925"/>
                <a:gd name="connsiteX5" fmla="*/ 44291 w 152400"/>
                <a:gd name="connsiteY5" fmla="*/ 27146 h 161925"/>
                <a:gd name="connsiteX6" fmla="*/ 56674 w 152400"/>
                <a:gd name="connsiteY6" fmla="*/ 61436 h 161925"/>
                <a:gd name="connsiteX7" fmla="*/ 50959 w 152400"/>
                <a:gd name="connsiteY7" fmla="*/ 53816 h 161925"/>
                <a:gd name="connsiteX8" fmla="*/ 49054 w 152400"/>
                <a:gd name="connsiteY8" fmla="*/ 60484 h 161925"/>
                <a:gd name="connsiteX9" fmla="*/ 40481 w 152400"/>
                <a:gd name="connsiteY9" fmla="*/ 61436 h 161925"/>
                <a:gd name="connsiteX10" fmla="*/ 17621 w 152400"/>
                <a:gd name="connsiteY10" fmla="*/ 39529 h 161925"/>
                <a:gd name="connsiteX11" fmla="*/ 11906 w 152400"/>
                <a:gd name="connsiteY11" fmla="*/ 60484 h 161925"/>
                <a:gd name="connsiteX12" fmla="*/ 12859 w 152400"/>
                <a:gd name="connsiteY12" fmla="*/ 75724 h 161925"/>
                <a:gd name="connsiteX13" fmla="*/ 7144 w 152400"/>
                <a:gd name="connsiteY13" fmla="*/ 76676 h 161925"/>
                <a:gd name="connsiteX14" fmla="*/ 19526 w 152400"/>
                <a:gd name="connsiteY14" fmla="*/ 86201 h 161925"/>
                <a:gd name="connsiteX15" fmla="*/ 21431 w 152400"/>
                <a:gd name="connsiteY15" fmla="*/ 70009 h 161925"/>
                <a:gd name="connsiteX16" fmla="*/ 20479 w 152400"/>
                <a:gd name="connsiteY16" fmla="*/ 65246 h 161925"/>
                <a:gd name="connsiteX17" fmla="*/ 22384 w 152400"/>
                <a:gd name="connsiteY17" fmla="*/ 64294 h 161925"/>
                <a:gd name="connsiteX18" fmla="*/ 21431 w 152400"/>
                <a:gd name="connsiteY18" fmla="*/ 51911 h 161925"/>
                <a:gd name="connsiteX19" fmla="*/ 21431 w 152400"/>
                <a:gd name="connsiteY19" fmla="*/ 51911 h 161925"/>
                <a:gd name="connsiteX20" fmla="*/ 22384 w 152400"/>
                <a:gd name="connsiteY20" fmla="*/ 51911 h 161925"/>
                <a:gd name="connsiteX21" fmla="*/ 21431 w 152400"/>
                <a:gd name="connsiteY21" fmla="*/ 51911 h 161925"/>
                <a:gd name="connsiteX22" fmla="*/ 21431 w 152400"/>
                <a:gd name="connsiteY22" fmla="*/ 51911 h 161925"/>
                <a:gd name="connsiteX23" fmla="*/ 23336 w 152400"/>
                <a:gd name="connsiteY23" fmla="*/ 51911 h 161925"/>
                <a:gd name="connsiteX24" fmla="*/ 25241 w 152400"/>
                <a:gd name="connsiteY24" fmla="*/ 55721 h 161925"/>
                <a:gd name="connsiteX25" fmla="*/ 55721 w 152400"/>
                <a:gd name="connsiteY25" fmla="*/ 93821 h 161925"/>
                <a:gd name="connsiteX26" fmla="*/ 54769 w 152400"/>
                <a:gd name="connsiteY26" fmla="*/ 112871 h 161925"/>
                <a:gd name="connsiteX27" fmla="*/ 56674 w 152400"/>
                <a:gd name="connsiteY27" fmla="*/ 113824 h 161925"/>
                <a:gd name="connsiteX28" fmla="*/ 56674 w 152400"/>
                <a:gd name="connsiteY28" fmla="*/ 145256 h 161925"/>
                <a:gd name="connsiteX29" fmla="*/ 52864 w 152400"/>
                <a:gd name="connsiteY29" fmla="*/ 146209 h 161925"/>
                <a:gd name="connsiteX30" fmla="*/ 58579 w 152400"/>
                <a:gd name="connsiteY30" fmla="*/ 155734 h 161925"/>
                <a:gd name="connsiteX31" fmla="*/ 69056 w 152400"/>
                <a:gd name="connsiteY31" fmla="*/ 140494 h 161925"/>
                <a:gd name="connsiteX32" fmla="*/ 68104 w 152400"/>
                <a:gd name="connsiteY32" fmla="*/ 107156 h 161925"/>
                <a:gd name="connsiteX33" fmla="*/ 86201 w 152400"/>
                <a:gd name="connsiteY33" fmla="*/ 133826 h 161925"/>
                <a:gd name="connsiteX34" fmla="*/ 95726 w 152400"/>
                <a:gd name="connsiteY34" fmla="*/ 150019 h 161925"/>
                <a:gd name="connsiteX35" fmla="*/ 83344 w 152400"/>
                <a:gd name="connsiteY35" fmla="*/ 149066 h 161925"/>
                <a:gd name="connsiteX36" fmla="*/ 111919 w 152400"/>
                <a:gd name="connsiteY36" fmla="*/ 161449 h 161925"/>
                <a:gd name="connsiteX37" fmla="*/ 114776 w 152400"/>
                <a:gd name="connsiteY37" fmla="*/ 159544 h 161925"/>
                <a:gd name="connsiteX38" fmla="*/ 112871 w 152400"/>
                <a:gd name="connsiteY38" fmla="*/ 151924 h 161925"/>
                <a:gd name="connsiteX39" fmla="*/ 112871 w 152400"/>
                <a:gd name="connsiteY39" fmla="*/ 151924 h 161925"/>
                <a:gd name="connsiteX40" fmla="*/ 111919 w 152400"/>
                <a:gd name="connsiteY40" fmla="*/ 150019 h 161925"/>
                <a:gd name="connsiteX41" fmla="*/ 110966 w 152400"/>
                <a:gd name="connsiteY41" fmla="*/ 148114 h 161925"/>
                <a:gd name="connsiteX42" fmla="*/ 108109 w 152400"/>
                <a:gd name="connsiteY42" fmla="*/ 145256 h 161925"/>
                <a:gd name="connsiteX43" fmla="*/ 105251 w 152400"/>
                <a:gd name="connsiteY43" fmla="*/ 140494 h 161925"/>
                <a:gd name="connsiteX44" fmla="*/ 103346 w 152400"/>
                <a:gd name="connsiteY44" fmla="*/ 139541 h 161925"/>
                <a:gd name="connsiteX45" fmla="*/ 103346 w 152400"/>
                <a:gd name="connsiteY45" fmla="*/ 137636 h 161925"/>
                <a:gd name="connsiteX46" fmla="*/ 100489 w 152400"/>
                <a:gd name="connsiteY46" fmla="*/ 134779 h 161925"/>
                <a:gd name="connsiteX47" fmla="*/ 97631 w 152400"/>
                <a:gd name="connsiteY47" fmla="*/ 130969 h 161925"/>
                <a:gd name="connsiteX48" fmla="*/ 94774 w 152400"/>
                <a:gd name="connsiteY48" fmla="*/ 127159 h 161925"/>
                <a:gd name="connsiteX49" fmla="*/ 90964 w 152400"/>
                <a:gd name="connsiteY49" fmla="*/ 124301 h 161925"/>
                <a:gd name="connsiteX50" fmla="*/ 86201 w 152400"/>
                <a:gd name="connsiteY50" fmla="*/ 114776 h 161925"/>
                <a:gd name="connsiteX51" fmla="*/ 85249 w 152400"/>
                <a:gd name="connsiteY51" fmla="*/ 113824 h 161925"/>
                <a:gd name="connsiteX52" fmla="*/ 84296 w 152400"/>
                <a:gd name="connsiteY52" fmla="*/ 112871 h 161925"/>
                <a:gd name="connsiteX53" fmla="*/ 81439 w 152400"/>
                <a:gd name="connsiteY53" fmla="*/ 110966 h 161925"/>
                <a:gd name="connsiteX54" fmla="*/ 82391 w 152400"/>
                <a:gd name="connsiteY54" fmla="*/ 110014 h 161925"/>
                <a:gd name="connsiteX55" fmla="*/ 80486 w 152400"/>
                <a:gd name="connsiteY55" fmla="*/ 108109 h 161925"/>
                <a:gd name="connsiteX56" fmla="*/ 79534 w 152400"/>
                <a:gd name="connsiteY56" fmla="*/ 107156 h 161925"/>
                <a:gd name="connsiteX57" fmla="*/ 67151 w 152400"/>
                <a:gd name="connsiteY57" fmla="*/ 92869 h 161925"/>
                <a:gd name="connsiteX58" fmla="*/ 66199 w 152400"/>
                <a:gd name="connsiteY58" fmla="*/ 90964 h 161925"/>
                <a:gd name="connsiteX59" fmla="*/ 67151 w 152400"/>
                <a:gd name="connsiteY59" fmla="*/ 79534 h 161925"/>
                <a:gd name="connsiteX60" fmla="*/ 66199 w 152400"/>
                <a:gd name="connsiteY60" fmla="*/ 63341 h 161925"/>
                <a:gd name="connsiteX61" fmla="*/ 79534 w 152400"/>
                <a:gd name="connsiteY61" fmla="*/ 68104 h 161925"/>
                <a:gd name="connsiteX62" fmla="*/ 91916 w 152400"/>
                <a:gd name="connsiteY62" fmla="*/ 89059 h 161925"/>
                <a:gd name="connsiteX63" fmla="*/ 104299 w 152400"/>
                <a:gd name="connsiteY63" fmla="*/ 90964 h 161925"/>
                <a:gd name="connsiteX64" fmla="*/ 105251 w 152400"/>
                <a:gd name="connsiteY64" fmla="*/ 75724 h 161925"/>
                <a:gd name="connsiteX65" fmla="*/ 105251 w 152400"/>
                <a:gd name="connsiteY65" fmla="*/ 77629 h 161925"/>
                <a:gd name="connsiteX66" fmla="*/ 106204 w 152400"/>
                <a:gd name="connsiteY66" fmla="*/ 68104 h 161925"/>
                <a:gd name="connsiteX67" fmla="*/ 108109 w 152400"/>
                <a:gd name="connsiteY67" fmla="*/ 68104 h 161925"/>
                <a:gd name="connsiteX68" fmla="*/ 107156 w 152400"/>
                <a:gd name="connsiteY68" fmla="*/ 82391 h 161925"/>
                <a:gd name="connsiteX69" fmla="*/ 117634 w 152400"/>
                <a:gd name="connsiteY69" fmla="*/ 104299 h 161925"/>
                <a:gd name="connsiteX70" fmla="*/ 131921 w 152400"/>
                <a:gd name="connsiteY70" fmla="*/ 104299 h 161925"/>
                <a:gd name="connsiteX71" fmla="*/ 130969 w 152400"/>
                <a:gd name="connsiteY71" fmla="*/ 100489 h 161925"/>
                <a:gd name="connsiteX72" fmla="*/ 130969 w 152400"/>
                <a:gd name="connsiteY72" fmla="*/ 99536 h 161925"/>
                <a:gd name="connsiteX73" fmla="*/ 129064 w 152400"/>
                <a:gd name="connsiteY73" fmla="*/ 95726 h 161925"/>
                <a:gd name="connsiteX74" fmla="*/ 129064 w 152400"/>
                <a:gd name="connsiteY74" fmla="*/ 94774 h 161925"/>
                <a:gd name="connsiteX75" fmla="*/ 129064 w 152400"/>
                <a:gd name="connsiteY75" fmla="*/ 93821 h 161925"/>
                <a:gd name="connsiteX76" fmla="*/ 130969 w 152400"/>
                <a:gd name="connsiteY76" fmla="*/ 92869 h 161925"/>
                <a:gd name="connsiteX77" fmla="*/ 133826 w 152400"/>
                <a:gd name="connsiteY77" fmla="*/ 90964 h 161925"/>
                <a:gd name="connsiteX78" fmla="*/ 134779 w 152400"/>
                <a:gd name="connsiteY78" fmla="*/ 90964 h 161925"/>
                <a:gd name="connsiteX79" fmla="*/ 147161 w 152400"/>
                <a:gd name="connsiteY79" fmla="*/ 83344 h 161925"/>
                <a:gd name="connsiteX80" fmla="*/ 150019 w 152400"/>
                <a:gd name="connsiteY80" fmla="*/ 85249 h 161925"/>
                <a:gd name="connsiteX81" fmla="*/ 148114 w 152400"/>
                <a:gd name="connsiteY81" fmla="*/ 72866 h 161925"/>
                <a:gd name="connsiteX82" fmla="*/ 124301 w 152400"/>
                <a:gd name="connsiteY82" fmla="*/ 92869 h 161925"/>
                <a:gd name="connsiteX83" fmla="*/ 123349 w 152400"/>
                <a:gd name="connsiteY83" fmla="*/ 86201 h 161925"/>
                <a:gd name="connsiteX84" fmla="*/ 114776 w 152400"/>
                <a:gd name="connsiteY84" fmla="*/ 76676 h 161925"/>
                <a:gd name="connsiteX85" fmla="*/ 118586 w 152400"/>
                <a:gd name="connsiteY85" fmla="*/ 74771 h 161925"/>
                <a:gd name="connsiteX86" fmla="*/ 108109 w 152400"/>
                <a:gd name="connsiteY86" fmla="*/ 54769 h 161925"/>
                <a:gd name="connsiteX87" fmla="*/ 90011 w 152400"/>
                <a:gd name="connsiteY87" fmla="*/ 76676 h 161925"/>
                <a:gd name="connsiteX88" fmla="*/ 86201 w 152400"/>
                <a:gd name="connsiteY88" fmla="*/ 61436 h 161925"/>
                <a:gd name="connsiteX89" fmla="*/ 87154 w 152400"/>
                <a:gd name="connsiteY89" fmla="*/ 58579 h 161925"/>
                <a:gd name="connsiteX90" fmla="*/ 75724 w 152400"/>
                <a:gd name="connsiteY90" fmla="*/ 54769 h 161925"/>
                <a:gd name="connsiteX91" fmla="*/ 71914 w 152400"/>
                <a:gd name="connsiteY91" fmla="*/ 61436 h 161925"/>
                <a:gd name="connsiteX92" fmla="*/ 71914 w 152400"/>
                <a:gd name="connsiteY92" fmla="*/ 61436 h 161925"/>
                <a:gd name="connsiteX93" fmla="*/ 71914 w 152400"/>
                <a:gd name="connsiteY93" fmla="*/ 62389 h 161925"/>
                <a:gd name="connsiteX94" fmla="*/ 69056 w 152400"/>
                <a:gd name="connsiteY94" fmla="*/ 60484 h 161925"/>
                <a:gd name="connsiteX95" fmla="*/ 70009 w 152400"/>
                <a:gd name="connsiteY95" fmla="*/ 57626 h 161925"/>
                <a:gd name="connsiteX96" fmla="*/ 70009 w 152400"/>
                <a:gd name="connsiteY96" fmla="*/ 56674 h 161925"/>
                <a:gd name="connsiteX97" fmla="*/ 69056 w 152400"/>
                <a:gd name="connsiteY97" fmla="*/ 52864 h 161925"/>
                <a:gd name="connsiteX98" fmla="*/ 68104 w 152400"/>
                <a:gd name="connsiteY98" fmla="*/ 49054 h 161925"/>
                <a:gd name="connsiteX99" fmla="*/ 68104 w 152400"/>
                <a:gd name="connsiteY99" fmla="*/ 48101 h 161925"/>
                <a:gd name="connsiteX100" fmla="*/ 67151 w 152400"/>
                <a:gd name="connsiteY100" fmla="*/ 46196 h 161925"/>
                <a:gd name="connsiteX101" fmla="*/ 67151 w 152400"/>
                <a:gd name="connsiteY101" fmla="*/ 41434 h 161925"/>
                <a:gd name="connsiteX102" fmla="*/ 67151 w 152400"/>
                <a:gd name="connsiteY102" fmla="*/ 40481 h 161925"/>
                <a:gd name="connsiteX103" fmla="*/ 67151 w 152400"/>
                <a:gd name="connsiteY103" fmla="*/ 39529 h 161925"/>
                <a:gd name="connsiteX104" fmla="*/ 66199 w 152400"/>
                <a:gd name="connsiteY104" fmla="*/ 17621 h 161925"/>
                <a:gd name="connsiteX105" fmla="*/ 60484 w 152400"/>
                <a:gd name="connsiteY105" fmla="*/ 7144 h 161925"/>
                <a:gd name="connsiteX106" fmla="*/ 55721 w 152400"/>
                <a:gd name="connsiteY106" fmla="*/ 70009 h 161925"/>
                <a:gd name="connsiteX107" fmla="*/ 56674 w 152400"/>
                <a:gd name="connsiteY107" fmla="*/ 76676 h 161925"/>
                <a:gd name="connsiteX108" fmla="*/ 47149 w 152400"/>
                <a:gd name="connsiteY108" fmla="*/ 66199 h 161925"/>
                <a:gd name="connsiteX109" fmla="*/ 55721 w 152400"/>
                <a:gd name="connsiteY109" fmla="*/ 7000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52400" h="161925">
                  <a:moveTo>
                    <a:pt x="60484" y="7144"/>
                  </a:moveTo>
                  <a:cubicBezTo>
                    <a:pt x="57626" y="9049"/>
                    <a:pt x="54769" y="11906"/>
                    <a:pt x="53816" y="15716"/>
                  </a:cubicBezTo>
                  <a:cubicBezTo>
                    <a:pt x="57626" y="17621"/>
                    <a:pt x="56674" y="22384"/>
                    <a:pt x="55721" y="24289"/>
                  </a:cubicBezTo>
                  <a:cubicBezTo>
                    <a:pt x="53816" y="20479"/>
                    <a:pt x="51911" y="14764"/>
                    <a:pt x="46196" y="12859"/>
                  </a:cubicBezTo>
                  <a:cubicBezTo>
                    <a:pt x="42386" y="15716"/>
                    <a:pt x="37624" y="21431"/>
                    <a:pt x="39529" y="26194"/>
                  </a:cubicBezTo>
                  <a:cubicBezTo>
                    <a:pt x="41434" y="28099"/>
                    <a:pt x="42386" y="25241"/>
                    <a:pt x="44291" y="27146"/>
                  </a:cubicBezTo>
                  <a:cubicBezTo>
                    <a:pt x="55721" y="36671"/>
                    <a:pt x="58579" y="50006"/>
                    <a:pt x="56674" y="61436"/>
                  </a:cubicBezTo>
                  <a:cubicBezTo>
                    <a:pt x="55721" y="58579"/>
                    <a:pt x="54769" y="53816"/>
                    <a:pt x="50959" y="53816"/>
                  </a:cubicBezTo>
                  <a:cubicBezTo>
                    <a:pt x="48101" y="55721"/>
                    <a:pt x="50006" y="57626"/>
                    <a:pt x="49054" y="60484"/>
                  </a:cubicBezTo>
                  <a:cubicBezTo>
                    <a:pt x="46196" y="59531"/>
                    <a:pt x="43339" y="62389"/>
                    <a:pt x="40481" y="61436"/>
                  </a:cubicBezTo>
                  <a:cubicBezTo>
                    <a:pt x="32861" y="53816"/>
                    <a:pt x="27146" y="44291"/>
                    <a:pt x="17621" y="39529"/>
                  </a:cubicBezTo>
                  <a:cubicBezTo>
                    <a:pt x="7144" y="43339"/>
                    <a:pt x="10001" y="50959"/>
                    <a:pt x="11906" y="60484"/>
                  </a:cubicBezTo>
                  <a:cubicBezTo>
                    <a:pt x="12859" y="66199"/>
                    <a:pt x="12859" y="71914"/>
                    <a:pt x="12859" y="75724"/>
                  </a:cubicBezTo>
                  <a:cubicBezTo>
                    <a:pt x="10954" y="75724"/>
                    <a:pt x="9049" y="74771"/>
                    <a:pt x="7144" y="76676"/>
                  </a:cubicBezTo>
                  <a:cubicBezTo>
                    <a:pt x="9049" y="81439"/>
                    <a:pt x="13811" y="85249"/>
                    <a:pt x="19526" y="86201"/>
                  </a:cubicBezTo>
                  <a:cubicBezTo>
                    <a:pt x="23336" y="82391"/>
                    <a:pt x="22384" y="76676"/>
                    <a:pt x="21431" y="70009"/>
                  </a:cubicBezTo>
                  <a:cubicBezTo>
                    <a:pt x="21431" y="68104"/>
                    <a:pt x="22384" y="66199"/>
                    <a:pt x="20479" y="65246"/>
                  </a:cubicBezTo>
                  <a:cubicBezTo>
                    <a:pt x="20479" y="64294"/>
                    <a:pt x="21431" y="65246"/>
                    <a:pt x="22384" y="64294"/>
                  </a:cubicBezTo>
                  <a:cubicBezTo>
                    <a:pt x="21431" y="62389"/>
                    <a:pt x="21431" y="53816"/>
                    <a:pt x="21431" y="51911"/>
                  </a:cubicBezTo>
                  <a:cubicBezTo>
                    <a:pt x="21431" y="51911"/>
                    <a:pt x="21431" y="51911"/>
                    <a:pt x="21431" y="51911"/>
                  </a:cubicBezTo>
                  <a:cubicBezTo>
                    <a:pt x="21431" y="51911"/>
                    <a:pt x="21431" y="51911"/>
                    <a:pt x="22384" y="51911"/>
                  </a:cubicBezTo>
                  <a:cubicBezTo>
                    <a:pt x="22384" y="51911"/>
                    <a:pt x="22384" y="51911"/>
                    <a:pt x="21431" y="51911"/>
                  </a:cubicBezTo>
                  <a:cubicBezTo>
                    <a:pt x="21431" y="51911"/>
                    <a:pt x="21431" y="51911"/>
                    <a:pt x="21431" y="51911"/>
                  </a:cubicBezTo>
                  <a:cubicBezTo>
                    <a:pt x="21431" y="51911"/>
                    <a:pt x="23336" y="51911"/>
                    <a:pt x="23336" y="51911"/>
                  </a:cubicBezTo>
                  <a:cubicBezTo>
                    <a:pt x="24289" y="53816"/>
                    <a:pt x="24289" y="54769"/>
                    <a:pt x="25241" y="55721"/>
                  </a:cubicBezTo>
                  <a:cubicBezTo>
                    <a:pt x="35719" y="68104"/>
                    <a:pt x="45244" y="80486"/>
                    <a:pt x="55721" y="93821"/>
                  </a:cubicBezTo>
                  <a:cubicBezTo>
                    <a:pt x="55721" y="100489"/>
                    <a:pt x="57626" y="105251"/>
                    <a:pt x="54769" y="112871"/>
                  </a:cubicBezTo>
                  <a:lnTo>
                    <a:pt x="56674" y="113824"/>
                  </a:lnTo>
                  <a:cubicBezTo>
                    <a:pt x="56674" y="124301"/>
                    <a:pt x="57626" y="133826"/>
                    <a:pt x="56674" y="145256"/>
                  </a:cubicBezTo>
                  <a:cubicBezTo>
                    <a:pt x="54769" y="144304"/>
                    <a:pt x="53816" y="144304"/>
                    <a:pt x="52864" y="146209"/>
                  </a:cubicBezTo>
                  <a:cubicBezTo>
                    <a:pt x="52864" y="150019"/>
                    <a:pt x="54769" y="152876"/>
                    <a:pt x="58579" y="155734"/>
                  </a:cubicBezTo>
                  <a:cubicBezTo>
                    <a:pt x="67151" y="155734"/>
                    <a:pt x="66199" y="148114"/>
                    <a:pt x="69056" y="140494"/>
                  </a:cubicBezTo>
                  <a:cubicBezTo>
                    <a:pt x="67151" y="130016"/>
                    <a:pt x="67151" y="118586"/>
                    <a:pt x="68104" y="107156"/>
                  </a:cubicBezTo>
                  <a:cubicBezTo>
                    <a:pt x="72866" y="115729"/>
                    <a:pt x="80486" y="126206"/>
                    <a:pt x="86201" y="133826"/>
                  </a:cubicBezTo>
                  <a:cubicBezTo>
                    <a:pt x="90011" y="138589"/>
                    <a:pt x="94774" y="144304"/>
                    <a:pt x="95726" y="150019"/>
                  </a:cubicBezTo>
                  <a:cubicBezTo>
                    <a:pt x="92869" y="152876"/>
                    <a:pt x="87154" y="146209"/>
                    <a:pt x="83344" y="149066"/>
                  </a:cubicBezTo>
                  <a:cubicBezTo>
                    <a:pt x="92869" y="156686"/>
                    <a:pt x="102394" y="159544"/>
                    <a:pt x="111919" y="161449"/>
                  </a:cubicBezTo>
                  <a:cubicBezTo>
                    <a:pt x="112871" y="159544"/>
                    <a:pt x="113824" y="161449"/>
                    <a:pt x="114776" y="159544"/>
                  </a:cubicBezTo>
                  <a:cubicBezTo>
                    <a:pt x="114776" y="156686"/>
                    <a:pt x="113824" y="154781"/>
                    <a:pt x="112871" y="151924"/>
                  </a:cubicBezTo>
                  <a:cubicBezTo>
                    <a:pt x="112871" y="151924"/>
                    <a:pt x="112871" y="151924"/>
                    <a:pt x="112871" y="151924"/>
                  </a:cubicBezTo>
                  <a:cubicBezTo>
                    <a:pt x="112871" y="150971"/>
                    <a:pt x="111919" y="150971"/>
                    <a:pt x="111919" y="150019"/>
                  </a:cubicBezTo>
                  <a:cubicBezTo>
                    <a:pt x="111919" y="149066"/>
                    <a:pt x="110966" y="149066"/>
                    <a:pt x="110966" y="148114"/>
                  </a:cubicBezTo>
                  <a:cubicBezTo>
                    <a:pt x="110014" y="147161"/>
                    <a:pt x="109061" y="146209"/>
                    <a:pt x="108109" y="145256"/>
                  </a:cubicBezTo>
                  <a:cubicBezTo>
                    <a:pt x="107156" y="143351"/>
                    <a:pt x="106204" y="142399"/>
                    <a:pt x="105251" y="140494"/>
                  </a:cubicBezTo>
                  <a:cubicBezTo>
                    <a:pt x="105251" y="139541"/>
                    <a:pt x="103346" y="139541"/>
                    <a:pt x="103346" y="139541"/>
                  </a:cubicBezTo>
                  <a:cubicBezTo>
                    <a:pt x="103346" y="138589"/>
                    <a:pt x="103346" y="138589"/>
                    <a:pt x="103346" y="137636"/>
                  </a:cubicBezTo>
                  <a:cubicBezTo>
                    <a:pt x="103346" y="136684"/>
                    <a:pt x="101441" y="135731"/>
                    <a:pt x="100489" y="134779"/>
                  </a:cubicBezTo>
                  <a:cubicBezTo>
                    <a:pt x="99536" y="133826"/>
                    <a:pt x="98584" y="132874"/>
                    <a:pt x="97631" y="130969"/>
                  </a:cubicBezTo>
                  <a:cubicBezTo>
                    <a:pt x="96679" y="130016"/>
                    <a:pt x="95726" y="128111"/>
                    <a:pt x="94774" y="127159"/>
                  </a:cubicBezTo>
                  <a:cubicBezTo>
                    <a:pt x="94774" y="127159"/>
                    <a:pt x="90964" y="124301"/>
                    <a:pt x="90964" y="124301"/>
                  </a:cubicBezTo>
                  <a:cubicBezTo>
                    <a:pt x="91916" y="120491"/>
                    <a:pt x="86201" y="118586"/>
                    <a:pt x="86201" y="114776"/>
                  </a:cubicBezTo>
                  <a:cubicBezTo>
                    <a:pt x="86201" y="114776"/>
                    <a:pt x="85249" y="113824"/>
                    <a:pt x="85249" y="113824"/>
                  </a:cubicBezTo>
                  <a:cubicBezTo>
                    <a:pt x="85249" y="113824"/>
                    <a:pt x="84296" y="112871"/>
                    <a:pt x="84296" y="112871"/>
                  </a:cubicBezTo>
                  <a:cubicBezTo>
                    <a:pt x="83344" y="111919"/>
                    <a:pt x="83344" y="111919"/>
                    <a:pt x="81439" y="110966"/>
                  </a:cubicBezTo>
                  <a:lnTo>
                    <a:pt x="82391" y="110014"/>
                  </a:lnTo>
                  <a:cubicBezTo>
                    <a:pt x="82391" y="109061"/>
                    <a:pt x="81439" y="108109"/>
                    <a:pt x="80486" y="108109"/>
                  </a:cubicBezTo>
                  <a:cubicBezTo>
                    <a:pt x="80486" y="108109"/>
                    <a:pt x="80486" y="108109"/>
                    <a:pt x="79534" y="107156"/>
                  </a:cubicBezTo>
                  <a:cubicBezTo>
                    <a:pt x="74771" y="103346"/>
                    <a:pt x="72866" y="96679"/>
                    <a:pt x="67151" y="92869"/>
                  </a:cubicBezTo>
                  <a:cubicBezTo>
                    <a:pt x="68104" y="91916"/>
                    <a:pt x="67151" y="90964"/>
                    <a:pt x="66199" y="90964"/>
                  </a:cubicBezTo>
                  <a:cubicBezTo>
                    <a:pt x="67151" y="87154"/>
                    <a:pt x="65246" y="83344"/>
                    <a:pt x="67151" y="79534"/>
                  </a:cubicBezTo>
                  <a:cubicBezTo>
                    <a:pt x="64294" y="74771"/>
                    <a:pt x="65246" y="69056"/>
                    <a:pt x="66199" y="63341"/>
                  </a:cubicBezTo>
                  <a:cubicBezTo>
                    <a:pt x="68104" y="68104"/>
                    <a:pt x="75724" y="70961"/>
                    <a:pt x="79534" y="68104"/>
                  </a:cubicBezTo>
                  <a:cubicBezTo>
                    <a:pt x="83344" y="74771"/>
                    <a:pt x="87154" y="81439"/>
                    <a:pt x="91916" y="89059"/>
                  </a:cubicBezTo>
                  <a:cubicBezTo>
                    <a:pt x="95726" y="90011"/>
                    <a:pt x="100489" y="93821"/>
                    <a:pt x="104299" y="90964"/>
                  </a:cubicBezTo>
                  <a:cubicBezTo>
                    <a:pt x="107156" y="85249"/>
                    <a:pt x="102394" y="79534"/>
                    <a:pt x="105251" y="75724"/>
                  </a:cubicBezTo>
                  <a:cubicBezTo>
                    <a:pt x="105251" y="76676"/>
                    <a:pt x="104299" y="76676"/>
                    <a:pt x="105251" y="77629"/>
                  </a:cubicBezTo>
                  <a:cubicBezTo>
                    <a:pt x="106204" y="73819"/>
                    <a:pt x="104299" y="71914"/>
                    <a:pt x="106204" y="68104"/>
                  </a:cubicBezTo>
                  <a:cubicBezTo>
                    <a:pt x="107156" y="68104"/>
                    <a:pt x="107156" y="68104"/>
                    <a:pt x="108109" y="68104"/>
                  </a:cubicBezTo>
                  <a:cubicBezTo>
                    <a:pt x="110966" y="71914"/>
                    <a:pt x="104299" y="78581"/>
                    <a:pt x="107156" y="82391"/>
                  </a:cubicBezTo>
                  <a:cubicBezTo>
                    <a:pt x="113824" y="89059"/>
                    <a:pt x="115729" y="96679"/>
                    <a:pt x="117634" y="104299"/>
                  </a:cubicBezTo>
                  <a:cubicBezTo>
                    <a:pt x="121444" y="106204"/>
                    <a:pt x="127159" y="110966"/>
                    <a:pt x="131921" y="104299"/>
                  </a:cubicBezTo>
                  <a:cubicBezTo>
                    <a:pt x="131921" y="103346"/>
                    <a:pt x="131921" y="101441"/>
                    <a:pt x="130969" y="100489"/>
                  </a:cubicBezTo>
                  <a:cubicBezTo>
                    <a:pt x="130969" y="100489"/>
                    <a:pt x="130969" y="100489"/>
                    <a:pt x="130969" y="99536"/>
                  </a:cubicBezTo>
                  <a:cubicBezTo>
                    <a:pt x="130016" y="98584"/>
                    <a:pt x="130016" y="96679"/>
                    <a:pt x="129064" y="95726"/>
                  </a:cubicBezTo>
                  <a:cubicBezTo>
                    <a:pt x="129064" y="94774"/>
                    <a:pt x="129064" y="94774"/>
                    <a:pt x="129064" y="94774"/>
                  </a:cubicBezTo>
                  <a:cubicBezTo>
                    <a:pt x="129064" y="94774"/>
                    <a:pt x="129064" y="93821"/>
                    <a:pt x="129064" y="93821"/>
                  </a:cubicBezTo>
                  <a:cubicBezTo>
                    <a:pt x="130016" y="92869"/>
                    <a:pt x="130016" y="92869"/>
                    <a:pt x="130969" y="92869"/>
                  </a:cubicBezTo>
                  <a:cubicBezTo>
                    <a:pt x="131921" y="91916"/>
                    <a:pt x="132874" y="91916"/>
                    <a:pt x="133826" y="90964"/>
                  </a:cubicBezTo>
                  <a:cubicBezTo>
                    <a:pt x="133826" y="90964"/>
                    <a:pt x="134779" y="90964"/>
                    <a:pt x="134779" y="90964"/>
                  </a:cubicBezTo>
                  <a:cubicBezTo>
                    <a:pt x="138589" y="88106"/>
                    <a:pt x="143351" y="85249"/>
                    <a:pt x="147161" y="83344"/>
                  </a:cubicBezTo>
                  <a:cubicBezTo>
                    <a:pt x="148114" y="84296"/>
                    <a:pt x="148114" y="85249"/>
                    <a:pt x="150019" y="85249"/>
                  </a:cubicBezTo>
                  <a:cubicBezTo>
                    <a:pt x="150971" y="80486"/>
                    <a:pt x="150019" y="76676"/>
                    <a:pt x="148114" y="72866"/>
                  </a:cubicBezTo>
                  <a:cubicBezTo>
                    <a:pt x="133826" y="68104"/>
                    <a:pt x="131921" y="83344"/>
                    <a:pt x="124301" y="92869"/>
                  </a:cubicBezTo>
                  <a:cubicBezTo>
                    <a:pt x="121444" y="91916"/>
                    <a:pt x="123349" y="89059"/>
                    <a:pt x="123349" y="86201"/>
                  </a:cubicBezTo>
                  <a:cubicBezTo>
                    <a:pt x="121444" y="82391"/>
                    <a:pt x="116681" y="78581"/>
                    <a:pt x="114776" y="76676"/>
                  </a:cubicBezTo>
                  <a:cubicBezTo>
                    <a:pt x="115729" y="74771"/>
                    <a:pt x="117634" y="76676"/>
                    <a:pt x="118586" y="74771"/>
                  </a:cubicBezTo>
                  <a:cubicBezTo>
                    <a:pt x="119539" y="68104"/>
                    <a:pt x="117634" y="52864"/>
                    <a:pt x="108109" y="54769"/>
                  </a:cubicBezTo>
                  <a:cubicBezTo>
                    <a:pt x="99536" y="55721"/>
                    <a:pt x="95726" y="70961"/>
                    <a:pt x="90011" y="76676"/>
                  </a:cubicBezTo>
                  <a:cubicBezTo>
                    <a:pt x="89059" y="71914"/>
                    <a:pt x="90011" y="66199"/>
                    <a:pt x="86201" y="61436"/>
                  </a:cubicBezTo>
                  <a:cubicBezTo>
                    <a:pt x="87154" y="60484"/>
                    <a:pt x="86201" y="59531"/>
                    <a:pt x="87154" y="58579"/>
                  </a:cubicBezTo>
                  <a:cubicBezTo>
                    <a:pt x="84296" y="53816"/>
                    <a:pt x="79534" y="53816"/>
                    <a:pt x="75724" y="54769"/>
                  </a:cubicBezTo>
                  <a:cubicBezTo>
                    <a:pt x="73819" y="56674"/>
                    <a:pt x="72866" y="60484"/>
                    <a:pt x="71914" y="61436"/>
                  </a:cubicBezTo>
                  <a:cubicBezTo>
                    <a:pt x="71914" y="61436"/>
                    <a:pt x="71914" y="61436"/>
                    <a:pt x="71914" y="61436"/>
                  </a:cubicBezTo>
                  <a:cubicBezTo>
                    <a:pt x="71914" y="61436"/>
                    <a:pt x="71914" y="62389"/>
                    <a:pt x="71914" y="62389"/>
                  </a:cubicBezTo>
                  <a:cubicBezTo>
                    <a:pt x="70961" y="64294"/>
                    <a:pt x="68104" y="62389"/>
                    <a:pt x="69056" y="60484"/>
                  </a:cubicBezTo>
                  <a:cubicBezTo>
                    <a:pt x="69056" y="59531"/>
                    <a:pt x="70009" y="58579"/>
                    <a:pt x="70009" y="57626"/>
                  </a:cubicBezTo>
                  <a:cubicBezTo>
                    <a:pt x="70009" y="57626"/>
                    <a:pt x="70009" y="57626"/>
                    <a:pt x="70009" y="56674"/>
                  </a:cubicBezTo>
                  <a:cubicBezTo>
                    <a:pt x="70009" y="55721"/>
                    <a:pt x="69056" y="53816"/>
                    <a:pt x="69056" y="52864"/>
                  </a:cubicBezTo>
                  <a:cubicBezTo>
                    <a:pt x="68104" y="51911"/>
                    <a:pt x="68104" y="50959"/>
                    <a:pt x="68104" y="49054"/>
                  </a:cubicBezTo>
                  <a:cubicBezTo>
                    <a:pt x="68104" y="49054"/>
                    <a:pt x="68104" y="48101"/>
                    <a:pt x="68104" y="48101"/>
                  </a:cubicBezTo>
                  <a:cubicBezTo>
                    <a:pt x="67151" y="48101"/>
                    <a:pt x="67151" y="47149"/>
                    <a:pt x="67151" y="46196"/>
                  </a:cubicBezTo>
                  <a:cubicBezTo>
                    <a:pt x="67151" y="44291"/>
                    <a:pt x="67151" y="43339"/>
                    <a:pt x="67151" y="41434"/>
                  </a:cubicBezTo>
                  <a:cubicBezTo>
                    <a:pt x="67151" y="41434"/>
                    <a:pt x="67151" y="40481"/>
                    <a:pt x="67151" y="40481"/>
                  </a:cubicBezTo>
                  <a:cubicBezTo>
                    <a:pt x="67151" y="40481"/>
                    <a:pt x="67151" y="40481"/>
                    <a:pt x="67151" y="39529"/>
                  </a:cubicBezTo>
                  <a:cubicBezTo>
                    <a:pt x="68104" y="34766"/>
                    <a:pt x="67151" y="23336"/>
                    <a:pt x="66199" y="17621"/>
                  </a:cubicBezTo>
                  <a:cubicBezTo>
                    <a:pt x="64294" y="10954"/>
                    <a:pt x="64294" y="9049"/>
                    <a:pt x="60484" y="7144"/>
                  </a:cubicBezTo>
                  <a:close/>
                  <a:moveTo>
                    <a:pt x="55721" y="70009"/>
                  </a:moveTo>
                  <a:cubicBezTo>
                    <a:pt x="55721" y="71914"/>
                    <a:pt x="56674" y="73819"/>
                    <a:pt x="56674" y="76676"/>
                  </a:cubicBezTo>
                  <a:cubicBezTo>
                    <a:pt x="53816" y="74771"/>
                    <a:pt x="51911" y="69056"/>
                    <a:pt x="47149" y="66199"/>
                  </a:cubicBezTo>
                  <a:cubicBezTo>
                    <a:pt x="50006" y="64294"/>
                    <a:pt x="53816" y="71914"/>
                    <a:pt x="55721" y="700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4DC32A2-AFFD-45EF-8F20-7EA204DB78A3}"/>
                </a:ext>
              </a:extLst>
            </p:cNvPr>
            <p:cNvSpPr/>
            <p:nvPr/>
          </p:nvSpPr>
          <p:spPr>
            <a:xfrm>
              <a:off x="2912058" y="1560796"/>
              <a:ext cx="19050" cy="28575"/>
            </a:xfrm>
            <a:custGeom>
              <a:avLst/>
              <a:gdLst>
                <a:gd name="connsiteX0" fmla="*/ 15990 w 19050"/>
                <a:gd name="connsiteY0" fmla="*/ 7144 h 28575"/>
                <a:gd name="connsiteX1" fmla="*/ 11227 w 19050"/>
                <a:gd name="connsiteY1" fmla="*/ 30004 h 28575"/>
                <a:gd name="connsiteX2" fmla="*/ 15990 w 190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5990" y="7144"/>
                  </a:moveTo>
                  <a:cubicBezTo>
                    <a:pt x="28372" y="10954"/>
                    <a:pt x="11227" y="22384"/>
                    <a:pt x="11227" y="30004"/>
                  </a:cubicBezTo>
                  <a:cubicBezTo>
                    <a:pt x="-203" y="25241"/>
                    <a:pt x="15990" y="13811"/>
                    <a:pt x="15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B9F5CAF-7FF2-416E-9868-C9DF84D83F70}"/>
                </a:ext>
              </a:extLst>
            </p:cNvPr>
            <p:cNvSpPr/>
            <p:nvPr/>
          </p:nvSpPr>
          <p:spPr>
            <a:xfrm>
              <a:off x="2052224" y="1708433"/>
              <a:ext cx="19050" cy="28575"/>
            </a:xfrm>
            <a:custGeom>
              <a:avLst/>
              <a:gdLst>
                <a:gd name="connsiteX0" fmla="*/ 7144 w 19050"/>
                <a:gd name="connsiteY0" fmla="*/ 7144 h 28575"/>
                <a:gd name="connsiteX1" fmla="*/ 11906 w 19050"/>
                <a:gd name="connsiteY1" fmla="*/ 25241 h 28575"/>
                <a:gd name="connsiteX2" fmla="*/ 7144 w 190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7144" y="7144"/>
                  </a:moveTo>
                  <a:cubicBezTo>
                    <a:pt x="20479" y="10954"/>
                    <a:pt x="11906" y="13811"/>
                    <a:pt x="11906" y="25241"/>
                  </a:cubicBezTo>
                  <a:cubicBezTo>
                    <a:pt x="5239" y="24289"/>
                    <a:pt x="8096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FDF684C-B290-4766-8F60-808532DF6829}"/>
                </a:ext>
              </a:extLst>
            </p:cNvPr>
            <p:cNvSpPr/>
            <p:nvPr/>
          </p:nvSpPr>
          <p:spPr>
            <a:xfrm>
              <a:off x="2888519" y="1533500"/>
              <a:ext cx="9525" cy="9525"/>
            </a:xfrm>
            <a:custGeom>
              <a:avLst/>
              <a:gdLst>
                <a:gd name="connsiteX0" fmla="*/ 10001 w 9525"/>
                <a:gd name="connsiteY0" fmla="*/ 7769 h 9525"/>
                <a:gd name="connsiteX1" fmla="*/ 7144 w 9525"/>
                <a:gd name="connsiteY1" fmla="*/ 8722 h 9525"/>
                <a:gd name="connsiteX2" fmla="*/ 10001 w 9525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69"/>
                  </a:moveTo>
                  <a:cubicBezTo>
                    <a:pt x="9049" y="8722"/>
                    <a:pt x="8096" y="8722"/>
                    <a:pt x="7144" y="8722"/>
                  </a:cubicBezTo>
                  <a:cubicBezTo>
                    <a:pt x="7144" y="6817"/>
                    <a:pt x="9049" y="6817"/>
                    <a:pt x="10001" y="7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3E757D1-0E99-4727-B018-5FEC32A95D19}"/>
                </a:ext>
              </a:extLst>
            </p:cNvPr>
            <p:cNvSpPr/>
            <p:nvPr/>
          </p:nvSpPr>
          <p:spPr>
            <a:xfrm>
              <a:off x="2791891" y="1516794"/>
              <a:ext cx="180975" cy="161925"/>
            </a:xfrm>
            <a:custGeom>
              <a:avLst/>
              <a:gdLst>
                <a:gd name="connsiteX0" fmla="*/ 162826 w 180975"/>
                <a:gd name="connsiteY0" fmla="*/ 127346 h 161925"/>
                <a:gd name="connsiteX1" fmla="*/ 162826 w 180975"/>
                <a:gd name="connsiteY1" fmla="*/ 127346 h 161925"/>
                <a:gd name="connsiteX2" fmla="*/ 125679 w 180975"/>
                <a:gd name="connsiteY2" fmla="*/ 124488 h 161925"/>
                <a:gd name="connsiteX3" fmla="*/ 121869 w 180975"/>
                <a:gd name="connsiteY3" fmla="*/ 124488 h 161925"/>
                <a:gd name="connsiteX4" fmla="*/ 116154 w 180975"/>
                <a:gd name="connsiteY4" fmla="*/ 122583 h 161925"/>
                <a:gd name="connsiteX5" fmla="*/ 131394 w 180975"/>
                <a:gd name="connsiteY5" fmla="*/ 101628 h 161925"/>
                <a:gd name="connsiteX6" fmla="*/ 136156 w 180975"/>
                <a:gd name="connsiteY6" fmla="*/ 94961 h 161925"/>
                <a:gd name="connsiteX7" fmla="*/ 141871 w 180975"/>
                <a:gd name="connsiteY7" fmla="*/ 90198 h 161925"/>
                <a:gd name="connsiteX8" fmla="*/ 144729 w 180975"/>
                <a:gd name="connsiteY8" fmla="*/ 86388 h 161925"/>
                <a:gd name="connsiteX9" fmla="*/ 176161 w 180975"/>
                <a:gd name="connsiteY9" fmla="*/ 56861 h 161925"/>
                <a:gd name="connsiteX10" fmla="*/ 163779 w 180975"/>
                <a:gd name="connsiteY10" fmla="*/ 54956 h 161925"/>
                <a:gd name="connsiteX11" fmla="*/ 164731 w 180975"/>
                <a:gd name="connsiteY11" fmla="*/ 44478 h 161925"/>
                <a:gd name="connsiteX12" fmla="*/ 146634 w 180975"/>
                <a:gd name="connsiteY12" fmla="*/ 42573 h 161925"/>
                <a:gd name="connsiteX13" fmla="*/ 148539 w 180975"/>
                <a:gd name="connsiteY13" fmla="*/ 48288 h 161925"/>
                <a:gd name="connsiteX14" fmla="*/ 142824 w 180975"/>
                <a:gd name="connsiteY14" fmla="*/ 60671 h 161925"/>
                <a:gd name="connsiteX15" fmla="*/ 119011 w 180975"/>
                <a:gd name="connsiteY15" fmla="*/ 67338 h 161925"/>
                <a:gd name="connsiteX16" fmla="*/ 90436 w 180975"/>
                <a:gd name="connsiteY16" fmla="*/ 83531 h 161925"/>
                <a:gd name="connsiteX17" fmla="*/ 53289 w 180975"/>
                <a:gd name="connsiteY17" fmla="*/ 93056 h 161925"/>
                <a:gd name="connsiteX18" fmla="*/ 53289 w 180975"/>
                <a:gd name="connsiteY18" fmla="*/ 93056 h 161925"/>
                <a:gd name="connsiteX19" fmla="*/ 52336 w 180975"/>
                <a:gd name="connsiteY19" fmla="*/ 93056 h 161925"/>
                <a:gd name="connsiteX20" fmla="*/ 51384 w 180975"/>
                <a:gd name="connsiteY20" fmla="*/ 92103 h 161925"/>
                <a:gd name="connsiteX21" fmla="*/ 48526 w 180975"/>
                <a:gd name="connsiteY21" fmla="*/ 92103 h 161925"/>
                <a:gd name="connsiteX22" fmla="*/ 57099 w 180975"/>
                <a:gd name="connsiteY22" fmla="*/ 84483 h 161925"/>
                <a:gd name="connsiteX23" fmla="*/ 89484 w 180975"/>
                <a:gd name="connsiteY23" fmla="*/ 72101 h 161925"/>
                <a:gd name="connsiteX24" fmla="*/ 109486 w 180975"/>
                <a:gd name="connsiteY24" fmla="*/ 63528 h 161925"/>
                <a:gd name="connsiteX25" fmla="*/ 89484 w 180975"/>
                <a:gd name="connsiteY25" fmla="*/ 57813 h 161925"/>
                <a:gd name="connsiteX26" fmla="*/ 87579 w 180975"/>
                <a:gd name="connsiteY26" fmla="*/ 56861 h 161925"/>
                <a:gd name="connsiteX27" fmla="*/ 107581 w 180975"/>
                <a:gd name="connsiteY27" fmla="*/ 48288 h 161925"/>
                <a:gd name="connsiteX28" fmla="*/ 108534 w 180975"/>
                <a:gd name="connsiteY28" fmla="*/ 47336 h 161925"/>
                <a:gd name="connsiteX29" fmla="*/ 113296 w 180975"/>
                <a:gd name="connsiteY29" fmla="*/ 36858 h 161925"/>
                <a:gd name="connsiteX30" fmla="*/ 95199 w 180975"/>
                <a:gd name="connsiteY30" fmla="*/ 34001 h 161925"/>
                <a:gd name="connsiteX31" fmla="*/ 88531 w 180975"/>
                <a:gd name="connsiteY31" fmla="*/ 36858 h 161925"/>
                <a:gd name="connsiteX32" fmla="*/ 82816 w 180975"/>
                <a:gd name="connsiteY32" fmla="*/ 38763 h 161925"/>
                <a:gd name="connsiteX33" fmla="*/ 91389 w 180975"/>
                <a:gd name="connsiteY33" fmla="*/ 32096 h 161925"/>
                <a:gd name="connsiteX34" fmla="*/ 104724 w 180975"/>
                <a:gd name="connsiteY34" fmla="*/ 28286 h 161925"/>
                <a:gd name="connsiteX35" fmla="*/ 118059 w 180975"/>
                <a:gd name="connsiteY35" fmla="*/ 24476 h 161925"/>
                <a:gd name="connsiteX36" fmla="*/ 131394 w 180975"/>
                <a:gd name="connsiteY36" fmla="*/ 26381 h 161925"/>
                <a:gd name="connsiteX37" fmla="*/ 135204 w 180975"/>
                <a:gd name="connsiteY37" fmla="*/ 22571 h 161925"/>
                <a:gd name="connsiteX38" fmla="*/ 116154 w 180975"/>
                <a:gd name="connsiteY38" fmla="*/ 12093 h 161925"/>
                <a:gd name="connsiteX39" fmla="*/ 87579 w 180975"/>
                <a:gd name="connsiteY39" fmla="*/ 12093 h 161925"/>
                <a:gd name="connsiteX40" fmla="*/ 53289 w 180975"/>
                <a:gd name="connsiteY40" fmla="*/ 12093 h 161925"/>
                <a:gd name="connsiteX41" fmla="*/ 47574 w 180975"/>
                <a:gd name="connsiteY41" fmla="*/ 7331 h 161925"/>
                <a:gd name="connsiteX42" fmla="*/ 59004 w 180975"/>
                <a:gd name="connsiteY42" fmla="*/ 31143 h 161925"/>
                <a:gd name="connsiteX43" fmla="*/ 78054 w 180975"/>
                <a:gd name="connsiteY43" fmla="*/ 30191 h 161925"/>
                <a:gd name="connsiteX44" fmla="*/ 84721 w 180975"/>
                <a:gd name="connsiteY44" fmla="*/ 29238 h 161925"/>
                <a:gd name="connsiteX45" fmla="*/ 91389 w 180975"/>
                <a:gd name="connsiteY45" fmla="*/ 26381 h 161925"/>
                <a:gd name="connsiteX46" fmla="*/ 99961 w 180975"/>
                <a:gd name="connsiteY46" fmla="*/ 26381 h 161925"/>
                <a:gd name="connsiteX47" fmla="*/ 71386 w 180975"/>
                <a:gd name="connsiteY47" fmla="*/ 37811 h 161925"/>
                <a:gd name="connsiteX48" fmla="*/ 58051 w 180975"/>
                <a:gd name="connsiteY48" fmla="*/ 54003 h 161925"/>
                <a:gd name="connsiteX49" fmla="*/ 75196 w 180975"/>
                <a:gd name="connsiteY49" fmla="*/ 54003 h 161925"/>
                <a:gd name="connsiteX50" fmla="*/ 89484 w 180975"/>
                <a:gd name="connsiteY50" fmla="*/ 42573 h 161925"/>
                <a:gd name="connsiteX51" fmla="*/ 70434 w 180975"/>
                <a:gd name="connsiteY51" fmla="*/ 72101 h 161925"/>
                <a:gd name="connsiteX52" fmla="*/ 44716 w 180975"/>
                <a:gd name="connsiteY52" fmla="*/ 88293 h 161925"/>
                <a:gd name="connsiteX53" fmla="*/ 19951 w 180975"/>
                <a:gd name="connsiteY53" fmla="*/ 107343 h 161925"/>
                <a:gd name="connsiteX54" fmla="*/ 7569 w 180975"/>
                <a:gd name="connsiteY54" fmla="*/ 122583 h 161925"/>
                <a:gd name="connsiteX55" fmla="*/ 24714 w 180975"/>
                <a:gd name="connsiteY55" fmla="*/ 122583 h 161925"/>
                <a:gd name="connsiteX56" fmla="*/ 26619 w 180975"/>
                <a:gd name="connsiteY56" fmla="*/ 118773 h 161925"/>
                <a:gd name="connsiteX57" fmla="*/ 58051 w 180975"/>
                <a:gd name="connsiteY57" fmla="*/ 98771 h 161925"/>
                <a:gd name="connsiteX58" fmla="*/ 73291 w 180975"/>
                <a:gd name="connsiteY58" fmla="*/ 97818 h 161925"/>
                <a:gd name="connsiteX59" fmla="*/ 59004 w 180975"/>
                <a:gd name="connsiteY59" fmla="*/ 131156 h 161925"/>
                <a:gd name="connsiteX60" fmla="*/ 67576 w 180975"/>
                <a:gd name="connsiteY60" fmla="*/ 126393 h 161925"/>
                <a:gd name="connsiteX61" fmla="*/ 73291 w 180975"/>
                <a:gd name="connsiteY61" fmla="*/ 124488 h 161925"/>
                <a:gd name="connsiteX62" fmla="*/ 93294 w 180975"/>
                <a:gd name="connsiteY62" fmla="*/ 94961 h 161925"/>
                <a:gd name="connsiteX63" fmla="*/ 103771 w 180975"/>
                <a:gd name="connsiteY63" fmla="*/ 87341 h 161925"/>
                <a:gd name="connsiteX64" fmla="*/ 104724 w 180975"/>
                <a:gd name="connsiteY64" fmla="*/ 92103 h 161925"/>
                <a:gd name="connsiteX65" fmla="*/ 113296 w 180975"/>
                <a:gd name="connsiteY65" fmla="*/ 91151 h 161925"/>
                <a:gd name="connsiteX66" fmla="*/ 114249 w 180975"/>
                <a:gd name="connsiteY66" fmla="*/ 91151 h 161925"/>
                <a:gd name="connsiteX67" fmla="*/ 125679 w 180975"/>
                <a:gd name="connsiteY67" fmla="*/ 80673 h 161925"/>
                <a:gd name="connsiteX68" fmla="*/ 135204 w 180975"/>
                <a:gd name="connsiteY68" fmla="*/ 71148 h 161925"/>
                <a:gd name="connsiteX69" fmla="*/ 105676 w 180975"/>
                <a:gd name="connsiteY69" fmla="*/ 131156 h 161925"/>
                <a:gd name="connsiteX70" fmla="*/ 143776 w 180975"/>
                <a:gd name="connsiteY70" fmla="*/ 133061 h 161925"/>
                <a:gd name="connsiteX71" fmla="*/ 131394 w 180975"/>
                <a:gd name="connsiteY71" fmla="*/ 157826 h 161925"/>
                <a:gd name="connsiteX72" fmla="*/ 133299 w 180975"/>
                <a:gd name="connsiteY72" fmla="*/ 158778 h 161925"/>
                <a:gd name="connsiteX73" fmla="*/ 134251 w 180975"/>
                <a:gd name="connsiteY73" fmla="*/ 158778 h 161925"/>
                <a:gd name="connsiteX74" fmla="*/ 139966 w 180975"/>
                <a:gd name="connsiteY74" fmla="*/ 155921 h 161925"/>
                <a:gd name="connsiteX75" fmla="*/ 140919 w 180975"/>
                <a:gd name="connsiteY75" fmla="*/ 155921 h 161925"/>
                <a:gd name="connsiteX76" fmla="*/ 148539 w 180975"/>
                <a:gd name="connsiteY76" fmla="*/ 152111 h 161925"/>
                <a:gd name="connsiteX77" fmla="*/ 149491 w 180975"/>
                <a:gd name="connsiteY77" fmla="*/ 151158 h 161925"/>
                <a:gd name="connsiteX78" fmla="*/ 150444 w 180975"/>
                <a:gd name="connsiteY78" fmla="*/ 149253 h 161925"/>
                <a:gd name="connsiteX79" fmla="*/ 150444 w 180975"/>
                <a:gd name="connsiteY79" fmla="*/ 149253 h 161925"/>
                <a:gd name="connsiteX80" fmla="*/ 162826 w 180975"/>
                <a:gd name="connsiteY80" fmla="*/ 127346 h 161925"/>
                <a:gd name="connsiteX81" fmla="*/ 163779 w 180975"/>
                <a:gd name="connsiteY81" fmla="*/ 61623 h 161925"/>
                <a:gd name="connsiteX82" fmla="*/ 165684 w 180975"/>
                <a:gd name="connsiteY82" fmla="*/ 61623 h 161925"/>
                <a:gd name="connsiteX83" fmla="*/ 148539 w 180975"/>
                <a:gd name="connsiteY83" fmla="*/ 81626 h 161925"/>
                <a:gd name="connsiteX84" fmla="*/ 163779 w 180975"/>
                <a:gd name="connsiteY84" fmla="*/ 616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80975" h="161925">
                  <a:moveTo>
                    <a:pt x="162826" y="127346"/>
                  </a:moveTo>
                  <a:cubicBezTo>
                    <a:pt x="162826" y="127346"/>
                    <a:pt x="162826" y="126393"/>
                    <a:pt x="162826" y="127346"/>
                  </a:cubicBezTo>
                  <a:cubicBezTo>
                    <a:pt x="152349" y="113058"/>
                    <a:pt x="138061" y="125441"/>
                    <a:pt x="125679" y="124488"/>
                  </a:cubicBezTo>
                  <a:cubicBezTo>
                    <a:pt x="124726" y="124488"/>
                    <a:pt x="123774" y="125441"/>
                    <a:pt x="121869" y="124488"/>
                  </a:cubicBezTo>
                  <a:cubicBezTo>
                    <a:pt x="119964" y="125441"/>
                    <a:pt x="119964" y="124488"/>
                    <a:pt x="116154" y="122583"/>
                  </a:cubicBezTo>
                  <a:cubicBezTo>
                    <a:pt x="113296" y="120678"/>
                    <a:pt x="129489" y="103533"/>
                    <a:pt x="131394" y="101628"/>
                  </a:cubicBezTo>
                  <a:cubicBezTo>
                    <a:pt x="133299" y="99723"/>
                    <a:pt x="135204" y="97818"/>
                    <a:pt x="136156" y="94961"/>
                  </a:cubicBezTo>
                  <a:cubicBezTo>
                    <a:pt x="138061" y="93056"/>
                    <a:pt x="139014" y="92103"/>
                    <a:pt x="141871" y="90198"/>
                  </a:cubicBezTo>
                  <a:cubicBezTo>
                    <a:pt x="143776" y="89246"/>
                    <a:pt x="142824" y="87341"/>
                    <a:pt x="144729" y="86388"/>
                  </a:cubicBezTo>
                  <a:cubicBezTo>
                    <a:pt x="159016" y="91151"/>
                    <a:pt x="179971" y="68291"/>
                    <a:pt x="176161" y="56861"/>
                  </a:cubicBezTo>
                  <a:cubicBezTo>
                    <a:pt x="171399" y="54003"/>
                    <a:pt x="167589" y="54956"/>
                    <a:pt x="163779" y="54956"/>
                  </a:cubicBezTo>
                  <a:cubicBezTo>
                    <a:pt x="165684" y="51146"/>
                    <a:pt x="163779" y="48288"/>
                    <a:pt x="164731" y="44478"/>
                  </a:cubicBezTo>
                  <a:cubicBezTo>
                    <a:pt x="159969" y="41621"/>
                    <a:pt x="150444" y="38763"/>
                    <a:pt x="146634" y="42573"/>
                  </a:cubicBezTo>
                  <a:cubicBezTo>
                    <a:pt x="144729" y="45431"/>
                    <a:pt x="150444" y="45431"/>
                    <a:pt x="148539" y="48288"/>
                  </a:cubicBezTo>
                  <a:cubicBezTo>
                    <a:pt x="147586" y="54003"/>
                    <a:pt x="144729" y="54956"/>
                    <a:pt x="142824" y="60671"/>
                  </a:cubicBezTo>
                  <a:cubicBezTo>
                    <a:pt x="134251" y="61623"/>
                    <a:pt x="128536" y="70196"/>
                    <a:pt x="119011" y="67338"/>
                  </a:cubicBezTo>
                  <a:cubicBezTo>
                    <a:pt x="109486" y="73053"/>
                    <a:pt x="99961" y="77816"/>
                    <a:pt x="90436" y="83531"/>
                  </a:cubicBezTo>
                  <a:cubicBezTo>
                    <a:pt x="76149" y="77816"/>
                    <a:pt x="64719" y="88293"/>
                    <a:pt x="53289" y="93056"/>
                  </a:cubicBezTo>
                  <a:cubicBezTo>
                    <a:pt x="53289" y="93056"/>
                    <a:pt x="53289" y="93056"/>
                    <a:pt x="53289" y="93056"/>
                  </a:cubicBezTo>
                  <a:cubicBezTo>
                    <a:pt x="53289" y="93056"/>
                    <a:pt x="52336" y="93056"/>
                    <a:pt x="52336" y="93056"/>
                  </a:cubicBezTo>
                  <a:cubicBezTo>
                    <a:pt x="51384" y="93056"/>
                    <a:pt x="51384" y="92103"/>
                    <a:pt x="51384" y="92103"/>
                  </a:cubicBezTo>
                  <a:cubicBezTo>
                    <a:pt x="50431" y="92103"/>
                    <a:pt x="49479" y="93056"/>
                    <a:pt x="48526" y="92103"/>
                  </a:cubicBezTo>
                  <a:cubicBezTo>
                    <a:pt x="51384" y="90198"/>
                    <a:pt x="54241" y="86388"/>
                    <a:pt x="57099" y="84483"/>
                  </a:cubicBezTo>
                  <a:cubicBezTo>
                    <a:pt x="68529" y="80673"/>
                    <a:pt x="79006" y="74006"/>
                    <a:pt x="89484" y="72101"/>
                  </a:cubicBezTo>
                  <a:cubicBezTo>
                    <a:pt x="97104" y="70196"/>
                    <a:pt x="104724" y="68291"/>
                    <a:pt x="109486" y="63528"/>
                  </a:cubicBezTo>
                  <a:cubicBezTo>
                    <a:pt x="110439" y="49241"/>
                    <a:pt x="94246" y="59718"/>
                    <a:pt x="89484" y="57813"/>
                  </a:cubicBezTo>
                  <a:cubicBezTo>
                    <a:pt x="90436" y="57813"/>
                    <a:pt x="88531" y="55908"/>
                    <a:pt x="87579" y="56861"/>
                  </a:cubicBezTo>
                  <a:cubicBezTo>
                    <a:pt x="93294" y="52098"/>
                    <a:pt x="101866" y="49241"/>
                    <a:pt x="107581" y="48288"/>
                  </a:cubicBezTo>
                  <a:cubicBezTo>
                    <a:pt x="107581" y="48288"/>
                    <a:pt x="107581" y="47336"/>
                    <a:pt x="108534" y="47336"/>
                  </a:cubicBezTo>
                  <a:cubicBezTo>
                    <a:pt x="109486" y="45431"/>
                    <a:pt x="114249" y="40668"/>
                    <a:pt x="113296" y="36858"/>
                  </a:cubicBezTo>
                  <a:cubicBezTo>
                    <a:pt x="108534" y="32096"/>
                    <a:pt x="99009" y="33048"/>
                    <a:pt x="95199" y="34001"/>
                  </a:cubicBezTo>
                  <a:cubicBezTo>
                    <a:pt x="96151" y="35906"/>
                    <a:pt x="91389" y="35906"/>
                    <a:pt x="88531" y="36858"/>
                  </a:cubicBezTo>
                  <a:cubicBezTo>
                    <a:pt x="85674" y="37811"/>
                    <a:pt x="83769" y="41621"/>
                    <a:pt x="82816" y="38763"/>
                  </a:cubicBezTo>
                  <a:cubicBezTo>
                    <a:pt x="86626" y="37811"/>
                    <a:pt x="89484" y="33048"/>
                    <a:pt x="91389" y="32096"/>
                  </a:cubicBezTo>
                  <a:cubicBezTo>
                    <a:pt x="94246" y="30191"/>
                    <a:pt x="99961" y="29238"/>
                    <a:pt x="104724" y="28286"/>
                  </a:cubicBezTo>
                  <a:cubicBezTo>
                    <a:pt x="109486" y="26381"/>
                    <a:pt x="115201" y="24476"/>
                    <a:pt x="118059" y="24476"/>
                  </a:cubicBezTo>
                  <a:cubicBezTo>
                    <a:pt x="122821" y="24476"/>
                    <a:pt x="126631" y="27333"/>
                    <a:pt x="131394" y="26381"/>
                  </a:cubicBezTo>
                  <a:cubicBezTo>
                    <a:pt x="133299" y="25428"/>
                    <a:pt x="134251" y="23523"/>
                    <a:pt x="135204" y="22571"/>
                  </a:cubicBezTo>
                  <a:cubicBezTo>
                    <a:pt x="134251" y="13046"/>
                    <a:pt x="124726" y="11141"/>
                    <a:pt x="116154" y="12093"/>
                  </a:cubicBezTo>
                  <a:cubicBezTo>
                    <a:pt x="106629" y="13046"/>
                    <a:pt x="97104" y="11141"/>
                    <a:pt x="87579" y="12093"/>
                  </a:cubicBezTo>
                  <a:cubicBezTo>
                    <a:pt x="77101" y="13046"/>
                    <a:pt x="64719" y="10188"/>
                    <a:pt x="53289" y="12093"/>
                  </a:cubicBezTo>
                  <a:cubicBezTo>
                    <a:pt x="45669" y="9236"/>
                    <a:pt x="51384" y="6378"/>
                    <a:pt x="47574" y="7331"/>
                  </a:cubicBezTo>
                  <a:cubicBezTo>
                    <a:pt x="36144" y="18761"/>
                    <a:pt x="44716" y="25428"/>
                    <a:pt x="59004" y="31143"/>
                  </a:cubicBezTo>
                  <a:cubicBezTo>
                    <a:pt x="65671" y="29238"/>
                    <a:pt x="71386" y="31143"/>
                    <a:pt x="78054" y="30191"/>
                  </a:cubicBezTo>
                  <a:cubicBezTo>
                    <a:pt x="79959" y="29238"/>
                    <a:pt x="82816" y="30191"/>
                    <a:pt x="84721" y="29238"/>
                  </a:cubicBezTo>
                  <a:cubicBezTo>
                    <a:pt x="86626" y="28286"/>
                    <a:pt x="88531" y="27333"/>
                    <a:pt x="91389" y="26381"/>
                  </a:cubicBezTo>
                  <a:cubicBezTo>
                    <a:pt x="94246" y="25428"/>
                    <a:pt x="97104" y="26381"/>
                    <a:pt x="99961" y="26381"/>
                  </a:cubicBezTo>
                  <a:cubicBezTo>
                    <a:pt x="90436" y="32096"/>
                    <a:pt x="81864" y="34001"/>
                    <a:pt x="71386" y="37811"/>
                  </a:cubicBezTo>
                  <a:cubicBezTo>
                    <a:pt x="67576" y="43526"/>
                    <a:pt x="59004" y="44478"/>
                    <a:pt x="58051" y="54003"/>
                  </a:cubicBezTo>
                  <a:cubicBezTo>
                    <a:pt x="62814" y="60671"/>
                    <a:pt x="68529" y="54956"/>
                    <a:pt x="75196" y="54003"/>
                  </a:cubicBezTo>
                  <a:cubicBezTo>
                    <a:pt x="79959" y="51146"/>
                    <a:pt x="85674" y="42573"/>
                    <a:pt x="89484" y="42573"/>
                  </a:cubicBezTo>
                  <a:cubicBezTo>
                    <a:pt x="82816" y="51146"/>
                    <a:pt x="70434" y="59718"/>
                    <a:pt x="70434" y="72101"/>
                  </a:cubicBezTo>
                  <a:cubicBezTo>
                    <a:pt x="70434" y="73053"/>
                    <a:pt x="47574" y="86388"/>
                    <a:pt x="44716" y="88293"/>
                  </a:cubicBezTo>
                  <a:cubicBezTo>
                    <a:pt x="36144" y="94961"/>
                    <a:pt x="28524" y="101628"/>
                    <a:pt x="19951" y="107343"/>
                  </a:cubicBezTo>
                  <a:cubicBezTo>
                    <a:pt x="17094" y="109248"/>
                    <a:pt x="4711" y="118773"/>
                    <a:pt x="7569" y="122583"/>
                  </a:cubicBezTo>
                  <a:cubicBezTo>
                    <a:pt x="12331" y="129251"/>
                    <a:pt x="19951" y="127346"/>
                    <a:pt x="24714" y="122583"/>
                  </a:cubicBezTo>
                  <a:cubicBezTo>
                    <a:pt x="25666" y="121631"/>
                    <a:pt x="25666" y="119726"/>
                    <a:pt x="26619" y="118773"/>
                  </a:cubicBezTo>
                  <a:cubicBezTo>
                    <a:pt x="36144" y="109248"/>
                    <a:pt x="45669" y="102581"/>
                    <a:pt x="58051" y="98771"/>
                  </a:cubicBezTo>
                  <a:cubicBezTo>
                    <a:pt x="61861" y="97818"/>
                    <a:pt x="68529" y="96866"/>
                    <a:pt x="73291" y="97818"/>
                  </a:cubicBezTo>
                  <a:cubicBezTo>
                    <a:pt x="65671" y="99723"/>
                    <a:pt x="47574" y="126393"/>
                    <a:pt x="59004" y="131156"/>
                  </a:cubicBezTo>
                  <a:cubicBezTo>
                    <a:pt x="63766" y="133061"/>
                    <a:pt x="64719" y="128298"/>
                    <a:pt x="67576" y="126393"/>
                  </a:cubicBezTo>
                  <a:cubicBezTo>
                    <a:pt x="69481" y="125441"/>
                    <a:pt x="71386" y="125441"/>
                    <a:pt x="73291" y="124488"/>
                  </a:cubicBezTo>
                  <a:cubicBezTo>
                    <a:pt x="84721" y="116868"/>
                    <a:pt x="84721" y="104486"/>
                    <a:pt x="93294" y="94961"/>
                  </a:cubicBezTo>
                  <a:cubicBezTo>
                    <a:pt x="96151" y="92103"/>
                    <a:pt x="100914" y="89246"/>
                    <a:pt x="103771" y="87341"/>
                  </a:cubicBezTo>
                  <a:cubicBezTo>
                    <a:pt x="104724" y="88293"/>
                    <a:pt x="103771" y="90198"/>
                    <a:pt x="104724" y="92103"/>
                  </a:cubicBezTo>
                  <a:cubicBezTo>
                    <a:pt x="107581" y="93056"/>
                    <a:pt x="110439" y="93056"/>
                    <a:pt x="113296" y="91151"/>
                  </a:cubicBezTo>
                  <a:cubicBezTo>
                    <a:pt x="113296" y="91151"/>
                    <a:pt x="114249" y="91151"/>
                    <a:pt x="114249" y="91151"/>
                  </a:cubicBezTo>
                  <a:cubicBezTo>
                    <a:pt x="118059" y="87341"/>
                    <a:pt x="121869" y="84483"/>
                    <a:pt x="125679" y="80673"/>
                  </a:cubicBezTo>
                  <a:cubicBezTo>
                    <a:pt x="128536" y="76863"/>
                    <a:pt x="130441" y="71148"/>
                    <a:pt x="135204" y="71148"/>
                  </a:cubicBezTo>
                  <a:cubicBezTo>
                    <a:pt x="128536" y="92103"/>
                    <a:pt x="107581" y="108296"/>
                    <a:pt x="105676" y="131156"/>
                  </a:cubicBezTo>
                  <a:cubicBezTo>
                    <a:pt x="117106" y="142586"/>
                    <a:pt x="130441" y="130203"/>
                    <a:pt x="143776" y="133061"/>
                  </a:cubicBezTo>
                  <a:cubicBezTo>
                    <a:pt x="144729" y="141633"/>
                    <a:pt x="133299" y="151158"/>
                    <a:pt x="131394" y="157826"/>
                  </a:cubicBezTo>
                  <a:cubicBezTo>
                    <a:pt x="132346" y="157826"/>
                    <a:pt x="132346" y="158778"/>
                    <a:pt x="133299" y="158778"/>
                  </a:cubicBezTo>
                  <a:cubicBezTo>
                    <a:pt x="133299" y="158778"/>
                    <a:pt x="134251" y="158778"/>
                    <a:pt x="134251" y="158778"/>
                  </a:cubicBezTo>
                  <a:cubicBezTo>
                    <a:pt x="136156" y="158778"/>
                    <a:pt x="138061" y="157826"/>
                    <a:pt x="139966" y="155921"/>
                  </a:cubicBezTo>
                  <a:cubicBezTo>
                    <a:pt x="139966" y="155921"/>
                    <a:pt x="140919" y="155921"/>
                    <a:pt x="140919" y="155921"/>
                  </a:cubicBezTo>
                  <a:cubicBezTo>
                    <a:pt x="143776" y="154016"/>
                    <a:pt x="145681" y="153063"/>
                    <a:pt x="148539" y="152111"/>
                  </a:cubicBezTo>
                  <a:cubicBezTo>
                    <a:pt x="148539" y="152111"/>
                    <a:pt x="149491" y="151158"/>
                    <a:pt x="149491" y="151158"/>
                  </a:cubicBezTo>
                  <a:cubicBezTo>
                    <a:pt x="149491" y="150206"/>
                    <a:pt x="150444" y="150206"/>
                    <a:pt x="150444" y="149253"/>
                  </a:cubicBezTo>
                  <a:cubicBezTo>
                    <a:pt x="150444" y="149253"/>
                    <a:pt x="150444" y="149253"/>
                    <a:pt x="150444" y="149253"/>
                  </a:cubicBezTo>
                  <a:cubicBezTo>
                    <a:pt x="157111" y="141633"/>
                    <a:pt x="160921" y="132108"/>
                    <a:pt x="162826" y="127346"/>
                  </a:cubicBezTo>
                  <a:close/>
                  <a:moveTo>
                    <a:pt x="163779" y="61623"/>
                  </a:moveTo>
                  <a:cubicBezTo>
                    <a:pt x="164731" y="61623"/>
                    <a:pt x="165684" y="60671"/>
                    <a:pt x="165684" y="61623"/>
                  </a:cubicBezTo>
                  <a:cubicBezTo>
                    <a:pt x="163779" y="72101"/>
                    <a:pt x="157111" y="83531"/>
                    <a:pt x="148539" y="81626"/>
                  </a:cubicBezTo>
                  <a:cubicBezTo>
                    <a:pt x="152349" y="73053"/>
                    <a:pt x="159016" y="71148"/>
                    <a:pt x="163779" y="61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E75AC27-482D-4C66-B702-5C124E43278F}"/>
                </a:ext>
              </a:extLst>
            </p:cNvPr>
            <p:cNvSpPr/>
            <p:nvPr/>
          </p:nvSpPr>
          <p:spPr>
            <a:xfrm>
              <a:off x="3145024" y="1732246"/>
              <a:ext cx="123825" cy="57150"/>
            </a:xfrm>
            <a:custGeom>
              <a:avLst/>
              <a:gdLst>
                <a:gd name="connsiteX0" fmla="*/ 113541 w 123825"/>
                <a:gd name="connsiteY0" fmla="*/ 39529 h 57150"/>
                <a:gd name="connsiteX1" fmla="*/ 71631 w 123825"/>
                <a:gd name="connsiteY1" fmla="*/ 31909 h 57150"/>
                <a:gd name="connsiteX2" fmla="*/ 14481 w 123825"/>
                <a:gd name="connsiteY2" fmla="*/ 11906 h 57150"/>
                <a:gd name="connsiteX3" fmla="*/ 9718 w 123825"/>
                <a:gd name="connsiteY3" fmla="*/ 7144 h 57150"/>
                <a:gd name="connsiteX4" fmla="*/ 12576 w 123825"/>
                <a:gd name="connsiteY4" fmla="*/ 26194 h 57150"/>
                <a:gd name="connsiteX5" fmla="*/ 55438 w 123825"/>
                <a:gd name="connsiteY5" fmla="*/ 33814 h 57150"/>
                <a:gd name="connsiteX6" fmla="*/ 104968 w 123825"/>
                <a:gd name="connsiteY6" fmla="*/ 44291 h 57150"/>
                <a:gd name="connsiteX7" fmla="*/ 94491 w 123825"/>
                <a:gd name="connsiteY7" fmla="*/ 47149 h 57150"/>
                <a:gd name="connsiteX8" fmla="*/ 94491 w 123825"/>
                <a:gd name="connsiteY8" fmla="*/ 47149 h 57150"/>
                <a:gd name="connsiteX9" fmla="*/ 93538 w 123825"/>
                <a:gd name="connsiteY9" fmla="*/ 47149 h 57150"/>
                <a:gd name="connsiteX10" fmla="*/ 92586 w 123825"/>
                <a:gd name="connsiteY10" fmla="*/ 47149 h 57150"/>
                <a:gd name="connsiteX11" fmla="*/ 92586 w 123825"/>
                <a:gd name="connsiteY11" fmla="*/ 47149 h 57150"/>
                <a:gd name="connsiteX12" fmla="*/ 92586 w 123825"/>
                <a:gd name="connsiteY12" fmla="*/ 47149 h 57150"/>
                <a:gd name="connsiteX13" fmla="*/ 90681 w 123825"/>
                <a:gd name="connsiteY13" fmla="*/ 47149 h 57150"/>
                <a:gd name="connsiteX14" fmla="*/ 87823 w 123825"/>
                <a:gd name="connsiteY14" fmla="*/ 47149 h 57150"/>
                <a:gd name="connsiteX15" fmla="*/ 86871 w 123825"/>
                <a:gd name="connsiteY15" fmla="*/ 47149 h 57150"/>
                <a:gd name="connsiteX16" fmla="*/ 86871 w 123825"/>
                <a:gd name="connsiteY16" fmla="*/ 47149 h 57150"/>
                <a:gd name="connsiteX17" fmla="*/ 85918 w 123825"/>
                <a:gd name="connsiteY17" fmla="*/ 47149 h 57150"/>
                <a:gd name="connsiteX18" fmla="*/ 97348 w 123825"/>
                <a:gd name="connsiteY18" fmla="*/ 51911 h 57150"/>
                <a:gd name="connsiteX19" fmla="*/ 118303 w 123825"/>
                <a:gd name="connsiteY19" fmla="*/ 49054 h 57150"/>
                <a:gd name="connsiteX20" fmla="*/ 113541 w 123825"/>
                <a:gd name="connsiteY20" fmla="*/ 3952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3825" h="57150">
                  <a:moveTo>
                    <a:pt x="113541" y="39529"/>
                  </a:moveTo>
                  <a:cubicBezTo>
                    <a:pt x="99253" y="35719"/>
                    <a:pt x="84966" y="34766"/>
                    <a:pt x="71631" y="31909"/>
                  </a:cubicBezTo>
                  <a:cubicBezTo>
                    <a:pt x="52581" y="27146"/>
                    <a:pt x="33531" y="21431"/>
                    <a:pt x="14481" y="11906"/>
                  </a:cubicBezTo>
                  <a:cubicBezTo>
                    <a:pt x="12576" y="10954"/>
                    <a:pt x="11623" y="8096"/>
                    <a:pt x="9718" y="7144"/>
                  </a:cubicBezTo>
                  <a:cubicBezTo>
                    <a:pt x="5908" y="13811"/>
                    <a:pt x="5908" y="20479"/>
                    <a:pt x="12576" y="26194"/>
                  </a:cubicBezTo>
                  <a:cubicBezTo>
                    <a:pt x="24958" y="34766"/>
                    <a:pt x="40198" y="31909"/>
                    <a:pt x="55438" y="33814"/>
                  </a:cubicBezTo>
                  <a:cubicBezTo>
                    <a:pt x="74488" y="36671"/>
                    <a:pt x="91633" y="38576"/>
                    <a:pt x="104968" y="44291"/>
                  </a:cubicBezTo>
                  <a:cubicBezTo>
                    <a:pt x="102111" y="46196"/>
                    <a:pt x="98301" y="46196"/>
                    <a:pt x="94491" y="47149"/>
                  </a:cubicBezTo>
                  <a:cubicBezTo>
                    <a:pt x="94491" y="47149"/>
                    <a:pt x="94491" y="47149"/>
                    <a:pt x="94491" y="47149"/>
                  </a:cubicBezTo>
                  <a:cubicBezTo>
                    <a:pt x="94491" y="47149"/>
                    <a:pt x="93538" y="47149"/>
                    <a:pt x="93538" y="47149"/>
                  </a:cubicBezTo>
                  <a:cubicBezTo>
                    <a:pt x="93538" y="47149"/>
                    <a:pt x="92586" y="47149"/>
                    <a:pt x="92586" y="47149"/>
                  </a:cubicBezTo>
                  <a:cubicBezTo>
                    <a:pt x="92586" y="47149"/>
                    <a:pt x="92586" y="47149"/>
                    <a:pt x="92586" y="47149"/>
                  </a:cubicBezTo>
                  <a:cubicBezTo>
                    <a:pt x="92586" y="47149"/>
                    <a:pt x="92586" y="47149"/>
                    <a:pt x="92586" y="47149"/>
                  </a:cubicBezTo>
                  <a:cubicBezTo>
                    <a:pt x="91633" y="47149"/>
                    <a:pt x="91633" y="47149"/>
                    <a:pt x="90681" y="47149"/>
                  </a:cubicBezTo>
                  <a:cubicBezTo>
                    <a:pt x="89728" y="47149"/>
                    <a:pt x="88776" y="47149"/>
                    <a:pt x="87823" y="47149"/>
                  </a:cubicBezTo>
                  <a:cubicBezTo>
                    <a:pt x="87823" y="47149"/>
                    <a:pt x="87823" y="47149"/>
                    <a:pt x="86871" y="47149"/>
                  </a:cubicBezTo>
                  <a:cubicBezTo>
                    <a:pt x="86871" y="47149"/>
                    <a:pt x="86871" y="47149"/>
                    <a:pt x="86871" y="47149"/>
                  </a:cubicBezTo>
                  <a:cubicBezTo>
                    <a:pt x="86871" y="47149"/>
                    <a:pt x="85918" y="47149"/>
                    <a:pt x="85918" y="47149"/>
                  </a:cubicBezTo>
                  <a:cubicBezTo>
                    <a:pt x="88776" y="50006"/>
                    <a:pt x="94491" y="50959"/>
                    <a:pt x="97348" y="51911"/>
                  </a:cubicBezTo>
                  <a:cubicBezTo>
                    <a:pt x="104968" y="52864"/>
                    <a:pt x="112588" y="53816"/>
                    <a:pt x="118303" y="49054"/>
                  </a:cubicBezTo>
                  <a:cubicBezTo>
                    <a:pt x="119256" y="47149"/>
                    <a:pt x="117351" y="43339"/>
                    <a:pt x="113541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7FED56A-EC2B-4E4A-97D4-3F751FE63B92}"/>
                </a:ext>
              </a:extLst>
            </p:cNvPr>
            <p:cNvSpPr/>
            <p:nvPr/>
          </p:nvSpPr>
          <p:spPr>
            <a:xfrm>
              <a:off x="3201742" y="1706528"/>
              <a:ext cx="114300" cy="66675"/>
            </a:xfrm>
            <a:custGeom>
              <a:avLst/>
              <a:gdLst>
                <a:gd name="connsiteX0" fmla="*/ 42535 w 114300"/>
                <a:gd name="connsiteY0" fmla="*/ 30956 h 66675"/>
                <a:gd name="connsiteX1" fmla="*/ 45393 w 114300"/>
                <a:gd name="connsiteY1" fmla="*/ 25241 h 66675"/>
                <a:gd name="connsiteX2" fmla="*/ 41583 w 114300"/>
                <a:gd name="connsiteY2" fmla="*/ 7144 h 66675"/>
                <a:gd name="connsiteX3" fmla="*/ 35868 w 114300"/>
                <a:gd name="connsiteY3" fmla="*/ 19526 h 66675"/>
                <a:gd name="connsiteX4" fmla="*/ 32058 w 114300"/>
                <a:gd name="connsiteY4" fmla="*/ 22384 h 66675"/>
                <a:gd name="connsiteX5" fmla="*/ 33963 w 114300"/>
                <a:gd name="connsiteY5" fmla="*/ 30004 h 66675"/>
                <a:gd name="connsiteX6" fmla="*/ 20628 w 114300"/>
                <a:gd name="connsiteY6" fmla="*/ 28099 h 66675"/>
                <a:gd name="connsiteX7" fmla="*/ 19675 w 114300"/>
                <a:gd name="connsiteY7" fmla="*/ 11906 h 66675"/>
                <a:gd name="connsiteX8" fmla="*/ 15865 w 114300"/>
                <a:gd name="connsiteY8" fmla="*/ 18574 h 66675"/>
                <a:gd name="connsiteX9" fmla="*/ 17770 w 114300"/>
                <a:gd name="connsiteY9" fmla="*/ 35719 h 66675"/>
                <a:gd name="connsiteX10" fmla="*/ 42535 w 114300"/>
                <a:gd name="connsiteY10" fmla="*/ 37624 h 66675"/>
                <a:gd name="connsiteX11" fmla="*/ 25390 w 114300"/>
                <a:gd name="connsiteY11" fmla="*/ 44291 h 66675"/>
                <a:gd name="connsiteX12" fmla="*/ 44440 w 114300"/>
                <a:gd name="connsiteY12" fmla="*/ 46196 h 66675"/>
                <a:gd name="connsiteX13" fmla="*/ 47298 w 114300"/>
                <a:gd name="connsiteY13" fmla="*/ 56674 h 66675"/>
                <a:gd name="connsiteX14" fmla="*/ 53965 w 114300"/>
                <a:gd name="connsiteY14" fmla="*/ 55721 h 66675"/>
                <a:gd name="connsiteX15" fmla="*/ 53965 w 114300"/>
                <a:gd name="connsiteY15" fmla="*/ 42386 h 66675"/>
                <a:gd name="connsiteX16" fmla="*/ 102543 w 114300"/>
                <a:gd name="connsiteY16" fmla="*/ 46196 h 66675"/>
                <a:gd name="connsiteX17" fmla="*/ 80635 w 114300"/>
                <a:gd name="connsiteY17" fmla="*/ 51911 h 66675"/>
                <a:gd name="connsiteX18" fmla="*/ 78730 w 114300"/>
                <a:gd name="connsiteY18" fmla="*/ 48101 h 66675"/>
                <a:gd name="connsiteX19" fmla="*/ 68253 w 114300"/>
                <a:gd name="connsiteY19" fmla="*/ 52864 h 66675"/>
                <a:gd name="connsiteX20" fmla="*/ 55870 w 114300"/>
                <a:gd name="connsiteY20" fmla="*/ 56674 h 66675"/>
                <a:gd name="connsiteX21" fmla="*/ 95875 w 114300"/>
                <a:gd name="connsiteY21" fmla="*/ 58579 h 66675"/>
                <a:gd name="connsiteX22" fmla="*/ 104448 w 114300"/>
                <a:gd name="connsiteY22" fmla="*/ 57626 h 66675"/>
                <a:gd name="connsiteX23" fmla="*/ 113020 w 114300"/>
                <a:gd name="connsiteY23" fmla="*/ 51911 h 66675"/>
                <a:gd name="connsiteX24" fmla="*/ 113973 w 114300"/>
                <a:gd name="connsiteY24" fmla="*/ 50006 h 66675"/>
                <a:gd name="connsiteX25" fmla="*/ 82540 w 114300"/>
                <a:gd name="connsiteY25" fmla="*/ 34766 h 66675"/>
                <a:gd name="connsiteX26" fmla="*/ 81588 w 114300"/>
                <a:gd name="connsiteY26" fmla="*/ 25241 h 66675"/>
                <a:gd name="connsiteX27" fmla="*/ 109210 w 114300"/>
                <a:gd name="connsiteY27" fmla="*/ 10001 h 66675"/>
                <a:gd name="connsiteX28" fmla="*/ 73968 w 114300"/>
                <a:gd name="connsiteY28" fmla="*/ 19526 h 66675"/>
                <a:gd name="connsiteX29" fmla="*/ 62538 w 114300"/>
                <a:gd name="connsiteY29" fmla="*/ 14764 h 66675"/>
                <a:gd name="connsiteX30" fmla="*/ 57775 w 114300"/>
                <a:gd name="connsiteY30" fmla="*/ 12859 h 66675"/>
                <a:gd name="connsiteX31" fmla="*/ 62538 w 114300"/>
                <a:gd name="connsiteY31" fmla="*/ 22384 h 66675"/>
                <a:gd name="connsiteX32" fmla="*/ 52060 w 114300"/>
                <a:gd name="connsiteY32" fmla="*/ 25241 h 66675"/>
                <a:gd name="connsiteX33" fmla="*/ 72063 w 114300"/>
                <a:gd name="connsiteY33" fmla="*/ 28099 h 66675"/>
                <a:gd name="connsiteX34" fmla="*/ 42535 w 114300"/>
                <a:gd name="connsiteY34" fmla="*/ 3095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4300" h="66675">
                  <a:moveTo>
                    <a:pt x="42535" y="30956"/>
                  </a:moveTo>
                  <a:cubicBezTo>
                    <a:pt x="43488" y="29051"/>
                    <a:pt x="45393" y="27146"/>
                    <a:pt x="45393" y="25241"/>
                  </a:cubicBezTo>
                  <a:cubicBezTo>
                    <a:pt x="44440" y="19526"/>
                    <a:pt x="45393" y="10954"/>
                    <a:pt x="41583" y="7144"/>
                  </a:cubicBezTo>
                  <a:cubicBezTo>
                    <a:pt x="37773" y="9049"/>
                    <a:pt x="38725" y="15716"/>
                    <a:pt x="35868" y="19526"/>
                  </a:cubicBezTo>
                  <a:cubicBezTo>
                    <a:pt x="33963" y="21431"/>
                    <a:pt x="33010" y="20479"/>
                    <a:pt x="32058" y="22384"/>
                  </a:cubicBezTo>
                  <a:cubicBezTo>
                    <a:pt x="31105" y="25241"/>
                    <a:pt x="34915" y="27146"/>
                    <a:pt x="33963" y="30004"/>
                  </a:cubicBezTo>
                  <a:cubicBezTo>
                    <a:pt x="29200" y="28099"/>
                    <a:pt x="25390" y="28099"/>
                    <a:pt x="20628" y="28099"/>
                  </a:cubicBezTo>
                  <a:cubicBezTo>
                    <a:pt x="21580" y="22384"/>
                    <a:pt x="23485" y="17621"/>
                    <a:pt x="19675" y="11906"/>
                  </a:cubicBezTo>
                  <a:cubicBezTo>
                    <a:pt x="15865" y="12859"/>
                    <a:pt x="17770" y="15716"/>
                    <a:pt x="15865" y="18574"/>
                  </a:cubicBezTo>
                  <a:cubicBezTo>
                    <a:pt x="3483" y="26194"/>
                    <a:pt x="4435" y="42386"/>
                    <a:pt x="17770" y="35719"/>
                  </a:cubicBezTo>
                  <a:cubicBezTo>
                    <a:pt x="25390" y="35719"/>
                    <a:pt x="35868" y="34766"/>
                    <a:pt x="42535" y="37624"/>
                  </a:cubicBezTo>
                  <a:cubicBezTo>
                    <a:pt x="38725" y="42386"/>
                    <a:pt x="30153" y="40481"/>
                    <a:pt x="25390" y="44291"/>
                  </a:cubicBezTo>
                  <a:cubicBezTo>
                    <a:pt x="32058" y="50006"/>
                    <a:pt x="37773" y="43339"/>
                    <a:pt x="44440" y="46196"/>
                  </a:cubicBezTo>
                  <a:cubicBezTo>
                    <a:pt x="45393" y="50006"/>
                    <a:pt x="45393" y="53816"/>
                    <a:pt x="47298" y="56674"/>
                  </a:cubicBezTo>
                  <a:cubicBezTo>
                    <a:pt x="49203" y="57626"/>
                    <a:pt x="52060" y="58579"/>
                    <a:pt x="53965" y="55721"/>
                  </a:cubicBezTo>
                  <a:cubicBezTo>
                    <a:pt x="55870" y="50959"/>
                    <a:pt x="53013" y="47149"/>
                    <a:pt x="53965" y="42386"/>
                  </a:cubicBezTo>
                  <a:cubicBezTo>
                    <a:pt x="70158" y="35719"/>
                    <a:pt x="86350" y="36671"/>
                    <a:pt x="102543" y="46196"/>
                  </a:cubicBezTo>
                  <a:cubicBezTo>
                    <a:pt x="94923" y="49054"/>
                    <a:pt x="87303" y="52864"/>
                    <a:pt x="80635" y="51911"/>
                  </a:cubicBezTo>
                  <a:cubicBezTo>
                    <a:pt x="81588" y="50006"/>
                    <a:pt x="80635" y="48101"/>
                    <a:pt x="78730" y="48101"/>
                  </a:cubicBezTo>
                  <a:cubicBezTo>
                    <a:pt x="75873" y="50006"/>
                    <a:pt x="72063" y="56674"/>
                    <a:pt x="68253" y="52864"/>
                  </a:cubicBezTo>
                  <a:cubicBezTo>
                    <a:pt x="64443" y="59531"/>
                    <a:pt x="59680" y="52864"/>
                    <a:pt x="55870" y="56674"/>
                  </a:cubicBezTo>
                  <a:cubicBezTo>
                    <a:pt x="67300" y="71914"/>
                    <a:pt x="82540" y="62389"/>
                    <a:pt x="95875" y="58579"/>
                  </a:cubicBezTo>
                  <a:cubicBezTo>
                    <a:pt x="98733" y="57626"/>
                    <a:pt x="102543" y="58579"/>
                    <a:pt x="104448" y="57626"/>
                  </a:cubicBezTo>
                  <a:cubicBezTo>
                    <a:pt x="107305" y="56674"/>
                    <a:pt x="110163" y="52864"/>
                    <a:pt x="113020" y="51911"/>
                  </a:cubicBezTo>
                  <a:cubicBezTo>
                    <a:pt x="113020" y="50959"/>
                    <a:pt x="113020" y="50959"/>
                    <a:pt x="113973" y="50006"/>
                  </a:cubicBezTo>
                  <a:cubicBezTo>
                    <a:pt x="109210" y="37624"/>
                    <a:pt x="93018" y="38576"/>
                    <a:pt x="82540" y="34766"/>
                  </a:cubicBezTo>
                  <a:cubicBezTo>
                    <a:pt x="84445" y="31909"/>
                    <a:pt x="81588" y="28099"/>
                    <a:pt x="81588" y="25241"/>
                  </a:cubicBezTo>
                  <a:cubicBezTo>
                    <a:pt x="89208" y="25241"/>
                    <a:pt x="118735" y="24289"/>
                    <a:pt x="109210" y="10001"/>
                  </a:cubicBezTo>
                  <a:cubicBezTo>
                    <a:pt x="97780" y="15716"/>
                    <a:pt x="85398" y="17621"/>
                    <a:pt x="73968" y="19526"/>
                  </a:cubicBezTo>
                  <a:cubicBezTo>
                    <a:pt x="70158" y="17621"/>
                    <a:pt x="66348" y="15716"/>
                    <a:pt x="62538" y="14764"/>
                  </a:cubicBezTo>
                  <a:cubicBezTo>
                    <a:pt x="61585" y="13811"/>
                    <a:pt x="59680" y="11906"/>
                    <a:pt x="57775" y="12859"/>
                  </a:cubicBezTo>
                  <a:cubicBezTo>
                    <a:pt x="56823" y="15716"/>
                    <a:pt x="61585" y="18574"/>
                    <a:pt x="62538" y="22384"/>
                  </a:cubicBezTo>
                  <a:cubicBezTo>
                    <a:pt x="58728" y="24289"/>
                    <a:pt x="53013" y="21431"/>
                    <a:pt x="52060" y="25241"/>
                  </a:cubicBezTo>
                  <a:cubicBezTo>
                    <a:pt x="58728" y="28099"/>
                    <a:pt x="65395" y="25241"/>
                    <a:pt x="72063" y="28099"/>
                  </a:cubicBezTo>
                  <a:cubicBezTo>
                    <a:pt x="60633" y="33814"/>
                    <a:pt x="51108" y="32861"/>
                    <a:pt x="42535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FBB1AB9-7BCC-4E9A-A5FE-D5DCED018503}"/>
                </a:ext>
              </a:extLst>
            </p:cNvPr>
            <p:cNvSpPr/>
            <p:nvPr/>
          </p:nvSpPr>
          <p:spPr>
            <a:xfrm>
              <a:off x="3146390" y="1772251"/>
              <a:ext cx="114300" cy="76200"/>
            </a:xfrm>
            <a:custGeom>
              <a:avLst/>
              <a:gdLst>
                <a:gd name="connsiteX0" fmla="*/ 70265 w 114300"/>
                <a:gd name="connsiteY0" fmla="*/ 30956 h 76200"/>
                <a:gd name="connsiteX1" fmla="*/ 61693 w 114300"/>
                <a:gd name="connsiteY1" fmla="*/ 30956 h 76200"/>
                <a:gd name="connsiteX2" fmla="*/ 40738 w 114300"/>
                <a:gd name="connsiteY2" fmla="*/ 58579 h 76200"/>
                <a:gd name="connsiteX3" fmla="*/ 35023 w 114300"/>
                <a:gd name="connsiteY3" fmla="*/ 67151 h 76200"/>
                <a:gd name="connsiteX4" fmla="*/ 22640 w 114300"/>
                <a:gd name="connsiteY4" fmla="*/ 69056 h 76200"/>
                <a:gd name="connsiteX5" fmla="*/ 20735 w 114300"/>
                <a:gd name="connsiteY5" fmla="*/ 60484 h 76200"/>
                <a:gd name="connsiteX6" fmla="*/ 17878 w 114300"/>
                <a:gd name="connsiteY6" fmla="*/ 50006 h 76200"/>
                <a:gd name="connsiteX7" fmla="*/ 10258 w 114300"/>
                <a:gd name="connsiteY7" fmla="*/ 35719 h 76200"/>
                <a:gd name="connsiteX8" fmla="*/ 8353 w 114300"/>
                <a:gd name="connsiteY8" fmla="*/ 21431 h 76200"/>
                <a:gd name="connsiteX9" fmla="*/ 33118 w 114300"/>
                <a:gd name="connsiteY9" fmla="*/ 49054 h 76200"/>
                <a:gd name="connsiteX10" fmla="*/ 56930 w 114300"/>
                <a:gd name="connsiteY10" fmla="*/ 29051 h 76200"/>
                <a:gd name="connsiteX11" fmla="*/ 38833 w 114300"/>
                <a:gd name="connsiteY11" fmla="*/ 9049 h 76200"/>
                <a:gd name="connsiteX12" fmla="*/ 42643 w 114300"/>
                <a:gd name="connsiteY12" fmla="*/ 7144 h 76200"/>
                <a:gd name="connsiteX13" fmla="*/ 76933 w 114300"/>
                <a:gd name="connsiteY13" fmla="*/ 16669 h 76200"/>
                <a:gd name="connsiteX14" fmla="*/ 93125 w 114300"/>
                <a:gd name="connsiteY14" fmla="*/ 23336 h 76200"/>
                <a:gd name="connsiteX15" fmla="*/ 115033 w 114300"/>
                <a:gd name="connsiteY15" fmla="*/ 32861 h 76200"/>
                <a:gd name="connsiteX16" fmla="*/ 115033 w 114300"/>
                <a:gd name="connsiteY16" fmla="*/ 41434 h 76200"/>
                <a:gd name="connsiteX17" fmla="*/ 90268 w 114300"/>
                <a:gd name="connsiteY17" fmla="*/ 40481 h 76200"/>
                <a:gd name="connsiteX18" fmla="*/ 66455 w 114300"/>
                <a:gd name="connsiteY18" fmla="*/ 33814 h 76200"/>
                <a:gd name="connsiteX19" fmla="*/ 70265 w 114300"/>
                <a:gd name="connsiteY19" fmla="*/ 30956 h 76200"/>
                <a:gd name="connsiteX20" fmla="*/ 74075 w 114300"/>
                <a:gd name="connsiteY20" fmla="*/ 30956 h 76200"/>
                <a:gd name="connsiteX21" fmla="*/ 76933 w 114300"/>
                <a:gd name="connsiteY21" fmla="*/ 31909 h 76200"/>
                <a:gd name="connsiteX22" fmla="*/ 74075 w 114300"/>
                <a:gd name="connsiteY22" fmla="*/ 309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76200">
                  <a:moveTo>
                    <a:pt x="70265" y="30956"/>
                  </a:moveTo>
                  <a:cubicBezTo>
                    <a:pt x="67408" y="29051"/>
                    <a:pt x="64550" y="30004"/>
                    <a:pt x="61693" y="30956"/>
                  </a:cubicBezTo>
                  <a:cubicBezTo>
                    <a:pt x="58835" y="38576"/>
                    <a:pt x="48358" y="50006"/>
                    <a:pt x="40738" y="58579"/>
                  </a:cubicBezTo>
                  <a:cubicBezTo>
                    <a:pt x="38833" y="61436"/>
                    <a:pt x="36928" y="65246"/>
                    <a:pt x="35023" y="67151"/>
                  </a:cubicBezTo>
                  <a:cubicBezTo>
                    <a:pt x="32165" y="69056"/>
                    <a:pt x="25498" y="70961"/>
                    <a:pt x="22640" y="69056"/>
                  </a:cubicBezTo>
                  <a:cubicBezTo>
                    <a:pt x="18830" y="66199"/>
                    <a:pt x="21688" y="63341"/>
                    <a:pt x="20735" y="60484"/>
                  </a:cubicBezTo>
                  <a:cubicBezTo>
                    <a:pt x="19783" y="55721"/>
                    <a:pt x="16925" y="52864"/>
                    <a:pt x="17878" y="50006"/>
                  </a:cubicBezTo>
                  <a:cubicBezTo>
                    <a:pt x="15020" y="45244"/>
                    <a:pt x="12163" y="40481"/>
                    <a:pt x="10258" y="35719"/>
                  </a:cubicBezTo>
                  <a:cubicBezTo>
                    <a:pt x="8353" y="30956"/>
                    <a:pt x="5495" y="26194"/>
                    <a:pt x="8353" y="21431"/>
                  </a:cubicBezTo>
                  <a:cubicBezTo>
                    <a:pt x="14068" y="29051"/>
                    <a:pt x="20735" y="41434"/>
                    <a:pt x="33118" y="49054"/>
                  </a:cubicBezTo>
                  <a:cubicBezTo>
                    <a:pt x="38833" y="42386"/>
                    <a:pt x="49310" y="36671"/>
                    <a:pt x="56930" y="29051"/>
                  </a:cubicBezTo>
                  <a:cubicBezTo>
                    <a:pt x="48358" y="27146"/>
                    <a:pt x="37880" y="17621"/>
                    <a:pt x="38833" y="9049"/>
                  </a:cubicBezTo>
                  <a:cubicBezTo>
                    <a:pt x="40738" y="7144"/>
                    <a:pt x="41690" y="10954"/>
                    <a:pt x="42643" y="7144"/>
                  </a:cubicBezTo>
                  <a:cubicBezTo>
                    <a:pt x="52168" y="9049"/>
                    <a:pt x="64550" y="12859"/>
                    <a:pt x="76933" y="16669"/>
                  </a:cubicBezTo>
                  <a:cubicBezTo>
                    <a:pt x="81695" y="18574"/>
                    <a:pt x="87410" y="21431"/>
                    <a:pt x="93125" y="23336"/>
                  </a:cubicBezTo>
                  <a:cubicBezTo>
                    <a:pt x="100745" y="26194"/>
                    <a:pt x="110270" y="25241"/>
                    <a:pt x="115033" y="32861"/>
                  </a:cubicBezTo>
                  <a:cubicBezTo>
                    <a:pt x="115985" y="34766"/>
                    <a:pt x="115985" y="40481"/>
                    <a:pt x="115033" y="41434"/>
                  </a:cubicBezTo>
                  <a:cubicBezTo>
                    <a:pt x="112175" y="45244"/>
                    <a:pt x="95030" y="41434"/>
                    <a:pt x="90268" y="40481"/>
                  </a:cubicBezTo>
                  <a:cubicBezTo>
                    <a:pt x="80743" y="38576"/>
                    <a:pt x="74075" y="36671"/>
                    <a:pt x="66455" y="33814"/>
                  </a:cubicBezTo>
                  <a:cubicBezTo>
                    <a:pt x="66455" y="30004"/>
                    <a:pt x="68360" y="31909"/>
                    <a:pt x="70265" y="30956"/>
                  </a:cubicBezTo>
                  <a:close/>
                  <a:moveTo>
                    <a:pt x="74075" y="30956"/>
                  </a:moveTo>
                  <a:cubicBezTo>
                    <a:pt x="65503" y="30004"/>
                    <a:pt x="78838" y="33814"/>
                    <a:pt x="76933" y="31909"/>
                  </a:cubicBezTo>
                  <a:cubicBezTo>
                    <a:pt x="75980" y="31909"/>
                    <a:pt x="75028" y="30956"/>
                    <a:pt x="74075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327782B-558F-455A-9CB3-567C5C54DD7B}"/>
                </a:ext>
              </a:extLst>
            </p:cNvPr>
            <p:cNvSpPr/>
            <p:nvPr/>
          </p:nvSpPr>
          <p:spPr>
            <a:xfrm>
              <a:off x="3210419" y="1795908"/>
              <a:ext cx="19050" cy="9525"/>
            </a:xfrm>
            <a:custGeom>
              <a:avLst/>
              <a:gdLst>
                <a:gd name="connsiteX0" fmla="*/ 12904 w 19050"/>
                <a:gd name="connsiteY0" fmla="*/ 8252 h 9525"/>
                <a:gd name="connsiteX1" fmla="*/ 10046 w 19050"/>
                <a:gd name="connsiteY1" fmla="*/ 7299 h 9525"/>
                <a:gd name="connsiteX2" fmla="*/ 12904 w 19050"/>
                <a:gd name="connsiteY2" fmla="*/ 82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904" y="8252"/>
                  </a:moveTo>
                  <a:cubicBezTo>
                    <a:pt x="14809" y="10157"/>
                    <a:pt x="1474" y="6347"/>
                    <a:pt x="10046" y="7299"/>
                  </a:cubicBezTo>
                  <a:cubicBezTo>
                    <a:pt x="10999" y="7299"/>
                    <a:pt x="11951" y="8252"/>
                    <a:pt x="12904" y="8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5AAF82B-D0EA-4414-B875-B76A138228B1}"/>
                </a:ext>
              </a:extLst>
            </p:cNvPr>
            <p:cNvSpPr/>
            <p:nvPr/>
          </p:nvSpPr>
          <p:spPr>
            <a:xfrm>
              <a:off x="1746471" y="2384708"/>
              <a:ext cx="1828800" cy="971550"/>
            </a:xfrm>
            <a:custGeom>
              <a:avLst/>
              <a:gdLst>
                <a:gd name="connsiteX0" fmla="*/ 83344 w 1828800"/>
                <a:gd name="connsiteY0" fmla="*/ 70961 h 971550"/>
                <a:gd name="connsiteX1" fmla="*/ 81439 w 1828800"/>
                <a:gd name="connsiteY1" fmla="*/ 77629 h 971550"/>
                <a:gd name="connsiteX2" fmla="*/ 82391 w 1828800"/>
                <a:gd name="connsiteY2" fmla="*/ 81439 h 971550"/>
                <a:gd name="connsiteX3" fmla="*/ 82391 w 1828800"/>
                <a:gd name="connsiteY3" fmla="*/ 84296 h 971550"/>
                <a:gd name="connsiteX4" fmla="*/ 60484 w 1828800"/>
                <a:gd name="connsiteY4" fmla="*/ 84296 h 971550"/>
                <a:gd name="connsiteX5" fmla="*/ 60484 w 1828800"/>
                <a:gd name="connsiteY5" fmla="*/ 79534 h 971550"/>
                <a:gd name="connsiteX6" fmla="*/ 80486 w 1828800"/>
                <a:gd name="connsiteY6" fmla="*/ 54769 h 971550"/>
                <a:gd name="connsiteX7" fmla="*/ 48101 w 1828800"/>
                <a:gd name="connsiteY7" fmla="*/ 25241 h 971550"/>
                <a:gd name="connsiteX8" fmla="*/ 12859 w 1828800"/>
                <a:gd name="connsiteY8" fmla="*/ 53816 h 971550"/>
                <a:gd name="connsiteX9" fmla="*/ 15716 w 1828800"/>
                <a:gd name="connsiteY9" fmla="*/ 67151 h 971550"/>
                <a:gd name="connsiteX10" fmla="*/ 32861 w 1828800"/>
                <a:gd name="connsiteY10" fmla="*/ 67151 h 971550"/>
                <a:gd name="connsiteX11" fmla="*/ 38576 w 1828800"/>
                <a:gd name="connsiteY11" fmla="*/ 64294 h 971550"/>
                <a:gd name="connsiteX12" fmla="*/ 40481 w 1828800"/>
                <a:gd name="connsiteY12" fmla="*/ 51911 h 971550"/>
                <a:gd name="connsiteX13" fmla="*/ 45244 w 1828800"/>
                <a:gd name="connsiteY13" fmla="*/ 51911 h 971550"/>
                <a:gd name="connsiteX14" fmla="*/ 44291 w 1828800"/>
                <a:gd name="connsiteY14" fmla="*/ 91916 h 971550"/>
                <a:gd name="connsiteX15" fmla="*/ 39529 w 1828800"/>
                <a:gd name="connsiteY15" fmla="*/ 91916 h 971550"/>
                <a:gd name="connsiteX16" fmla="*/ 31909 w 1828800"/>
                <a:gd name="connsiteY16" fmla="*/ 83344 h 971550"/>
                <a:gd name="connsiteX17" fmla="*/ 13811 w 1828800"/>
                <a:gd name="connsiteY17" fmla="*/ 83344 h 971550"/>
                <a:gd name="connsiteX18" fmla="*/ 7144 w 1828800"/>
                <a:gd name="connsiteY18" fmla="*/ 51911 h 971550"/>
                <a:gd name="connsiteX19" fmla="*/ 48101 w 1828800"/>
                <a:gd name="connsiteY19" fmla="*/ 7144 h 971550"/>
                <a:gd name="connsiteX20" fmla="*/ 86201 w 1828800"/>
                <a:gd name="connsiteY20" fmla="*/ 51911 h 971550"/>
                <a:gd name="connsiteX21" fmla="*/ 83344 w 1828800"/>
                <a:gd name="connsiteY21" fmla="*/ 70961 h 971550"/>
                <a:gd name="connsiteX22" fmla="*/ 83344 w 1828800"/>
                <a:gd name="connsiteY22" fmla="*/ 70961 h 971550"/>
                <a:gd name="connsiteX23" fmla="*/ 86201 w 1828800"/>
                <a:gd name="connsiteY23" fmla="*/ 159544 h 971550"/>
                <a:gd name="connsiteX24" fmla="*/ 90964 w 1828800"/>
                <a:gd name="connsiteY24" fmla="*/ 159544 h 971550"/>
                <a:gd name="connsiteX25" fmla="*/ 93821 w 1828800"/>
                <a:gd name="connsiteY25" fmla="*/ 190976 h 971550"/>
                <a:gd name="connsiteX26" fmla="*/ 89059 w 1828800"/>
                <a:gd name="connsiteY26" fmla="*/ 191929 h 971550"/>
                <a:gd name="connsiteX27" fmla="*/ 89059 w 1828800"/>
                <a:gd name="connsiteY27" fmla="*/ 190976 h 971550"/>
                <a:gd name="connsiteX28" fmla="*/ 77629 w 1828800"/>
                <a:gd name="connsiteY28" fmla="*/ 181451 h 971550"/>
                <a:gd name="connsiteX29" fmla="*/ 47149 w 1828800"/>
                <a:gd name="connsiteY29" fmla="*/ 184309 h 971550"/>
                <a:gd name="connsiteX30" fmla="*/ 12859 w 1828800"/>
                <a:gd name="connsiteY30" fmla="*/ 153829 h 971550"/>
                <a:gd name="connsiteX31" fmla="*/ 36671 w 1828800"/>
                <a:gd name="connsiteY31" fmla="*/ 115729 h 971550"/>
                <a:gd name="connsiteX32" fmla="*/ 72866 w 1828800"/>
                <a:gd name="connsiteY32" fmla="*/ 111919 h 971550"/>
                <a:gd name="connsiteX33" fmla="*/ 79534 w 1828800"/>
                <a:gd name="connsiteY33" fmla="*/ 102394 h 971550"/>
                <a:gd name="connsiteX34" fmla="*/ 79534 w 1828800"/>
                <a:gd name="connsiteY34" fmla="*/ 100489 h 971550"/>
                <a:gd name="connsiteX35" fmla="*/ 84296 w 1828800"/>
                <a:gd name="connsiteY35" fmla="*/ 100489 h 971550"/>
                <a:gd name="connsiteX36" fmla="*/ 88106 w 1828800"/>
                <a:gd name="connsiteY36" fmla="*/ 138589 h 971550"/>
                <a:gd name="connsiteX37" fmla="*/ 83344 w 1828800"/>
                <a:gd name="connsiteY37" fmla="*/ 139541 h 971550"/>
                <a:gd name="connsiteX38" fmla="*/ 83344 w 1828800"/>
                <a:gd name="connsiteY38" fmla="*/ 137636 h 971550"/>
                <a:gd name="connsiteX39" fmla="*/ 74771 w 1828800"/>
                <a:gd name="connsiteY39" fmla="*/ 130016 h 971550"/>
                <a:gd name="connsiteX40" fmla="*/ 38576 w 1828800"/>
                <a:gd name="connsiteY40" fmla="*/ 133826 h 971550"/>
                <a:gd name="connsiteX41" fmla="*/ 21431 w 1828800"/>
                <a:gd name="connsiteY41" fmla="*/ 157639 h 971550"/>
                <a:gd name="connsiteX42" fmla="*/ 46196 w 1828800"/>
                <a:gd name="connsiteY42" fmla="*/ 178594 h 971550"/>
                <a:gd name="connsiteX43" fmla="*/ 75724 w 1828800"/>
                <a:gd name="connsiteY43" fmla="*/ 175736 h 971550"/>
                <a:gd name="connsiteX44" fmla="*/ 87154 w 1828800"/>
                <a:gd name="connsiteY44" fmla="*/ 164306 h 971550"/>
                <a:gd name="connsiteX45" fmla="*/ 86201 w 1828800"/>
                <a:gd name="connsiteY45" fmla="*/ 159544 h 971550"/>
                <a:gd name="connsiteX46" fmla="*/ 86201 w 1828800"/>
                <a:gd name="connsiteY46" fmla="*/ 159544 h 971550"/>
                <a:gd name="connsiteX47" fmla="*/ 53816 w 1828800"/>
                <a:gd name="connsiteY47" fmla="*/ 281464 h 971550"/>
                <a:gd name="connsiteX48" fmla="*/ 46196 w 1828800"/>
                <a:gd name="connsiteY48" fmla="*/ 295751 h 971550"/>
                <a:gd name="connsiteX49" fmla="*/ 41434 w 1828800"/>
                <a:gd name="connsiteY49" fmla="*/ 296704 h 971550"/>
                <a:gd name="connsiteX50" fmla="*/ 32861 w 1828800"/>
                <a:gd name="connsiteY50" fmla="*/ 258604 h 971550"/>
                <a:gd name="connsiteX51" fmla="*/ 37624 w 1828800"/>
                <a:gd name="connsiteY51" fmla="*/ 257651 h 971550"/>
                <a:gd name="connsiteX52" fmla="*/ 38576 w 1828800"/>
                <a:gd name="connsiteY52" fmla="*/ 261461 h 971550"/>
                <a:gd name="connsiteX53" fmla="*/ 42386 w 1828800"/>
                <a:gd name="connsiteY53" fmla="*/ 267176 h 971550"/>
                <a:gd name="connsiteX54" fmla="*/ 49054 w 1828800"/>
                <a:gd name="connsiteY54" fmla="*/ 265271 h 971550"/>
                <a:gd name="connsiteX55" fmla="*/ 61436 w 1828800"/>
                <a:gd name="connsiteY55" fmla="*/ 256699 h 971550"/>
                <a:gd name="connsiteX56" fmla="*/ 55721 w 1828800"/>
                <a:gd name="connsiteY56" fmla="*/ 230981 h 971550"/>
                <a:gd name="connsiteX57" fmla="*/ 40481 w 1828800"/>
                <a:gd name="connsiteY57" fmla="*/ 229076 h 971550"/>
                <a:gd name="connsiteX58" fmla="*/ 33814 w 1828800"/>
                <a:gd name="connsiteY58" fmla="*/ 230029 h 971550"/>
                <a:gd name="connsiteX59" fmla="*/ 33814 w 1828800"/>
                <a:gd name="connsiteY59" fmla="*/ 240506 h 971550"/>
                <a:gd name="connsiteX60" fmla="*/ 33814 w 1828800"/>
                <a:gd name="connsiteY60" fmla="*/ 241459 h 971550"/>
                <a:gd name="connsiteX61" fmla="*/ 29051 w 1828800"/>
                <a:gd name="connsiteY61" fmla="*/ 242411 h 971550"/>
                <a:gd name="connsiteX62" fmla="*/ 22384 w 1828800"/>
                <a:gd name="connsiteY62" fmla="*/ 210979 h 971550"/>
                <a:gd name="connsiteX63" fmla="*/ 27146 w 1828800"/>
                <a:gd name="connsiteY63" fmla="*/ 210026 h 971550"/>
                <a:gd name="connsiteX64" fmla="*/ 27146 w 1828800"/>
                <a:gd name="connsiteY64" fmla="*/ 211931 h 971550"/>
                <a:gd name="connsiteX65" fmla="*/ 40481 w 1828800"/>
                <a:gd name="connsiteY65" fmla="*/ 221456 h 971550"/>
                <a:gd name="connsiteX66" fmla="*/ 101441 w 1828800"/>
                <a:gd name="connsiteY66" fmla="*/ 229076 h 971550"/>
                <a:gd name="connsiteX67" fmla="*/ 104299 w 1828800"/>
                <a:gd name="connsiteY67" fmla="*/ 227171 h 971550"/>
                <a:gd name="connsiteX68" fmla="*/ 108109 w 1828800"/>
                <a:gd name="connsiteY68" fmla="*/ 244316 h 971550"/>
                <a:gd name="connsiteX69" fmla="*/ 53816 w 1828800"/>
                <a:gd name="connsiteY69" fmla="*/ 281464 h 971550"/>
                <a:gd name="connsiteX70" fmla="*/ 53816 w 1828800"/>
                <a:gd name="connsiteY70" fmla="*/ 281464 h 971550"/>
                <a:gd name="connsiteX71" fmla="*/ 61436 w 1828800"/>
                <a:gd name="connsiteY71" fmla="*/ 231934 h 971550"/>
                <a:gd name="connsiteX72" fmla="*/ 66199 w 1828800"/>
                <a:gd name="connsiteY72" fmla="*/ 252889 h 971550"/>
                <a:gd name="connsiteX73" fmla="*/ 91916 w 1828800"/>
                <a:gd name="connsiteY73" fmla="*/ 235744 h 971550"/>
                <a:gd name="connsiteX74" fmla="*/ 61436 w 1828800"/>
                <a:gd name="connsiteY74" fmla="*/ 231934 h 971550"/>
                <a:gd name="connsiteX75" fmla="*/ 61436 w 1828800"/>
                <a:gd name="connsiteY75" fmla="*/ 231934 h 971550"/>
                <a:gd name="connsiteX76" fmla="*/ 142399 w 1828800"/>
                <a:gd name="connsiteY76" fmla="*/ 377666 h 971550"/>
                <a:gd name="connsiteX77" fmla="*/ 142399 w 1828800"/>
                <a:gd name="connsiteY77" fmla="*/ 376714 h 971550"/>
                <a:gd name="connsiteX78" fmla="*/ 132874 w 1828800"/>
                <a:gd name="connsiteY78" fmla="*/ 369094 h 971550"/>
                <a:gd name="connsiteX79" fmla="*/ 71914 w 1828800"/>
                <a:gd name="connsiteY79" fmla="*/ 390049 h 971550"/>
                <a:gd name="connsiteX80" fmla="*/ 70009 w 1828800"/>
                <a:gd name="connsiteY80" fmla="*/ 383381 h 971550"/>
                <a:gd name="connsiteX81" fmla="*/ 108109 w 1828800"/>
                <a:gd name="connsiteY81" fmla="*/ 309086 h 971550"/>
                <a:gd name="connsiteX82" fmla="*/ 65246 w 1828800"/>
                <a:gd name="connsiteY82" fmla="*/ 324326 h 971550"/>
                <a:gd name="connsiteX83" fmla="*/ 59531 w 1828800"/>
                <a:gd name="connsiteY83" fmla="*/ 338614 h 971550"/>
                <a:gd name="connsiteX84" fmla="*/ 54769 w 1828800"/>
                <a:gd name="connsiteY84" fmla="*/ 340519 h 971550"/>
                <a:gd name="connsiteX85" fmla="*/ 45244 w 1828800"/>
                <a:gd name="connsiteY85" fmla="*/ 312896 h 971550"/>
                <a:gd name="connsiteX86" fmla="*/ 50006 w 1828800"/>
                <a:gd name="connsiteY86" fmla="*/ 310991 h 971550"/>
                <a:gd name="connsiteX87" fmla="*/ 50006 w 1828800"/>
                <a:gd name="connsiteY87" fmla="*/ 311944 h 971550"/>
                <a:gd name="connsiteX88" fmla="*/ 60484 w 1828800"/>
                <a:gd name="connsiteY88" fmla="*/ 317659 h 971550"/>
                <a:gd name="connsiteX89" fmla="*/ 112871 w 1828800"/>
                <a:gd name="connsiteY89" fmla="*/ 299561 h 971550"/>
                <a:gd name="connsiteX90" fmla="*/ 111919 w 1828800"/>
                <a:gd name="connsiteY90" fmla="*/ 290036 h 971550"/>
                <a:gd name="connsiteX91" fmla="*/ 116681 w 1828800"/>
                <a:gd name="connsiteY91" fmla="*/ 288131 h 971550"/>
                <a:gd name="connsiteX92" fmla="*/ 125254 w 1828800"/>
                <a:gd name="connsiteY92" fmla="*/ 310991 h 971550"/>
                <a:gd name="connsiteX93" fmla="*/ 92869 w 1828800"/>
                <a:gd name="connsiteY93" fmla="*/ 374809 h 971550"/>
                <a:gd name="connsiteX94" fmla="*/ 127159 w 1828800"/>
                <a:gd name="connsiteY94" fmla="*/ 362426 h 971550"/>
                <a:gd name="connsiteX95" fmla="*/ 134779 w 1828800"/>
                <a:gd name="connsiteY95" fmla="*/ 357664 h 971550"/>
                <a:gd name="connsiteX96" fmla="*/ 133826 w 1828800"/>
                <a:gd name="connsiteY96" fmla="*/ 348139 h 971550"/>
                <a:gd name="connsiteX97" fmla="*/ 133826 w 1828800"/>
                <a:gd name="connsiteY97" fmla="*/ 347186 h 971550"/>
                <a:gd name="connsiteX98" fmla="*/ 138589 w 1828800"/>
                <a:gd name="connsiteY98" fmla="*/ 345281 h 971550"/>
                <a:gd name="connsiteX99" fmla="*/ 149066 w 1828800"/>
                <a:gd name="connsiteY99" fmla="*/ 374809 h 971550"/>
                <a:gd name="connsiteX100" fmla="*/ 142399 w 1828800"/>
                <a:gd name="connsiteY100" fmla="*/ 377666 h 971550"/>
                <a:gd name="connsiteX101" fmla="*/ 142399 w 1828800"/>
                <a:gd name="connsiteY101" fmla="*/ 377666 h 971550"/>
                <a:gd name="connsiteX102" fmla="*/ 165259 w 1828800"/>
                <a:gd name="connsiteY102" fmla="*/ 466249 h 971550"/>
                <a:gd name="connsiteX103" fmla="*/ 163354 w 1828800"/>
                <a:gd name="connsiteY103" fmla="*/ 462439 h 971550"/>
                <a:gd name="connsiteX104" fmla="*/ 170021 w 1828800"/>
                <a:gd name="connsiteY104" fmla="*/ 431006 h 971550"/>
                <a:gd name="connsiteX105" fmla="*/ 127159 w 1828800"/>
                <a:gd name="connsiteY105" fmla="*/ 419576 h 971550"/>
                <a:gd name="connsiteX106" fmla="*/ 109061 w 1828800"/>
                <a:gd name="connsiteY106" fmla="*/ 461486 h 971550"/>
                <a:gd name="connsiteX107" fmla="*/ 117634 w 1828800"/>
                <a:gd name="connsiteY107" fmla="*/ 471964 h 971550"/>
                <a:gd name="connsiteX108" fmla="*/ 132874 w 1828800"/>
                <a:gd name="connsiteY108" fmla="*/ 464344 h 971550"/>
                <a:gd name="connsiteX109" fmla="*/ 136684 w 1828800"/>
                <a:gd name="connsiteY109" fmla="*/ 459581 h 971550"/>
                <a:gd name="connsiteX110" fmla="*/ 132874 w 1828800"/>
                <a:gd name="connsiteY110" fmla="*/ 448151 h 971550"/>
                <a:gd name="connsiteX111" fmla="*/ 136684 w 1828800"/>
                <a:gd name="connsiteY111" fmla="*/ 446246 h 971550"/>
                <a:gd name="connsiteX112" fmla="*/ 154781 w 1828800"/>
                <a:gd name="connsiteY112" fmla="*/ 482441 h 971550"/>
                <a:gd name="connsiteX113" fmla="*/ 150971 w 1828800"/>
                <a:gd name="connsiteY113" fmla="*/ 484346 h 971550"/>
                <a:gd name="connsiteX114" fmla="*/ 140494 w 1828800"/>
                <a:gd name="connsiteY114" fmla="*/ 479584 h 971550"/>
                <a:gd name="connsiteX115" fmla="*/ 124301 w 1828800"/>
                <a:gd name="connsiteY115" fmla="*/ 487204 h 971550"/>
                <a:gd name="connsiteX116" fmla="*/ 104299 w 1828800"/>
                <a:gd name="connsiteY116" fmla="*/ 461486 h 971550"/>
                <a:gd name="connsiteX117" fmla="*/ 119539 w 1828800"/>
                <a:gd name="connsiteY117" fmla="*/ 403384 h 971550"/>
                <a:gd name="connsiteX118" fmla="*/ 173831 w 1828800"/>
                <a:gd name="connsiteY118" fmla="*/ 426244 h 971550"/>
                <a:gd name="connsiteX119" fmla="*/ 180499 w 1828800"/>
                <a:gd name="connsiteY119" fmla="*/ 445294 h 971550"/>
                <a:gd name="connsiteX120" fmla="*/ 182404 w 1828800"/>
                <a:gd name="connsiteY120" fmla="*/ 451961 h 971550"/>
                <a:gd name="connsiteX121" fmla="*/ 185261 w 1828800"/>
                <a:gd name="connsiteY121" fmla="*/ 453866 h 971550"/>
                <a:gd name="connsiteX122" fmla="*/ 187166 w 1828800"/>
                <a:gd name="connsiteY122" fmla="*/ 456724 h 971550"/>
                <a:gd name="connsiteX123" fmla="*/ 165259 w 1828800"/>
                <a:gd name="connsiteY123" fmla="*/ 466249 h 971550"/>
                <a:gd name="connsiteX124" fmla="*/ 165259 w 1828800"/>
                <a:gd name="connsiteY124" fmla="*/ 466249 h 971550"/>
                <a:gd name="connsiteX125" fmla="*/ 229076 w 1828800"/>
                <a:gd name="connsiteY125" fmla="*/ 544354 h 971550"/>
                <a:gd name="connsiteX126" fmla="*/ 212884 w 1828800"/>
                <a:gd name="connsiteY126" fmla="*/ 566261 h 971550"/>
                <a:gd name="connsiteX127" fmla="*/ 184309 w 1828800"/>
                <a:gd name="connsiteY127" fmla="*/ 571976 h 971550"/>
                <a:gd name="connsiteX128" fmla="*/ 151924 w 1828800"/>
                <a:gd name="connsiteY128" fmla="*/ 544354 h 971550"/>
                <a:gd name="connsiteX129" fmla="*/ 130969 w 1828800"/>
                <a:gd name="connsiteY129" fmla="*/ 511969 h 971550"/>
                <a:gd name="connsiteX130" fmla="*/ 134779 w 1828800"/>
                <a:gd name="connsiteY130" fmla="*/ 509111 h 971550"/>
                <a:gd name="connsiteX131" fmla="*/ 148114 w 1828800"/>
                <a:gd name="connsiteY131" fmla="*/ 513874 h 971550"/>
                <a:gd name="connsiteX132" fmla="*/ 187166 w 1828800"/>
                <a:gd name="connsiteY132" fmla="*/ 488156 h 971550"/>
                <a:gd name="connsiteX133" fmla="*/ 192881 w 1828800"/>
                <a:gd name="connsiteY133" fmla="*/ 481489 h 971550"/>
                <a:gd name="connsiteX134" fmla="*/ 190024 w 1828800"/>
                <a:gd name="connsiteY134" fmla="*/ 472916 h 971550"/>
                <a:gd name="connsiteX135" fmla="*/ 193834 w 1828800"/>
                <a:gd name="connsiteY135" fmla="*/ 470059 h 971550"/>
                <a:gd name="connsiteX136" fmla="*/ 205264 w 1828800"/>
                <a:gd name="connsiteY136" fmla="*/ 486251 h 971550"/>
                <a:gd name="connsiteX137" fmla="*/ 206216 w 1828800"/>
                <a:gd name="connsiteY137" fmla="*/ 488156 h 971550"/>
                <a:gd name="connsiteX138" fmla="*/ 214789 w 1828800"/>
                <a:gd name="connsiteY138" fmla="*/ 499586 h 971550"/>
                <a:gd name="connsiteX139" fmla="*/ 229076 w 1828800"/>
                <a:gd name="connsiteY139" fmla="*/ 544354 h 971550"/>
                <a:gd name="connsiteX140" fmla="*/ 229076 w 1828800"/>
                <a:gd name="connsiteY140" fmla="*/ 544354 h 971550"/>
                <a:gd name="connsiteX141" fmla="*/ 205264 w 1828800"/>
                <a:gd name="connsiteY141" fmla="*/ 496729 h 971550"/>
                <a:gd name="connsiteX142" fmla="*/ 157639 w 1828800"/>
                <a:gd name="connsiteY142" fmla="*/ 527209 h 971550"/>
                <a:gd name="connsiteX143" fmla="*/ 151924 w 1828800"/>
                <a:gd name="connsiteY143" fmla="*/ 532924 h 971550"/>
                <a:gd name="connsiteX144" fmla="*/ 155734 w 1828800"/>
                <a:gd name="connsiteY144" fmla="*/ 540544 h 971550"/>
                <a:gd name="connsiteX145" fmla="*/ 202406 w 1828800"/>
                <a:gd name="connsiteY145" fmla="*/ 551021 h 971550"/>
                <a:gd name="connsiteX146" fmla="*/ 218599 w 1828800"/>
                <a:gd name="connsiteY146" fmla="*/ 530066 h 971550"/>
                <a:gd name="connsiteX147" fmla="*/ 211931 w 1828800"/>
                <a:gd name="connsiteY147" fmla="*/ 502444 h 971550"/>
                <a:gd name="connsiteX148" fmla="*/ 207169 w 1828800"/>
                <a:gd name="connsiteY148" fmla="*/ 496729 h 971550"/>
                <a:gd name="connsiteX149" fmla="*/ 205264 w 1828800"/>
                <a:gd name="connsiteY149" fmla="*/ 496729 h 971550"/>
                <a:gd name="connsiteX150" fmla="*/ 205264 w 1828800"/>
                <a:gd name="connsiteY150" fmla="*/ 496729 h 971550"/>
                <a:gd name="connsiteX151" fmla="*/ 283369 w 1828800"/>
                <a:gd name="connsiteY151" fmla="*/ 651034 h 971550"/>
                <a:gd name="connsiteX152" fmla="*/ 223361 w 1828800"/>
                <a:gd name="connsiteY152" fmla="*/ 641509 h 971550"/>
                <a:gd name="connsiteX153" fmla="*/ 223361 w 1828800"/>
                <a:gd name="connsiteY153" fmla="*/ 583406 h 971550"/>
                <a:gd name="connsiteX154" fmla="*/ 285274 w 1828800"/>
                <a:gd name="connsiteY154" fmla="*/ 591979 h 971550"/>
                <a:gd name="connsiteX155" fmla="*/ 283369 w 1828800"/>
                <a:gd name="connsiteY155" fmla="*/ 651034 h 971550"/>
                <a:gd name="connsiteX156" fmla="*/ 283369 w 1828800"/>
                <a:gd name="connsiteY156" fmla="*/ 651034 h 971550"/>
                <a:gd name="connsiteX157" fmla="*/ 278606 w 1828800"/>
                <a:gd name="connsiteY157" fmla="*/ 593884 h 971550"/>
                <a:gd name="connsiteX158" fmla="*/ 238601 w 1828800"/>
                <a:gd name="connsiteY158" fmla="*/ 593884 h 971550"/>
                <a:gd name="connsiteX159" fmla="*/ 227171 w 1828800"/>
                <a:gd name="connsiteY159" fmla="*/ 641509 h 971550"/>
                <a:gd name="connsiteX160" fmla="*/ 267176 w 1828800"/>
                <a:gd name="connsiteY160" fmla="*/ 640556 h 971550"/>
                <a:gd name="connsiteX161" fmla="*/ 278606 w 1828800"/>
                <a:gd name="connsiteY161" fmla="*/ 593884 h 971550"/>
                <a:gd name="connsiteX162" fmla="*/ 278606 w 1828800"/>
                <a:gd name="connsiteY162" fmla="*/ 593884 h 971550"/>
                <a:gd name="connsiteX163" fmla="*/ 384334 w 1828800"/>
                <a:gd name="connsiteY163" fmla="*/ 703421 h 971550"/>
                <a:gd name="connsiteX164" fmla="*/ 383381 w 1828800"/>
                <a:gd name="connsiteY164" fmla="*/ 702469 h 971550"/>
                <a:gd name="connsiteX165" fmla="*/ 371951 w 1828800"/>
                <a:gd name="connsiteY165" fmla="*/ 700564 h 971550"/>
                <a:gd name="connsiteX166" fmla="*/ 328136 w 1828800"/>
                <a:gd name="connsiteY166" fmla="*/ 748189 h 971550"/>
                <a:gd name="connsiteX167" fmla="*/ 323374 w 1828800"/>
                <a:gd name="connsiteY167" fmla="*/ 743426 h 971550"/>
                <a:gd name="connsiteX168" fmla="*/ 321469 w 1828800"/>
                <a:gd name="connsiteY168" fmla="*/ 659606 h 971550"/>
                <a:gd name="connsiteX169" fmla="*/ 290989 w 1828800"/>
                <a:gd name="connsiteY169" fmla="*/ 692944 h 971550"/>
                <a:gd name="connsiteX170" fmla="*/ 292894 w 1828800"/>
                <a:gd name="connsiteY170" fmla="*/ 708184 h 971550"/>
                <a:gd name="connsiteX171" fmla="*/ 290036 w 1828800"/>
                <a:gd name="connsiteY171" fmla="*/ 711994 h 971550"/>
                <a:gd name="connsiteX172" fmla="*/ 268129 w 1828800"/>
                <a:gd name="connsiteY172" fmla="*/ 691991 h 971550"/>
                <a:gd name="connsiteX173" fmla="*/ 270986 w 1828800"/>
                <a:gd name="connsiteY173" fmla="*/ 688181 h 971550"/>
                <a:gd name="connsiteX174" fmla="*/ 271939 w 1828800"/>
                <a:gd name="connsiteY174" fmla="*/ 689134 h 971550"/>
                <a:gd name="connsiteX175" fmla="*/ 283369 w 1828800"/>
                <a:gd name="connsiteY175" fmla="*/ 690086 h 971550"/>
                <a:gd name="connsiteX176" fmla="*/ 321469 w 1828800"/>
                <a:gd name="connsiteY176" fmla="*/ 649129 h 971550"/>
                <a:gd name="connsiteX177" fmla="*/ 315754 w 1828800"/>
                <a:gd name="connsiteY177" fmla="*/ 640556 h 971550"/>
                <a:gd name="connsiteX178" fmla="*/ 318611 w 1828800"/>
                <a:gd name="connsiteY178" fmla="*/ 636746 h 971550"/>
                <a:gd name="connsiteX179" fmla="*/ 336709 w 1828800"/>
                <a:gd name="connsiteY179" fmla="*/ 653891 h 971550"/>
                <a:gd name="connsiteX180" fmla="*/ 338614 w 1828800"/>
                <a:gd name="connsiteY180" fmla="*/ 725329 h 971550"/>
                <a:gd name="connsiteX181" fmla="*/ 363379 w 1828800"/>
                <a:gd name="connsiteY181" fmla="*/ 698659 h 971550"/>
                <a:gd name="connsiteX182" fmla="*/ 368141 w 1828800"/>
                <a:gd name="connsiteY182" fmla="*/ 691039 h 971550"/>
                <a:gd name="connsiteX183" fmla="*/ 362426 w 1828800"/>
                <a:gd name="connsiteY183" fmla="*/ 683419 h 971550"/>
                <a:gd name="connsiteX184" fmla="*/ 361474 w 1828800"/>
                <a:gd name="connsiteY184" fmla="*/ 682466 h 971550"/>
                <a:gd name="connsiteX185" fmla="*/ 364331 w 1828800"/>
                <a:gd name="connsiteY185" fmla="*/ 678656 h 971550"/>
                <a:gd name="connsiteX186" fmla="*/ 387191 w 1828800"/>
                <a:gd name="connsiteY186" fmla="*/ 699611 h 971550"/>
                <a:gd name="connsiteX187" fmla="*/ 384334 w 1828800"/>
                <a:gd name="connsiteY187" fmla="*/ 703421 h 971550"/>
                <a:gd name="connsiteX188" fmla="*/ 384334 w 1828800"/>
                <a:gd name="connsiteY188" fmla="*/ 703421 h 971550"/>
                <a:gd name="connsiteX189" fmla="*/ 446246 w 1828800"/>
                <a:gd name="connsiteY189" fmla="*/ 771049 h 971550"/>
                <a:gd name="connsiteX190" fmla="*/ 442436 w 1828800"/>
                <a:gd name="connsiteY190" fmla="*/ 768191 h 971550"/>
                <a:gd name="connsiteX191" fmla="*/ 433864 w 1828800"/>
                <a:gd name="connsiteY191" fmla="*/ 737711 h 971550"/>
                <a:gd name="connsiteX192" fmla="*/ 391001 w 1828800"/>
                <a:gd name="connsiteY192" fmla="*/ 747236 h 971550"/>
                <a:gd name="connsiteX193" fmla="*/ 394811 w 1828800"/>
                <a:gd name="connsiteY193" fmla="*/ 792956 h 971550"/>
                <a:gd name="connsiteX194" fmla="*/ 407194 w 1828800"/>
                <a:gd name="connsiteY194" fmla="*/ 798671 h 971550"/>
                <a:gd name="connsiteX195" fmla="*/ 417671 w 1828800"/>
                <a:gd name="connsiteY195" fmla="*/ 784384 h 971550"/>
                <a:gd name="connsiteX196" fmla="*/ 418624 w 1828800"/>
                <a:gd name="connsiteY196" fmla="*/ 777716 h 971550"/>
                <a:gd name="connsiteX197" fmla="*/ 410051 w 1828800"/>
                <a:gd name="connsiteY197" fmla="*/ 769144 h 971550"/>
                <a:gd name="connsiteX198" fmla="*/ 412909 w 1828800"/>
                <a:gd name="connsiteY198" fmla="*/ 765334 h 971550"/>
                <a:gd name="connsiteX199" fmla="*/ 445294 w 1828800"/>
                <a:gd name="connsiteY199" fmla="*/ 789146 h 971550"/>
                <a:gd name="connsiteX200" fmla="*/ 442436 w 1828800"/>
                <a:gd name="connsiteY200" fmla="*/ 792956 h 971550"/>
                <a:gd name="connsiteX201" fmla="*/ 431006 w 1828800"/>
                <a:gd name="connsiteY201" fmla="*/ 793909 h 971550"/>
                <a:gd name="connsiteX202" fmla="*/ 420529 w 1828800"/>
                <a:gd name="connsiteY202" fmla="*/ 808196 h 971550"/>
                <a:gd name="connsiteX203" fmla="*/ 391001 w 1828800"/>
                <a:gd name="connsiteY203" fmla="*/ 794861 h 971550"/>
                <a:gd name="connsiteX204" fmla="*/ 377666 w 1828800"/>
                <a:gd name="connsiteY204" fmla="*/ 735806 h 971550"/>
                <a:gd name="connsiteX205" fmla="*/ 435769 w 1828800"/>
                <a:gd name="connsiteY205" fmla="*/ 730091 h 971550"/>
                <a:gd name="connsiteX206" fmla="*/ 450056 w 1828800"/>
                <a:gd name="connsiteY206" fmla="*/ 744379 h 971550"/>
                <a:gd name="connsiteX207" fmla="*/ 454819 w 1828800"/>
                <a:gd name="connsiteY207" fmla="*/ 749141 h 971550"/>
                <a:gd name="connsiteX208" fmla="*/ 458629 w 1828800"/>
                <a:gd name="connsiteY208" fmla="*/ 750094 h 971550"/>
                <a:gd name="connsiteX209" fmla="*/ 461486 w 1828800"/>
                <a:gd name="connsiteY209" fmla="*/ 751999 h 971550"/>
                <a:gd name="connsiteX210" fmla="*/ 446246 w 1828800"/>
                <a:gd name="connsiteY210" fmla="*/ 771049 h 971550"/>
                <a:gd name="connsiteX211" fmla="*/ 446246 w 1828800"/>
                <a:gd name="connsiteY211" fmla="*/ 771049 h 971550"/>
                <a:gd name="connsiteX212" fmla="*/ 593884 w 1828800"/>
                <a:gd name="connsiteY212" fmla="*/ 830104 h 971550"/>
                <a:gd name="connsiteX213" fmla="*/ 593884 w 1828800"/>
                <a:gd name="connsiteY213" fmla="*/ 830104 h 971550"/>
                <a:gd name="connsiteX214" fmla="*/ 578644 w 1828800"/>
                <a:gd name="connsiteY214" fmla="*/ 833914 h 971550"/>
                <a:gd name="connsiteX215" fmla="*/ 565309 w 1828800"/>
                <a:gd name="connsiteY215" fmla="*/ 861536 h 971550"/>
                <a:gd name="connsiteX216" fmla="*/ 520541 w 1828800"/>
                <a:gd name="connsiteY216" fmla="*/ 874871 h 971550"/>
                <a:gd name="connsiteX217" fmla="*/ 500539 w 1828800"/>
                <a:gd name="connsiteY217" fmla="*/ 834866 h 971550"/>
                <a:gd name="connsiteX218" fmla="*/ 516731 w 1828800"/>
                <a:gd name="connsiteY218" fmla="*/ 802481 h 971550"/>
                <a:gd name="connsiteX219" fmla="*/ 512921 w 1828800"/>
                <a:gd name="connsiteY219" fmla="*/ 791051 h 971550"/>
                <a:gd name="connsiteX220" fmla="*/ 511016 w 1828800"/>
                <a:gd name="connsiteY220" fmla="*/ 790099 h 971550"/>
                <a:gd name="connsiteX221" fmla="*/ 512921 w 1828800"/>
                <a:gd name="connsiteY221" fmla="*/ 786289 h 971550"/>
                <a:gd name="connsiteX222" fmla="*/ 547211 w 1828800"/>
                <a:gd name="connsiteY222" fmla="*/ 802481 h 971550"/>
                <a:gd name="connsiteX223" fmla="*/ 545306 w 1828800"/>
                <a:gd name="connsiteY223" fmla="*/ 806291 h 971550"/>
                <a:gd name="connsiteX224" fmla="*/ 543401 w 1828800"/>
                <a:gd name="connsiteY224" fmla="*/ 805339 h 971550"/>
                <a:gd name="connsiteX225" fmla="*/ 531971 w 1828800"/>
                <a:gd name="connsiteY225" fmla="*/ 809149 h 971550"/>
                <a:gd name="connsiteX226" fmla="*/ 515779 w 1828800"/>
                <a:gd name="connsiteY226" fmla="*/ 841534 h 971550"/>
                <a:gd name="connsiteX227" fmla="*/ 526256 w 1828800"/>
                <a:gd name="connsiteY227" fmla="*/ 869156 h 971550"/>
                <a:gd name="connsiteX228" fmla="*/ 557689 w 1828800"/>
                <a:gd name="connsiteY228" fmla="*/ 859631 h 971550"/>
                <a:gd name="connsiteX229" fmla="*/ 570071 w 1828800"/>
                <a:gd name="connsiteY229" fmla="*/ 832961 h 971550"/>
                <a:gd name="connsiteX230" fmla="*/ 566261 w 1828800"/>
                <a:gd name="connsiteY230" fmla="*/ 817721 h 971550"/>
                <a:gd name="connsiteX231" fmla="*/ 564356 w 1828800"/>
                <a:gd name="connsiteY231" fmla="*/ 816769 h 971550"/>
                <a:gd name="connsiteX232" fmla="*/ 566261 w 1828800"/>
                <a:gd name="connsiteY232" fmla="*/ 812959 h 971550"/>
                <a:gd name="connsiteX233" fmla="*/ 594836 w 1828800"/>
                <a:gd name="connsiteY233" fmla="*/ 826294 h 971550"/>
                <a:gd name="connsiteX234" fmla="*/ 593884 w 1828800"/>
                <a:gd name="connsiteY234" fmla="*/ 830104 h 971550"/>
                <a:gd name="connsiteX235" fmla="*/ 593884 w 1828800"/>
                <a:gd name="connsiteY235" fmla="*/ 830104 h 971550"/>
                <a:gd name="connsiteX236" fmla="*/ 688181 w 1828800"/>
                <a:gd name="connsiteY236" fmla="*/ 863441 h 971550"/>
                <a:gd name="connsiteX237" fmla="*/ 687229 w 1828800"/>
                <a:gd name="connsiteY237" fmla="*/ 863441 h 971550"/>
                <a:gd name="connsiteX238" fmla="*/ 675799 w 1828800"/>
                <a:gd name="connsiteY238" fmla="*/ 866299 h 971550"/>
                <a:gd name="connsiteX239" fmla="*/ 654844 w 1828800"/>
                <a:gd name="connsiteY239" fmla="*/ 927259 h 971550"/>
                <a:gd name="connsiteX240" fmla="*/ 648176 w 1828800"/>
                <a:gd name="connsiteY240" fmla="*/ 925354 h 971550"/>
                <a:gd name="connsiteX241" fmla="*/ 612934 w 1828800"/>
                <a:gd name="connsiteY241" fmla="*/ 849154 h 971550"/>
                <a:gd name="connsiteX242" fmla="*/ 597694 w 1828800"/>
                <a:gd name="connsiteY242" fmla="*/ 892016 h 971550"/>
                <a:gd name="connsiteX243" fmla="*/ 605314 w 1828800"/>
                <a:gd name="connsiteY243" fmla="*/ 905351 h 971550"/>
                <a:gd name="connsiteX244" fmla="*/ 603409 w 1828800"/>
                <a:gd name="connsiteY244" fmla="*/ 910114 h 971550"/>
                <a:gd name="connsiteX245" fmla="*/ 575786 w 1828800"/>
                <a:gd name="connsiteY245" fmla="*/ 900589 h 971550"/>
                <a:gd name="connsiteX246" fmla="*/ 577691 w 1828800"/>
                <a:gd name="connsiteY246" fmla="*/ 895826 h 971550"/>
                <a:gd name="connsiteX247" fmla="*/ 578644 w 1828800"/>
                <a:gd name="connsiteY247" fmla="*/ 895826 h 971550"/>
                <a:gd name="connsiteX248" fmla="*/ 590074 w 1828800"/>
                <a:gd name="connsiteY248" fmla="*/ 892016 h 971550"/>
                <a:gd name="connsiteX249" fmla="*/ 608171 w 1828800"/>
                <a:gd name="connsiteY249" fmla="*/ 839629 h 971550"/>
                <a:gd name="connsiteX250" fmla="*/ 599599 w 1828800"/>
                <a:gd name="connsiteY250" fmla="*/ 833914 h 971550"/>
                <a:gd name="connsiteX251" fmla="*/ 601504 w 1828800"/>
                <a:gd name="connsiteY251" fmla="*/ 829151 h 971550"/>
                <a:gd name="connsiteX252" fmla="*/ 624364 w 1828800"/>
                <a:gd name="connsiteY252" fmla="*/ 836771 h 971550"/>
                <a:gd name="connsiteX253" fmla="*/ 654844 w 1828800"/>
                <a:gd name="connsiteY253" fmla="*/ 901541 h 971550"/>
                <a:gd name="connsiteX254" fmla="*/ 667226 w 1828800"/>
                <a:gd name="connsiteY254" fmla="*/ 867251 h 971550"/>
                <a:gd name="connsiteX255" fmla="*/ 668179 w 1828800"/>
                <a:gd name="connsiteY255" fmla="*/ 858679 h 971550"/>
                <a:gd name="connsiteX256" fmla="*/ 659606 w 1828800"/>
                <a:gd name="connsiteY256" fmla="*/ 853916 h 971550"/>
                <a:gd name="connsiteX257" fmla="*/ 658654 w 1828800"/>
                <a:gd name="connsiteY257" fmla="*/ 853916 h 971550"/>
                <a:gd name="connsiteX258" fmla="*/ 660559 w 1828800"/>
                <a:gd name="connsiteY258" fmla="*/ 849154 h 971550"/>
                <a:gd name="connsiteX259" fmla="*/ 690086 w 1828800"/>
                <a:gd name="connsiteY259" fmla="*/ 859631 h 971550"/>
                <a:gd name="connsiteX260" fmla="*/ 688181 w 1828800"/>
                <a:gd name="connsiteY260" fmla="*/ 863441 h 971550"/>
                <a:gd name="connsiteX261" fmla="*/ 688181 w 1828800"/>
                <a:gd name="connsiteY261" fmla="*/ 863441 h 971550"/>
                <a:gd name="connsiteX262" fmla="*/ 736759 w 1828800"/>
                <a:gd name="connsiteY262" fmla="*/ 873919 h 971550"/>
                <a:gd name="connsiteX263" fmla="*/ 734854 w 1828800"/>
                <a:gd name="connsiteY263" fmla="*/ 873919 h 971550"/>
                <a:gd name="connsiteX264" fmla="*/ 723424 w 1828800"/>
                <a:gd name="connsiteY264" fmla="*/ 880586 h 971550"/>
                <a:gd name="connsiteX265" fmla="*/ 711994 w 1828800"/>
                <a:gd name="connsiteY265" fmla="*/ 927259 h 971550"/>
                <a:gd name="connsiteX266" fmla="*/ 718661 w 1828800"/>
                <a:gd name="connsiteY266" fmla="*/ 938689 h 971550"/>
                <a:gd name="connsiteX267" fmla="*/ 720566 w 1828800"/>
                <a:gd name="connsiteY267" fmla="*/ 938689 h 971550"/>
                <a:gd name="connsiteX268" fmla="*/ 719614 w 1828800"/>
                <a:gd name="connsiteY268" fmla="*/ 943451 h 971550"/>
                <a:gd name="connsiteX269" fmla="*/ 682466 w 1828800"/>
                <a:gd name="connsiteY269" fmla="*/ 933926 h 971550"/>
                <a:gd name="connsiteX270" fmla="*/ 683419 w 1828800"/>
                <a:gd name="connsiteY270" fmla="*/ 929164 h 971550"/>
                <a:gd name="connsiteX271" fmla="*/ 684371 w 1828800"/>
                <a:gd name="connsiteY271" fmla="*/ 929164 h 971550"/>
                <a:gd name="connsiteX272" fmla="*/ 694849 w 1828800"/>
                <a:gd name="connsiteY272" fmla="*/ 923449 h 971550"/>
                <a:gd name="connsiteX273" fmla="*/ 706279 w 1828800"/>
                <a:gd name="connsiteY273" fmla="*/ 876776 h 971550"/>
                <a:gd name="connsiteX274" fmla="*/ 699611 w 1828800"/>
                <a:gd name="connsiteY274" fmla="*/ 866299 h 971550"/>
                <a:gd name="connsiteX275" fmla="*/ 698659 w 1828800"/>
                <a:gd name="connsiteY275" fmla="*/ 866299 h 971550"/>
                <a:gd name="connsiteX276" fmla="*/ 699611 w 1828800"/>
                <a:gd name="connsiteY276" fmla="*/ 861536 h 971550"/>
                <a:gd name="connsiteX277" fmla="*/ 736759 w 1828800"/>
                <a:gd name="connsiteY277" fmla="*/ 871061 h 971550"/>
                <a:gd name="connsiteX278" fmla="*/ 736759 w 1828800"/>
                <a:gd name="connsiteY278" fmla="*/ 873919 h 971550"/>
                <a:gd name="connsiteX279" fmla="*/ 736759 w 1828800"/>
                <a:gd name="connsiteY279" fmla="*/ 873919 h 971550"/>
                <a:gd name="connsiteX280" fmla="*/ 833914 w 1828800"/>
                <a:gd name="connsiteY280" fmla="*/ 890111 h 971550"/>
                <a:gd name="connsiteX281" fmla="*/ 833914 w 1828800"/>
                <a:gd name="connsiteY281" fmla="*/ 890111 h 971550"/>
                <a:gd name="connsiteX282" fmla="*/ 817721 w 1828800"/>
                <a:gd name="connsiteY282" fmla="*/ 900589 h 971550"/>
                <a:gd name="connsiteX283" fmla="*/ 784384 w 1828800"/>
                <a:gd name="connsiteY283" fmla="*/ 954881 h 971550"/>
                <a:gd name="connsiteX284" fmla="*/ 776764 w 1828800"/>
                <a:gd name="connsiteY284" fmla="*/ 953929 h 971550"/>
                <a:gd name="connsiteX285" fmla="*/ 757714 w 1828800"/>
                <a:gd name="connsiteY285" fmla="*/ 889159 h 971550"/>
                <a:gd name="connsiteX286" fmla="*/ 753904 w 1828800"/>
                <a:gd name="connsiteY286" fmla="*/ 880586 h 971550"/>
                <a:gd name="connsiteX287" fmla="*/ 746284 w 1828800"/>
                <a:gd name="connsiteY287" fmla="*/ 877729 h 971550"/>
                <a:gd name="connsiteX288" fmla="*/ 745331 w 1828800"/>
                <a:gd name="connsiteY288" fmla="*/ 877729 h 971550"/>
                <a:gd name="connsiteX289" fmla="*/ 746284 w 1828800"/>
                <a:gd name="connsiteY289" fmla="*/ 872966 h 971550"/>
                <a:gd name="connsiteX290" fmla="*/ 788194 w 1828800"/>
                <a:gd name="connsiteY290" fmla="*/ 879634 h 971550"/>
                <a:gd name="connsiteX291" fmla="*/ 787241 w 1828800"/>
                <a:gd name="connsiteY291" fmla="*/ 884396 h 971550"/>
                <a:gd name="connsiteX292" fmla="*/ 785336 w 1828800"/>
                <a:gd name="connsiteY292" fmla="*/ 884396 h 971550"/>
                <a:gd name="connsiteX293" fmla="*/ 775811 w 1828800"/>
                <a:gd name="connsiteY293" fmla="*/ 885349 h 971550"/>
                <a:gd name="connsiteX294" fmla="*/ 775811 w 1828800"/>
                <a:gd name="connsiteY294" fmla="*/ 893921 h 971550"/>
                <a:gd name="connsiteX295" fmla="*/ 788194 w 1828800"/>
                <a:gd name="connsiteY295" fmla="*/ 936784 h 971550"/>
                <a:gd name="connsiteX296" fmla="*/ 812959 w 1828800"/>
                <a:gd name="connsiteY296" fmla="*/ 895826 h 971550"/>
                <a:gd name="connsiteX297" fmla="*/ 806291 w 1828800"/>
                <a:gd name="connsiteY297" fmla="*/ 888206 h 971550"/>
                <a:gd name="connsiteX298" fmla="*/ 803434 w 1828800"/>
                <a:gd name="connsiteY298" fmla="*/ 888206 h 971550"/>
                <a:gd name="connsiteX299" fmla="*/ 804386 w 1828800"/>
                <a:gd name="connsiteY299" fmla="*/ 883444 h 971550"/>
                <a:gd name="connsiteX300" fmla="*/ 834866 w 1828800"/>
                <a:gd name="connsiteY300" fmla="*/ 888206 h 971550"/>
                <a:gd name="connsiteX301" fmla="*/ 833914 w 1828800"/>
                <a:gd name="connsiteY301" fmla="*/ 890111 h 971550"/>
                <a:gd name="connsiteX302" fmla="*/ 833914 w 1828800"/>
                <a:gd name="connsiteY302" fmla="*/ 890111 h 971550"/>
                <a:gd name="connsiteX303" fmla="*/ 896779 w 1828800"/>
                <a:gd name="connsiteY303" fmla="*/ 894874 h 971550"/>
                <a:gd name="connsiteX304" fmla="*/ 870109 w 1828800"/>
                <a:gd name="connsiteY304" fmla="*/ 893921 h 971550"/>
                <a:gd name="connsiteX305" fmla="*/ 869156 w 1828800"/>
                <a:gd name="connsiteY305" fmla="*/ 920591 h 971550"/>
                <a:gd name="connsiteX306" fmla="*/ 889159 w 1828800"/>
                <a:gd name="connsiteY306" fmla="*/ 921544 h 971550"/>
                <a:gd name="connsiteX307" fmla="*/ 898684 w 1828800"/>
                <a:gd name="connsiteY307" fmla="*/ 912971 h 971550"/>
                <a:gd name="connsiteX308" fmla="*/ 903446 w 1828800"/>
                <a:gd name="connsiteY308" fmla="*/ 912971 h 971550"/>
                <a:gd name="connsiteX309" fmla="*/ 902494 w 1828800"/>
                <a:gd name="connsiteY309" fmla="*/ 936784 h 971550"/>
                <a:gd name="connsiteX310" fmla="*/ 897731 w 1828800"/>
                <a:gd name="connsiteY310" fmla="*/ 936784 h 971550"/>
                <a:gd name="connsiteX311" fmla="*/ 887254 w 1828800"/>
                <a:gd name="connsiteY311" fmla="*/ 928211 h 971550"/>
                <a:gd name="connsiteX312" fmla="*/ 869156 w 1828800"/>
                <a:gd name="connsiteY312" fmla="*/ 927259 h 971550"/>
                <a:gd name="connsiteX313" fmla="*/ 868204 w 1828800"/>
                <a:gd name="connsiteY313" fmla="*/ 949166 h 971550"/>
                <a:gd name="connsiteX314" fmla="*/ 872966 w 1828800"/>
                <a:gd name="connsiteY314" fmla="*/ 955834 h 971550"/>
                <a:gd name="connsiteX315" fmla="*/ 892969 w 1828800"/>
                <a:gd name="connsiteY315" fmla="*/ 956786 h 971550"/>
                <a:gd name="connsiteX316" fmla="*/ 907256 w 1828800"/>
                <a:gd name="connsiteY316" fmla="*/ 945356 h 971550"/>
                <a:gd name="connsiteX317" fmla="*/ 912019 w 1828800"/>
                <a:gd name="connsiteY317" fmla="*/ 945356 h 971550"/>
                <a:gd name="connsiteX318" fmla="*/ 910114 w 1828800"/>
                <a:gd name="connsiteY318" fmla="*/ 964406 h 971550"/>
                <a:gd name="connsiteX319" fmla="*/ 836771 w 1828800"/>
                <a:gd name="connsiteY319" fmla="*/ 961549 h 971550"/>
                <a:gd name="connsiteX320" fmla="*/ 836771 w 1828800"/>
                <a:gd name="connsiteY320" fmla="*/ 956786 h 971550"/>
                <a:gd name="connsiteX321" fmla="*/ 841534 w 1828800"/>
                <a:gd name="connsiteY321" fmla="*/ 956786 h 971550"/>
                <a:gd name="connsiteX322" fmla="*/ 851059 w 1828800"/>
                <a:gd name="connsiteY322" fmla="*/ 949166 h 971550"/>
                <a:gd name="connsiteX323" fmla="*/ 852964 w 1828800"/>
                <a:gd name="connsiteY323" fmla="*/ 900589 h 971550"/>
                <a:gd name="connsiteX324" fmla="*/ 842486 w 1828800"/>
                <a:gd name="connsiteY324" fmla="*/ 892016 h 971550"/>
                <a:gd name="connsiteX325" fmla="*/ 841534 w 1828800"/>
                <a:gd name="connsiteY325" fmla="*/ 892016 h 971550"/>
                <a:gd name="connsiteX326" fmla="*/ 841534 w 1828800"/>
                <a:gd name="connsiteY326" fmla="*/ 887254 h 971550"/>
                <a:gd name="connsiteX327" fmla="*/ 908209 w 1828800"/>
                <a:gd name="connsiteY327" fmla="*/ 890111 h 971550"/>
                <a:gd name="connsiteX328" fmla="*/ 909161 w 1828800"/>
                <a:gd name="connsiteY328" fmla="*/ 907256 h 971550"/>
                <a:gd name="connsiteX329" fmla="*/ 904399 w 1828800"/>
                <a:gd name="connsiteY329" fmla="*/ 907256 h 971550"/>
                <a:gd name="connsiteX330" fmla="*/ 896779 w 1828800"/>
                <a:gd name="connsiteY330" fmla="*/ 894874 h 971550"/>
                <a:gd name="connsiteX331" fmla="*/ 896779 w 1828800"/>
                <a:gd name="connsiteY331" fmla="*/ 894874 h 971550"/>
                <a:gd name="connsiteX332" fmla="*/ 1013936 w 1828800"/>
                <a:gd name="connsiteY332" fmla="*/ 960596 h 971550"/>
                <a:gd name="connsiteX333" fmla="*/ 997744 w 1828800"/>
                <a:gd name="connsiteY333" fmla="*/ 960596 h 971550"/>
                <a:gd name="connsiteX334" fmla="*/ 987266 w 1828800"/>
                <a:gd name="connsiteY334" fmla="*/ 954881 h 971550"/>
                <a:gd name="connsiteX335" fmla="*/ 978694 w 1828800"/>
                <a:gd name="connsiteY335" fmla="*/ 945356 h 971550"/>
                <a:gd name="connsiteX336" fmla="*/ 964406 w 1828800"/>
                <a:gd name="connsiteY336" fmla="*/ 931069 h 971550"/>
                <a:gd name="connsiteX337" fmla="*/ 954881 w 1828800"/>
                <a:gd name="connsiteY337" fmla="*/ 932021 h 971550"/>
                <a:gd name="connsiteX338" fmla="*/ 955834 w 1828800"/>
                <a:gd name="connsiteY338" fmla="*/ 950119 h 971550"/>
                <a:gd name="connsiteX339" fmla="*/ 965359 w 1828800"/>
                <a:gd name="connsiteY339" fmla="*/ 958691 h 971550"/>
                <a:gd name="connsiteX340" fmla="*/ 969169 w 1828800"/>
                <a:gd name="connsiteY340" fmla="*/ 958691 h 971550"/>
                <a:gd name="connsiteX341" fmla="*/ 969169 w 1828800"/>
                <a:gd name="connsiteY341" fmla="*/ 963454 h 971550"/>
                <a:gd name="connsiteX342" fmla="*/ 927259 w 1828800"/>
                <a:gd name="connsiteY342" fmla="*/ 966311 h 971550"/>
                <a:gd name="connsiteX343" fmla="*/ 927259 w 1828800"/>
                <a:gd name="connsiteY343" fmla="*/ 961549 h 971550"/>
                <a:gd name="connsiteX344" fmla="*/ 929164 w 1828800"/>
                <a:gd name="connsiteY344" fmla="*/ 961549 h 971550"/>
                <a:gd name="connsiteX345" fmla="*/ 938689 w 1828800"/>
                <a:gd name="connsiteY345" fmla="*/ 952024 h 971550"/>
                <a:gd name="connsiteX346" fmla="*/ 935831 w 1828800"/>
                <a:gd name="connsiteY346" fmla="*/ 904399 h 971550"/>
                <a:gd name="connsiteX347" fmla="*/ 925354 w 1828800"/>
                <a:gd name="connsiteY347" fmla="*/ 895826 h 971550"/>
                <a:gd name="connsiteX348" fmla="*/ 923449 w 1828800"/>
                <a:gd name="connsiteY348" fmla="*/ 895826 h 971550"/>
                <a:gd name="connsiteX349" fmla="*/ 923449 w 1828800"/>
                <a:gd name="connsiteY349" fmla="*/ 891064 h 971550"/>
                <a:gd name="connsiteX350" fmla="*/ 926306 w 1828800"/>
                <a:gd name="connsiteY350" fmla="*/ 890111 h 971550"/>
                <a:gd name="connsiteX351" fmla="*/ 938689 w 1828800"/>
                <a:gd name="connsiteY351" fmla="*/ 889159 h 971550"/>
                <a:gd name="connsiteX352" fmla="*/ 958691 w 1828800"/>
                <a:gd name="connsiteY352" fmla="*/ 887254 h 971550"/>
                <a:gd name="connsiteX353" fmla="*/ 992981 w 1828800"/>
                <a:gd name="connsiteY353" fmla="*/ 893921 h 971550"/>
                <a:gd name="connsiteX354" fmla="*/ 999649 w 1828800"/>
                <a:gd name="connsiteY354" fmla="*/ 907256 h 971550"/>
                <a:gd name="connsiteX355" fmla="*/ 982504 w 1828800"/>
                <a:gd name="connsiteY355" fmla="*/ 928211 h 971550"/>
                <a:gd name="connsiteX356" fmla="*/ 993934 w 1828800"/>
                <a:gd name="connsiteY356" fmla="*/ 940594 h 971550"/>
                <a:gd name="connsiteX357" fmla="*/ 1004411 w 1828800"/>
                <a:gd name="connsiteY357" fmla="*/ 952024 h 971550"/>
                <a:gd name="connsiteX358" fmla="*/ 1020604 w 1828800"/>
                <a:gd name="connsiteY358" fmla="*/ 958691 h 971550"/>
                <a:gd name="connsiteX359" fmla="*/ 1020604 w 1828800"/>
                <a:gd name="connsiteY359" fmla="*/ 962501 h 971550"/>
                <a:gd name="connsiteX360" fmla="*/ 1013936 w 1828800"/>
                <a:gd name="connsiteY360" fmla="*/ 960596 h 971550"/>
                <a:gd name="connsiteX361" fmla="*/ 1013936 w 1828800"/>
                <a:gd name="connsiteY361" fmla="*/ 960596 h 971550"/>
                <a:gd name="connsiteX362" fmla="*/ 959644 w 1828800"/>
                <a:gd name="connsiteY362" fmla="*/ 891064 h 971550"/>
                <a:gd name="connsiteX363" fmla="*/ 952976 w 1828800"/>
                <a:gd name="connsiteY363" fmla="*/ 891064 h 971550"/>
                <a:gd name="connsiteX364" fmla="*/ 954881 w 1828800"/>
                <a:gd name="connsiteY364" fmla="*/ 926306 h 971550"/>
                <a:gd name="connsiteX365" fmla="*/ 959644 w 1828800"/>
                <a:gd name="connsiteY365" fmla="*/ 926306 h 971550"/>
                <a:gd name="connsiteX366" fmla="*/ 981551 w 1828800"/>
                <a:gd name="connsiteY366" fmla="*/ 907256 h 971550"/>
                <a:gd name="connsiteX367" fmla="*/ 959644 w 1828800"/>
                <a:gd name="connsiteY367" fmla="*/ 891064 h 971550"/>
                <a:gd name="connsiteX368" fmla="*/ 959644 w 1828800"/>
                <a:gd name="connsiteY368" fmla="*/ 891064 h 971550"/>
                <a:gd name="connsiteX369" fmla="*/ 1068229 w 1828800"/>
                <a:gd name="connsiteY369" fmla="*/ 952976 h 971550"/>
                <a:gd name="connsiteX370" fmla="*/ 1051084 w 1828800"/>
                <a:gd name="connsiteY370" fmla="*/ 952976 h 971550"/>
                <a:gd name="connsiteX371" fmla="*/ 1046321 w 1828800"/>
                <a:gd name="connsiteY371" fmla="*/ 952976 h 971550"/>
                <a:gd name="connsiteX372" fmla="*/ 1044416 w 1828800"/>
                <a:gd name="connsiteY372" fmla="*/ 954881 h 971550"/>
                <a:gd name="connsiteX373" fmla="*/ 1041559 w 1828800"/>
                <a:gd name="connsiteY373" fmla="*/ 955834 h 971550"/>
                <a:gd name="connsiteX374" fmla="*/ 1034891 w 1828800"/>
                <a:gd name="connsiteY374" fmla="*/ 934879 h 971550"/>
                <a:gd name="connsiteX375" fmla="*/ 1039654 w 1828800"/>
                <a:gd name="connsiteY375" fmla="*/ 933926 h 971550"/>
                <a:gd name="connsiteX376" fmla="*/ 1063466 w 1828800"/>
                <a:gd name="connsiteY376" fmla="*/ 948214 h 971550"/>
                <a:gd name="connsiteX377" fmla="*/ 1074896 w 1828800"/>
                <a:gd name="connsiteY377" fmla="*/ 933926 h 971550"/>
                <a:gd name="connsiteX378" fmla="*/ 1054894 w 1828800"/>
                <a:gd name="connsiteY378" fmla="*/ 919639 h 971550"/>
                <a:gd name="connsiteX379" fmla="*/ 1030129 w 1828800"/>
                <a:gd name="connsiteY379" fmla="*/ 899636 h 971550"/>
                <a:gd name="connsiteX380" fmla="*/ 1051084 w 1828800"/>
                <a:gd name="connsiteY380" fmla="*/ 875824 h 971550"/>
                <a:gd name="connsiteX381" fmla="*/ 1066324 w 1828800"/>
                <a:gd name="connsiteY381" fmla="*/ 875824 h 971550"/>
                <a:gd name="connsiteX382" fmla="*/ 1070134 w 1828800"/>
                <a:gd name="connsiteY382" fmla="*/ 875824 h 971550"/>
                <a:gd name="connsiteX383" fmla="*/ 1072039 w 1828800"/>
                <a:gd name="connsiteY383" fmla="*/ 874871 h 971550"/>
                <a:gd name="connsiteX384" fmla="*/ 1072039 w 1828800"/>
                <a:gd name="connsiteY384" fmla="*/ 873919 h 971550"/>
                <a:gd name="connsiteX385" fmla="*/ 1073944 w 1828800"/>
                <a:gd name="connsiteY385" fmla="*/ 873919 h 971550"/>
                <a:gd name="connsiteX386" fmla="*/ 1079659 w 1828800"/>
                <a:gd name="connsiteY386" fmla="*/ 892969 h 971550"/>
                <a:gd name="connsiteX387" fmla="*/ 1074896 w 1828800"/>
                <a:gd name="connsiteY387" fmla="*/ 893921 h 971550"/>
                <a:gd name="connsiteX388" fmla="*/ 1052989 w 1828800"/>
                <a:gd name="connsiteY388" fmla="*/ 881539 h 971550"/>
                <a:gd name="connsiteX389" fmla="*/ 1042511 w 1828800"/>
                <a:gd name="connsiteY389" fmla="*/ 892016 h 971550"/>
                <a:gd name="connsiteX390" fmla="*/ 1059656 w 1828800"/>
                <a:gd name="connsiteY390" fmla="*/ 903446 h 971550"/>
                <a:gd name="connsiteX391" fmla="*/ 1080611 w 1828800"/>
                <a:gd name="connsiteY391" fmla="*/ 912971 h 971550"/>
                <a:gd name="connsiteX392" fmla="*/ 1090136 w 1828800"/>
                <a:gd name="connsiteY392" fmla="*/ 928211 h 971550"/>
                <a:gd name="connsiteX393" fmla="*/ 1068229 w 1828800"/>
                <a:gd name="connsiteY393" fmla="*/ 952976 h 971550"/>
                <a:gd name="connsiteX394" fmla="*/ 1068229 w 1828800"/>
                <a:gd name="connsiteY394" fmla="*/ 952976 h 971550"/>
                <a:gd name="connsiteX395" fmla="*/ 1113949 w 1828800"/>
                <a:gd name="connsiteY395" fmla="*/ 943451 h 971550"/>
                <a:gd name="connsiteX396" fmla="*/ 1112996 w 1828800"/>
                <a:gd name="connsiteY396" fmla="*/ 938689 h 971550"/>
                <a:gd name="connsiteX397" fmla="*/ 1113949 w 1828800"/>
                <a:gd name="connsiteY397" fmla="*/ 938689 h 971550"/>
                <a:gd name="connsiteX398" fmla="*/ 1120616 w 1828800"/>
                <a:gd name="connsiteY398" fmla="*/ 928211 h 971550"/>
                <a:gd name="connsiteX399" fmla="*/ 1109186 w 1828800"/>
                <a:gd name="connsiteY399" fmla="*/ 881539 h 971550"/>
                <a:gd name="connsiteX400" fmla="*/ 1098709 w 1828800"/>
                <a:gd name="connsiteY400" fmla="*/ 874871 h 971550"/>
                <a:gd name="connsiteX401" fmla="*/ 1097756 w 1828800"/>
                <a:gd name="connsiteY401" fmla="*/ 874871 h 971550"/>
                <a:gd name="connsiteX402" fmla="*/ 1096804 w 1828800"/>
                <a:gd name="connsiteY402" fmla="*/ 870109 h 971550"/>
                <a:gd name="connsiteX403" fmla="*/ 1133951 w 1828800"/>
                <a:gd name="connsiteY403" fmla="*/ 861536 h 971550"/>
                <a:gd name="connsiteX404" fmla="*/ 1134904 w 1828800"/>
                <a:gd name="connsiteY404" fmla="*/ 866299 h 971550"/>
                <a:gd name="connsiteX405" fmla="*/ 1132999 w 1828800"/>
                <a:gd name="connsiteY405" fmla="*/ 866299 h 971550"/>
                <a:gd name="connsiteX406" fmla="*/ 1126331 w 1828800"/>
                <a:gd name="connsiteY406" fmla="*/ 877729 h 971550"/>
                <a:gd name="connsiteX407" fmla="*/ 1137761 w 1828800"/>
                <a:gd name="connsiteY407" fmla="*/ 924401 h 971550"/>
                <a:gd name="connsiteX408" fmla="*/ 1149191 w 1828800"/>
                <a:gd name="connsiteY408" fmla="*/ 931069 h 971550"/>
                <a:gd name="connsiteX409" fmla="*/ 1151096 w 1828800"/>
                <a:gd name="connsiteY409" fmla="*/ 931069 h 971550"/>
                <a:gd name="connsiteX410" fmla="*/ 1152049 w 1828800"/>
                <a:gd name="connsiteY410" fmla="*/ 935831 h 971550"/>
                <a:gd name="connsiteX411" fmla="*/ 1113949 w 1828800"/>
                <a:gd name="connsiteY411" fmla="*/ 943451 h 971550"/>
                <a:gd name="connsiteX412" fmla="*/ 1113949 w 1828800"/>
                <a:gd name="connsiteY412" fmla="*/ 943451 h 971550"/>
                <a:gd name="connsiteX413" fmla="*/ 1224439 w 1828800"/>
                <a:gd name="connsiteY413" fmla="*/ 852964 h 971550"/>
                <a:gd name="connsiteX414" fmla="*/ 1216819 w 1828800"/>
                <a:gd name="connsiteY414" fmla="*/ 842486 h 971550"/>
                <a:gd name="connsiteX415" fmla="*/ 1207294 w 1828800"/>
                <a:gd name="connsiteY415" fmla="*/ 843439 h 971550"/>
                <a:gd name="connsiteX416" fmla="*/ 1193959 w 1828800"/>
                <a:gd name="connsiteY416" fmla="*/ 848201 h 971550"/>
                <a:gd name="connsiteX417" fmla="*/ 1212056 w 1828800"/>
                <a:gd name="connsiteY417" fmla="*/ 900589 h 971550"/>
                <a:gd name="connsiteX418" fmla="*/ 1224439 w 1828800"/>
                <a:gd name="connsiteY418" fmla="*/ 905351 h 971550"/>
                <a:gd name="connsiteX419" fmla="*/ 1227296 w 1828800"/>
                <a:gd name="connsiteY419" fmla="*/ 904399 h 971550"/>
                <a:gd name="connsiteX420" fmla="*/ 1229201 w 1828800"/>
                <a:gd name="connsiteY420" fmla="*/ 909161 h 971550"/>
                <a:gd name="connsiteX421" fmla="*/ 1188244 w 1828800"/>
                <a:gd name="connsiteY421" fmla="*/ 923449 h 971550"/>
                <a:gd name="connsiteX422" fmla="*/ 1186339 w 1828800"/>
                <a:gd name="connsiteY422" fmla="*/ 918686 h 971550"/>
                <a:gd name="connsiteX423" fmla="*/ 1190149 w 1828800"/>
                <a:gd name="connsiteY423" fmla="*/ 917734 h 971550"/>
                <a:gd name="connsiteX424" fmla="*/ 1195864 w 1828800"/>
                <a:gd name="connsiteY424" fmla="*/ 906304 h 971550"/>
                <a:gd name="connsiteX425" fmla="*/ 1177766 w 1828800"/>
                <a:gd name="connsiteY425" fmla="*/ 853916 h 971550"/>
                <a:gd name="connsiteX426" fmla="*/ 1163479 w 1828800"/>
                <a:gd name="connsiteY426" fmla="*/ 858679 h 971550"/>
                <a:gd name="connsiteX427" fmla="*/ 1155859 w 1828800"/>
                <a:gd name="connsiteY427" fmla="*/ 863441 h 971550"/>
                <a:gd name="connsiteX428" fmla="*/ 1155859 w 1828800"/>
                <a:gd name="connsiteY428" fmla="*/ 875824 h 971550"/>
                <a:gd name="connsiteX429" fmla="*/ 1151096 w 1828800"/>
                <a:gd name="connsiteY429" fmla="*/ 877729 h 971550"/>
                <a:gd name="connsiteX430" fmla="*/ 1146334 w 1828800"/>
                <a:gd name="connsiteY430" fmla="*/ 855821 h 971550"/>
                <a:gd name="connsiteX431" fmla="*/ 1150144 w 1828800"/>
                <a:gd name="connsiteY431" fmla="*/ 854869 h 971550"/>
                <a:gd name="connsiteX432" fmla="*/ 1153001 w 1828800"/>
                <a:gd name="connsiteY432" fmla="*/ 855821 h 971550"/>
                <a:gd name="connsiteX433" fmla="*/ 1155859 w 1828800"/>
                <a:gd name="connsiteY433" fmla="*/ 854869 h 971550"/>
                <a:gd name="connsiteX434" fmla="*/ 1211104 w 1828800"/>
                <a:gd name="connsiteY434" fmla="*/ 836771 h 971550"/>
                <a:gd name="connsiteX435" fmla="*/ 1215866 w 1828800"/>
                <a:gd name="connsiteY435" fmla="*/ 832961 h 971550"/>
                <a:gd name="connsiteX436" fmla="*/ 1219676 w 1828800"/>
                <a:gd name="connsiteY436" fmla="*/ 832009 h 971550"/>
                <a:gd name="connsiteX437" fmla="*/ 1229201 w 1828800"/>
                <a:gd name="connsiteY437" fmla="*/ 852964 h 971550"/>
                <a:gd name="connsiteX438" fmla="*/ 1224439 w 1828800"/>
                <a:gd name="connsiteY438" fmla="*/ 852964 h 971550"/>
                <a:gd name="connsiteX439" fmla="*/ 1224439 w 1828800"/>
                <a:gd name="connsiteY439" fmla="*/ 852964 h 971550"/>
                <a:gd name="connsiteX440" fmla="*/ 1284446 w 1828800"/>
                <a:gd name="connsiteY440" fmla="*/ 887254 h 971550"/>
                <a:gd name="connsiteX441" fmla="*/ 1282541 w 1828800"/>
                <a:gd name="connsiteY441" fmla="*/ 882491 h 971550"/>
                <a:gd name="connsiteX442" fmla="*/ 1285399 w 1828800"/>
                <a:gd name="connsiteY442" fmla="*/ 881539 h 971550"/>
                <a:gd name="connsiteX443" fmla="*/ 1290161 w 1828800"/>
                <a:gd name="connsiteY443" fmla="*/ 870109 h 971550"/>
                <a:gd name="connsiteX444" fmla="*/ 1282541 w 1828800"/>
                <a:gd name="connsiteY444" fmla="*/ 854869 h 971550"/>
                <a:gd name="connsiteX445" fmla="*/ 1244441 w 1828800"/>
                <a:gd name="connsiteY445" fmla="*/ 834866 h 971550"/>
                <a:gd name="connsiteX446" fmla="*/ 1238726 w 1828800"/>
                <a:gd name="connsiteY446" fmla="*/ 832009 h 971550"/>
                <a:gd name="connsiteX447" fmla="*/ 1232059 w 1828800"/>
                <a:gd name="connsiteY447" fmla="*/ 833914 h 971550"/>
                <a:gd name="connsiteX448" fmla="*/ 1231106 w 1828800"/>
                <a:gd name="connsiteY448" fmla="*/ 833914 h 971550"/>
                <a:gd name="connsiteX449" fmla="*/ 1229201 w 1828800"/>
                <a:gd name="connsiteY449" fmla="*/ 830104 h 971550"/>
                <a:gd name="connsiteX450" fmla="*/ 1265396 w 1828800"/>
                <a:gd name="connsiteY450" fmla="*/ 812959 h 971550"/>
                <a:gd name="connsiteX451" fmla="*/ 1267301 w 1828800"/>
                <a:gd name="connsiteY451" fmla="*/ 817721 h 971550"/>
                <a:gd name="connsiteX452" fmla="*/ 1265396 w 1828800"/>
                <a:gd name="connsiteY452" fmla="*/ 818674 h 971550"/>
                <a:gd name="connsiteX453" fmla="*/ 1260634 w 1828800"/>
                <a:gd name="connsiteY453" fmla="*/ 822484 h 971550"/>
                <a:gd name="connsiteX454" fmla="*/ 1263491 w 1828800"/>
                <a:gd name="connsiteY454" fmla="*/ 826294 h 971550"/>
                <a:gd name="connsiteX455" fmla="*/ 1292066 w 1828800"/>
                <a:gd name="connsiteY455" fmla="*/ 841534 h 971550"/>
                <a:gd name="connsiteX456" fmla="*/ 1295876 w 1828800"/>
                <a:gd name="connsiteY456" fmla="*/ 814864 h 971550"/>
                <a:gd name="connsiteX457" fmla="*/ 1294924 w 1828800"/>
                <a:gd name="connsiteY457" fmla="*/ 807244 h 971550"/>
                <a:gd name="connsiteX458" fmla="*/ 1288256 w 1828800"/>
                <a:gd name="connsiteY458" fmla="*/ 808196 h 971550"/>
                <a:gd name="connsiteX459" fmla="*/ 1287304 w 1828800"/>
                <a:gd name="connsiteY459" fmla="*/ 809149 h 971550"/>
                <a:gd name="connsiteX460" fmla="*/ 1285399 w 1828800"/>
                <a:gd name="connsiteY460" fmla="*/ 805339 h 971550"/>
                <a:gd name="connsiteX461" fmla="*/ 1311116 w 1828800"/>
                <a:gd name="connsiteY461" fmla="*/ 792956 h 971550"/>
                <a:gd name="connsiteX462" fmla="*/ 1313021 w 1828800"/>
                <a:gd name="connsiteY462" fmla="*/ 796766 h 971550"/>
                <a:gd name="connsiteX463" fmla="*/ 1306354 w 1828800"/>
                <a:gd name="connsiteY463" fmla="*/ 801529 h 971550"/>
                <a:gd name="connsiteX464" fmla="*/ 1304449 w 1828800"/>
                <a:gd name="connsiteY464" fmla="*/ 810101 h 971550"/>
                <a:gd name="connsiteX465" fmla="*/ 1299686 w 1828800"/>
                <a:gd name="connsiteY465" fmla="*/ 847249 h 971550"/>
                <a:gd name="connsiteX466" fmla="*/ 1306354 w 1828800"/>
                <a:gd name="connsiteY466" fmla="*/ 862489 h 971550"/>
                <a:gd name="connsiteX467" fmla="*/ 1319689 w 1828800"/>
                <a:gd name="connsiteY467" fmla="*/ 866299 h 971550"/>
                <a:gd name="connsiteX468" fmla="*/ 1321594 w 1828800"/>
                <a:gd name="connsiteY468" fmla="*/ 865346 h 971550"/>
                <a:gd name="connsiteX469" fmla="*/ 1323499 w 1828800"/>
                <a:gd name="connsiteY469" fmla="*/ 870109 h 971550"/>
                <a:gd name="connsiteX470" fmla="*/ 1284446 w 1828800"/>
                <a:gd name="connsiteY470" fmla="*/ 887254 h 971550"/>
                <a:gd name="connsiteX471" fmla="*/ 1284446 w 1828800"/>
                <a:gd name="connsiteY471" fmla="*/ 887254 h 971550"/>
                <a:gd name="connsiteX472" fmla="*/ 1440656 w 1828800"/>
                <a:gd name="connsiteY472" fmla="*/ 799624 h 971550"/>
                <a:gd name="connsiteX473" fmla="*/ 1383506 w 1828800"/>
                <a:gd name="connsiteY473" fmla="*/ 794861 h 971550"/>
                <a:gd name="connsiteX474" fmla="*/ 1397794 w 1828800"/>
                <a:gd name="connsiteY474" fmla="*/ 734854 h 971550"/>
                <a:gd name="connsiteX475" fmla="*/ 1455896 w 1828800"/>
                <a:gd name="connsiteY475" fmla="*/ 740569 h 971550"/>
                <a:gd name="connsiteX476" fmla="*/ 1440656 w 1828800"/>
                <a:gd name="connsiteY476" fmla="*/ 799624 h 971550"/>
                <a:gd name="connsiteX477" fmla="*/ 1440656 w 1828800"/>
                <a:gd name="connsiteY477" fmla="*/ 799624 h 971550"/>
                <a:gd name="connsiteX478" fmla="*/ 1443514 w 1828800"/>
                <a:gd name="connsiteY478" fmla="*/ 753904 h 971550"/>
                <a:gd name="connsiteX479" fmla="*/ 1398746 w 1828800"/>
                <a:gd name="connsiteY479" fmla="*/ 739616 h 971550"/>
                <a:gd name="connsiteX480" fmla="*/ 1394936 w 1828800"/>
                <a:gd name="connsiteY480" fmla="*/ 778669 h 971550"/>
                <a:gd name="connsiteX481" fmla="*/ 1440656 w 1828800"/>
                <a:gd name="connsiteY481" fmla="*/ 793909 h 971550"/>
                <a:gd name="connsiteX482" fmla="*/ 1443514 w 1828800"/>
                <a:gd name="connsiteY482" fmla="*/ 753904 h 971550"/>
                <a:gd name="connsiteX483" fmla="*/ 1443514 w 1828800"/>
                <a:gd name="connsiteY483" fmla="*/ 753904 h 971550"/>
                <a:gd name="connsiteX484" fmla="*/ 1505426 w 1828800"/>
                <a:gd name="connsiteY484" fmla="*/ 701516 h 971550"/>
                <a:gd name="connsiteX485" fmla="*/ 1491139 w 1828800"/>
                <a:gd name="connsiteY485" fmla="*/ 713899 h 971550"/>
                <a:gd name="connsiteX486" fmla="*/ 1504474 w 1828800"/>
                <a:gd name="connsiteY486" fmla="*/ 728186 h 971550"/>
                <a:gd name="connsiteX487" fmla="*/ 1517809 w 1828800"/>
                <a:gd name="connsiteY487" fmla="*/ 731044 h 971550"/>
                <a:gd name="connsiteX488" fmla="*/ 1519714 w 1828800"/>
                <a:gd name="connsiteY488" fmla="*/ 729139 h 971550"/>
                <a:gd name="connsiteX489" fmla="*/ 1522571 w 1828800"/>
                <a:gd name="connsiteY489" fmla="*/ 732949 h 971550"/>
                <a:gd name="connsiteX490" fmla="*/ 1495901 w 1828800"/>
                <a:gd name="connsiteY490" fmla="*/ 756761 h 971550"/>
                <a:gd name="connsiteX491" fmla="*/ 1493044 w 1828800"/>
                <a:gd name="connsiteY491" fmla="*/ 752951 h 971550"/>
                <a:gd name="connsiteX492" fmla="*/ 1493996 w 1828800"/>
                <a:gd name="connsiteY492" fmla="*/ 751999 h 971550"/>
                <a:gd name="connsiteX493" fmla="*/ 1494949 w 1828800"/>
                <a:gd name="connsiteY493" fmla="*/ 741521 h 971550"/>
                <a:gd name="connsiteX494" fmla="*/ 1462564 w 1828800"/>
                <a:gd name="connsiteY494" fmla="*/ 705326 h 971550"/>
                <a:gd name="connsiteX495" fmla="*/ 1450181 w 1828800"/>
                <a:gd name="connsiteY495" fmla="*/ 702469 h 971550"/>
                <a:gd name="connsiteX496" fmla="*/ 1449229 w 1828800"/>
                <a:gd name="connsiteY496" fmla="*/ 703421 h 971550"/>
                <a:gd name="connsiteX497" fmla="*/ 1446371 w 1828800"/>
                <a:gd name="connsiteY497" fmla="*/ 700564 h 971550"/>
                <a:gd name="connsiteX498" fmla="*/ 1492091 w 1828800"/>
                <a:gd name="connsiteY498" fmla="*/ 659606 h 971550"/>
                <a:gd name="connsiteX499" fmla="*/ 1503521 w 1828800"/>
                <a:gd name="connsiteY499" fmla="*/ 671989 h 971550"/>
                <a:gd name="connsiteX500" fmla="*/ 1500664 w 1828800"/>
                <a:gd name="connsiteY500" fmla="*/ 674846 h 971550"/>
                <a:gd name="connsiteX501" fmla="*/ 1488281 w 1828800"/>
                <a:gd name="connsiteY501" fmla="*/ 671989 h 971550"/>
                <a:gd name="connsiteX502" fmla="*/ 1470184 w 1828800"/>
                <a:gd name="connsiteY502" fmla="*/ 687229 h 971550"/>
                <a:gd name="connsiteX503" fmla="*/ 1488281 w 1828800"/>
                <a:gd name="connsiteY503" fmla="*/ 707231 h 971550"/>
                <a:gd name="connsiteX504" fmla="*/ 1500664 w 1828800"/>
                <a:gd name="connsiteY504" fmla="*/ 695801 h 971550"/>
                <a:gd name="connsiteX505" fmla="*/ 1502569 w 1828800"/>
                <a:gd name="connsiteY505" fmla="*/ 682466 h 971550"/>
                <a:gd name="connsiteX506" fmla="*/ 1506379 w 1828800"/>
                <a:gd name="connsiteY506" fmla="*/ 679609 h 971550"/>
                <a:gd name="connsiteX507" fmla="*/ 1522571 w 1828800"/>
                <a:gd name="connsiteY507" fmla="*/ 697706 h 971550"/>
                <a:gd name="connsiteX508" fmla="*/ 1518761 w 1828800"/>
                <a:gd name="connsiteY508" fmla="*/ 700564 h 971550"/>
                <a:gd name="connsiteX509" fmla="*/ 1505426 w 1828800"/>
                <a:gd name="connsiteY509" fmla="*/ 701516 h 971550"/>
                <a:gd name="connsiteX510" fmla="*/ 1505426 w 1828800"/>
                <a:gd name="connsiteY510" fmla="*/ 701516 h 971550"/>
                <a:gd name="connsiteX511" fmla="*/ 1594009 w 1828800"/>
                <a:gd name="connsiteY511" fmla="*/ 662464 h 971550"/>
                <a:gd name="connsiteX512" fmla="*/ 1590199 w 1828800"/>
                <a:gd name="connsiteY512" fmla="*/ 659606 h 971550"/>
                <a:gd name="connsiteX513" fmla="*/ 1591151 w 1828800"/>
                <a:gd name="connsiteY513" fmla="*/ 658654 h 971550"/>
                <a:gd name="connsiteX514" fmla="*/ 1590199 w 1828800"/>
                <a:gd name="connsiteY514" fmla="*/ 648176 h 971550"/>
                <a:gd name="connsiteX515" fmla="*/ 1553051 w 1828800"/>
                <a:gd name="connsiteY515" fmla="*/ 616744 h 971550"/>
                <a:gd name="connsiteX516" fmla="*/ 1539716 w 1828800"/>
                <a:gd name="connsiteY516" fmla="*/ 615791 h 971550"/>
                <a:gd name="connsiteX517" fmla="*/ 1538764 w 1828800"/>
                <a:gd name="connsiteY517" fmla="*/ 616744 h 971550"/>
                <a:gd name="connsiteX518" fmla="*/ 1535906 w 1828800"/>
                <a:gd name="connsiteY518" fmla="*/ 613886 h 971550"/>
                <a:gd name="connsiteX519" fmla="*/ 1574959 w 1828800"/>
                <a:gd name="connsiteY519" fmla="*/ 567214 h 971550"/>
                <a:gd name="connsiteX520" fmla="*/ 1588294 w 1828800"/>
                <a:gd name="connsiteY520" fmla="*/ 578644 h 971550"/>
                <a:gd name="connsiteX521" fmla="*/ 1585436 w 1828800"/>
                <a:gd name="connsiteY521" fmla="*/ 581501 h 971550"/>
                <a:gd name="connsiteX522" fmla="*/ 1573054 w 1828800"/>
                <a:gd name="connsiteY522" fmla="*/ 580549 h 971550"/>
                <a:gd name="connsiteX523" fmla="*/ 1557814 w 1828800"/>
                <a:gd name="connsiteY523" fmla="*/ 598646 h 971550"/>
                <a:gd name="connsiteX524" fmla="*/ 1578769 w 1828800"/>
                <a:gd name="connsiteY524" fmla="*/ 615791 h 971550"/>
                <a:gd name="connsiteX525" fmla="*/ 1590199 w 1828800"/>
                <a:gd name="connsiteY525" fmla="*/ 602456 h 971550"/>
                <a:gd name="connsiteX526" fmla="*/ 1590199 w 1828800"/>
                <a:gd name="connsiteY526" fmla="*/ 589121 h 971550"/>
                <a:gd name="connsiteX527" fmla="*/ 1593056 w 1828800"/>
                <a:gd name="connsiteY527" fmla="*/ 585311 h 971550"/>
                <a:gd name="connsiteX528" fmla="*/ 1611154 w 1828800"/>
                <a:gd name="connsiteY528" fmla="*/ 600551 h 971550"/>
                <a:gd name="connsiteX529" fmla="*/ 1608296 w 1828800"/>
                <a:gd name="connsiteY529" fmla="*/ 604361 h 971550"/>
                <a:gd name="connsiteX530" fmla="*/ 1595914 w 1828800"/>
                <a:gd name="connsiteY530" fmla="*/ 605314 h 971550"/>
                <a:gd name="connsiteX531" fmla="*/ 1583531 w 1828800"/>
                <a:gd name="connsiteY531" fmla="*/ 619601 h 971550"/>
                <a:gd name="connsiteX532" fmla="*/ 1598771 w 1828800"/>
                <a:gd name="connsiteY532" fmla="*/ 631984 h 971550"/>
                <a:gd name="connsiteX533" fmla="*/ 1612106 w 1828800"/>
                <a:gd name="connsiteY533" fmla="*/ 632936 h 971550"/>
                <a:gd name="connsiteX534" fmla="*/ 1614011 w 1828800"/>
                <a:gd name="connsiteY534" fmla="*/ 631031 h 971550"/>
                <a:gd name="connsiteX535" fmla="*/ 1617821 w 1828800"/>
                <a:gd name="connsiteY535" fmla="*/ 633889 h 971550"/>
                <a:gd name="connsiteX536" fmla="*/ 1594009 w 1828800"/>
                <a:gd name="connsiteY536" fmla="*/ 662464 h 971550"/>
                <a:gd name="connsiteX537" fmla="*/ 1594009 w 1828800"/>
                <a:gd name="connsiteY537" fmla="*/ 662464 h 971550"/>
                <a:gd name="connsiteX538" fmla="*/ 1645444 w 1828800"/>
                <a:gd name="connsiteY538" fmla="*/ 598646 h 971550"/>
                <a:gd name="connsiteX539" fmla="*/ 1641634 w 1828800"/>
                <a:gd name="connsiteY539" fmla="*/ 595789 h 971550"/>
                <a:gd name="connsiteX540" fmla="*/ 1642586 w 1828800"/>
                <a:gd name="connsiteY540" fmla="*/ 594836 h 971550"/>
                <a:gd name="connsiteX541" fmla="*/ 1640681 w 1828800"/>
                <a:gd name="connsiteY541" fmla="*/ 582454 h 971550"/>
                <a:gd name="connsiteX542" fmla="*/ 1601629 w 1828800"/>
                <a:gd name="connsiteY542" fmla="*/ 553879 h 971550"/>
                <a:gd name="connsiteX543" fmla="*/ 1589246 w 1828800"/>
                <a:gd name="connsiteY543" fmla="*/ 555784 h 971550"/>
                <a:gd name="connsiteX544" fmla="*/ 1588294 w 1828800"/>
                <a:gd name="connsiteY544" fmla="*/ 556736 h 971550"/>
                <a:gd name="connsiteX545" fmla="*/ 1584484 w 1828800"/>
                <a:gd name="connsiteY545" fmla="*/ 553879 h 971550"/>
                <a:gd name="connsiteX546" fmla="*/ 1606391 w 1828800"/>
                <a:gd name="connsiteY546" fmla="*/ 522446 h 971550"/>
                <a:gd name="connsiteX547" fmla="*/ 1610201 w 1828800"/>
                <a:gd name="connsiteY547" fmla="*/ 525304 h 971550"/>
                <a:gd name="connsiteX548" fmla="*/ 1609249 w 1828800"/>
                <a:gd name="connsiteY548" fmla="*/ 527209 h 971550"/>
                <a:gd name="connsiteX549" fmla="*/ 1611154 w 1828800"/>
                <a:gd name="connsiteY549" fmla="*/ 540544 h 971550"/>
                <a:gd name="connsiteX550" fmla="*/ 1650206 w 1828800"/>
                <a:gd name="connsiteY550" fmla="*/ 568166 h 971550"/>
                <a:gd name="connsiteX551" fmla="*/ 1662589 w 1828800"/>
                <a:gd name="connsiteY551" fmla="*/ 565309 h 971550"/>
                <a:gd name="connsiteX552" fmla="*/ 1663541 w 1828800"/>
                <a:gd name="connsiteY552" fmla="*/ 563404 h 971550"/>
                <a:gd name="connsiteX553" fmla="*/ 1667351 w 1828800"/>
                <a:gd name="connsiteY553" fmla="*/ 566261 h 971550"/>
                <a:gd name="connsiteX554" fmla="*/ 1645444 w 1828800"/>
                <a:gd name="connsiteY554" fmla="*/ 598646 h 971550"/>
                <a:gd name="connsiteX555" fmla="*/ 1645444 w 1828800"/>
                <a:gd name="connsiteY555" fmla="*/ 598646 h 971550"/>
                <a:gd name="connsiteX556" fmla="*/ 1664494 w 1828800"/>
                <a:gd name="connsiteY556" fmla="*/ 450056 h 971550"/>
                <a:gd name="connsiteX557" fmla="*/ 1719739 w 1828800"/>
                <a:gd name="connsiteY557" fmla="*/ 482441 h 971550"/>
                <a:gd name="connsiteX558" fmla="*/ 1715929 w 1828800"/>
                <a:gd name="connsiteY558" fmla="*/ 488156 h 971550"/>
                <a:gd name="connsiteX559" fmla="*/ 1634966 w 1828800"/>
                <a:gd name="connsiteY559" fmla="*/ 508159 h 971550"/>
                <a:gd name="connsiteX560" fmla="*/ 1674019 w 1828800"/>
                <a:gd name="connsiteY560" fmla="*/ 531019 h 971550"/>
                <a:gd name="connsiteX561" fmla="*/ 1688306 w 1828800"/>
                <a:gd name="connsiteY561" fmla="*/ 526256 h 971550"/>
                <a:gd name="connsiteX562" fmla="*/ 1692116 w 1828800"/>
                <a:gd name="connsiteY562" fmla="*/ 528161 h 971550"/>
                <a:gd name="connsiteX563" fmla="*/ 1676876 w 1828800"/>
                <a:gd name="connsiteY563" fmla="*/ 553879 h 971550"/>
                <a:gd name="connsiteX564" fmla="*/ 1673066 w 1828800"/>
                <a:gd name="connsiteY564" fmla="*/ 551974 h 971550"/>
                <a:gd name="connsiteX565" fmla="*/ 1674019 w 1828800"/>
                <a:gd name="connsiteY565" fmla="*/ 551021 h 971550"/>
                <a:gd name="connsiteX566" fmla="*/ 1672114 w 1828800"/>
                <a:gd name="connsiteY566" fmla="*/ 539591 h 971550"/>
                <a:gd name="connsiteX567" fmla="*/ 1623536 w 1828800"/>
                <a:gd name="connsiteY567" fmla="*/ 511016 h 971550"/>
                <a:gd name="connsiteX568" fmla="*/ 1616869 w 1828800"/>
                <a:gd name="connsiteY568" fmla="*/ 517684 h 971550"/>
                <a:gd name="connsiteX569" fmla="*/ 1613059 w 1828800"/>
                <a:gd name="connsiteY569" fmla="*/ 515779 h 971550"/>
                <a:gd name="connsiteX570" fmla="*/ 1625441 w 1828800"/>
                <a:gd name="connsiteY570" fmla="*/ 494824 h 971550"/>
                <a:gd name="connsiteX571" fmla="*/ 1694974 w 1828800"/>
                <a:gd name="connsiteY571" fmla="*/ 477679 h 971550"/>
                <a:gd name="connsiteX572" fmla="*/ 1663541 w 1828800"/>
                <a:gd name="connsiteY572" fmla="*/ 459581 h 971550"/>
                <a:gd name="connsiteX573" fmla="*/ 1654969 w 1828800"/>
                <a:gd name="connsiteY573" fmla="*/ 456724 h 971550"/>
                <a:gd name="connsiteX574" fmla="*/ 1648301 w 1828800"/>
                <a:gd name="connsiteY574" fmla="*/ 464344 h 971550"/>
                <a:gd name="connsiteX575" fmla="*/ 1647349 w 1828800"/>
                <a:gd name="connsiteY575" fmla="*/ 465296 h 971550"/>
                <a:gd name="connsiteX576" fmla="*/ 1643539 w 1828800"/>
                <a:gd name="connsiteY576" fmla="*/ 463391 h 971550"/>
                <a:gd name="connsiteX577" fmla="*/ 1659731 w 1828800"/>
                <a:gd name="connsiteY577" fmla="*/ 436721 h 971550"/>
                <a:gd name="connsiteX578" fmla="*/ 1663541 w 1828800"/>
                <a:gd name="connsiteY578" fmla="*/ 438626 h 971550"/>
                <a:gd name="connsiteX579" fmla="*/ 1662589 w 1828800"/>
                <a:gd name="connsiteY579" fmla="*/ 439579 h 971550"/>
                <a:gd name="connsiteX580" fmla="*/ 1664494 w 1828800"/>
                <a:gd name="connsiteY580" fmla="*/ 450056 h 971550"/>
                <a:gd name="connsiteX581" fmla="*/ 1664494 w 1828800"/>
                <a:gd name="connsiteY581" fmla="*/ 450056 h 971550"/>
                <a:gd name="connsiteX582" fmla="*/ 1752124 w 1828800"/>
                <a:gd name="connsiteY582" fmla="*/ 413861 h 971550"/>
                <a:gd name="connsiteX583" fmla="*/ 1747361 w 1828800"/>
                <a:gd name="connsiteY583" fmla="*/ 411956 h 971550"/>
                <a:gd name="connsiteX584" fmla="*/ 1749266 w 1828800"/>
                <a:gd name="connsiteY584" fmla="*/ 408146 h 971550"/>
                <a:gd name="connsiteX585" fmla="*/ 1749266 w 1828800"/>
                <a:gd name="connsiteY585" fmla="*/ 401479 h 971550"/>
                <a:gd name="connsiteX586" fmla="*/ 1742599 w 1828800"/>
                <a:gd name="connsiteY586" fmla="*/ 399574 h 971550"/>
                <a:gd name="connsiteX587" fmla="*/ 1727359 w 1828800"/>
                <a:gd name="connsiteY587" fmla="*/ 399574 h 971550"/>
                <a:gd name="connsiteX588" fmla="*/ 1716881 w 1828800"/>
                <a:gd name="connsiteY588" fmla="*/ 424339 h 971550"/>
                <a:gd name="connsiteX589" fmla="*/ 1728311 w 1828800"/>
                <a:gd name="connsiteY589" fmla="*/ 434816 h 971550"/>
                <a:gd name="connsiteX590" fmla="*/ 1734979 w 1828800"/>
                <a:gd name="connsiteY590" fmla="*/ 437674 h 971550"/>
                <a:gd name="connsiteX591" fmla="*/ 1740694 w 1828800"/>
                <a:gd name="connsiteY591" fmla="*/ 429101 h 971550"/>
                <a:gd name="connsiteX592" fmla="*/ 1741646 w 1828800"/>
                <a:gd name="connsiteY592" fmla="*/ 428149 h 971550"/>
                <a:gd name="connsiteX593" fmla="*/ 1746409 w 1828800"/>
                <a:gd name="connsiteY593" fmla="*/ 430054 h 971550"/>
                <a:gd name="connsiteX594" fmla="*/ 1733074 w 1828800"/>
                <a:gd name="connsiteY594" fmla="*/ 459581 h 971550"/>
                <a:gd name="connsiteX595" fmla="*/ 1728311 w 1828800"/>
                <a:gd name="connsiteY595" fmla="*/ 457676 h 971550"/>
                <a:gd name="connsiteX596" fmla="*/ 1729264 w 1828800"/>
                <a:gd name="connsiteY596" fmla="*/ 455771 h 971550"/>
                <a:gd name="connsiteX597" fmla="*/ 1723549 w 1828800"/>
                <a:gd name="connsiteY597" fmla="*/ 440531 h 971550"/>
                <a:gd name="connsiteX598" fmla="*/ 1678781 w 1828800"/>
                <a:gd name="connsiteY598" fmla="*/ 398621 h 971550"/>
                <a:gd name="connsiteX599" fmla="*/ 1674971 w 1828800"/>
                <a:gd name="connsiteY599" fmla="*/ 398621 h 971550"/>
                <a:gd name="connsiteX600" fmla="*/ 1682591 w 1828800"/>
                <a:gd name="connsiteY600" fmla="*/ 382429 h 971550"/>
                <a:gd name="connsiteX601" fmla="*/ 1748314 w 1828800"/>
                <a:gd name="connsiteY601" fmla="*/ 385286 h 971550"/>
                <a:gd name="connsiteX602" fmla="*/ 1763554 w 1828800"/>
                <a:gd name="connsiteY602" fmla="*/ 378619 h 971550"/>
                <a:gd name="connsiteX603" fmla="*/ 1768316 w 1828800"/>
                <a:gd name="connsiteY603" fmla="*/ 380524 h 971550"/>
                <a:gd name="connsiteX604" fmla="*/ 1752124 w 1828800"/>
                <a:gd name="connsiteY604" fmla="*/ 413861 h 971550"/>
                <a:gd name="connsiteX605" fmla="*/ 1752124 w 1828800"/>
                <a:gd name="connsiteY605" fmla="*/ 413861 h 971550"/>
                <a:gd name="connsiteX606" fmla="*/ 1690211 w 1828800"/>
                <a:gd name="connsiteY606" fmla="*/ 397669 h 971550"/>
                <a:gd name="connsiteX607" fmla="*/ 1712119 w 1828800"/>
                <a:gd name="connsiteY607" fmla="*/ 418624 h 971550"/>
                <a:gd name="connsiteX608" fmla="*/ 1720691 w 1828800"/>
                <a:gd name="connsiteY608" fmla="*/ 398621 h 971550"/>
                <a:gd name="connsiteX609" fmla="*/ 1690211 w 1828800"/>
                <a:gd name="connsiteY609" fmla="*/ 397669 h 971550"/>
                <a:gd name="connsiteX610" fmla="*/ 1690211 w 1828800"/>
                <a:gd name="connsiteY610" fmla="*/ 397669 h 971550"/>
                <a:gd name="connsiteX611" fmla="*/ 1794986 w 1828800"/>
                <a:gd name="connsiteY611" fmla="*/ 290989 h 971550"/>
                <a:gd name="connsiteX612" fmla="*/ 1720691 w 1828800"/>
                <a:gd name="connsiteY612" fmla="*/ 329089 h 971550"/>
                <a:gd name="connsiteX613" fmla="*/ 1764506 w 1828800"/>
                <a:gd name="connsiteY613" fmla="*/ 342424 h 971550"/>
                <a:gd name="connsiteX614" fmla="*/ 1777841 w 1828800"/>
                <a:gd name="connsiteY614" fmla="*/ 333851 h 971550"/>
                <a:gd name="connsiteX615" fmla="*/ 1782604 w 1828800"/>
                <a:gd name="connsiteY615" fmla="*/ 334804 h 971550"/>
                <a:gd name="connsiteX616" fmla="*/ 1774031 w 1828800"/>
                <a:gd name="connsiteY616" fmla="*/ 363379 h 971550"/>
                <a:gd name="connsiteX617" fmla="*/ 1769269 w 1828800"/>
                <a:gd name="connsiteY617" fmla="*/ 362426 h 971550"/>
                <a:gd name="connsiteX618" fmla="*/ 1769269 w 1828800"/>
                <a:gd name="connsiteY618" fmla="*/ 361474 h 971550"/>
                <a:gd name="connsiteX619" fmla="*/ 1764506 w 1828800"/>
                <a:gd name="connsiteY619" fmla="*/ 350996 h 971550"/>
                <a:gd name="connsiteX620" fmla="*/ 1711166 w 1828800"/>
                <a:gd name="connsiteY620" fmla="*/ 334804 h 971550"/>
                <a:gd name="connsiteX621" fmla="*/ 1706404 w 1828800"/>
                <a:gd name="connsiteY621" fmla="*/ 343376 h 971550"/>
                <a:gd name="connsiteX622" fmla="*/ 1701641 w 1828800"/>
                <a:gd name="connsiteY622" fmla="*/ 342424 h 971550"/>
                <a:gd name="connsiteX623" fmla="*/ 1708309 w 1828800"/>
                <a:gd name="connsiteY623" fmla="*/ 318611 h 971550"/>
                <a:gd name="connsiteX624" fmla="*/ 1772126 w 1828800"/>
                <a:gd name="connsiteY624" fmla="*/ 286226 h 971550"/>
                <a:gd name="connsiteX625" fmla="*/ 1736884 w 1828800"/>
                <a:gd name="connsiteY625" fmla="*/ 275749 h 971550"/>
                <a:gd name="connsiteX626" fmla="*/ 1728311 w 1828800"/>
                <a:gd name="connsiteY626" fmla="*/ 274796 h 971550"/>
                <a:gd name="connsiteX627" fmla="*/ 1723549 w 1828800"/>
                <a:gd name="connsiteY627" fmla="*/ 283369 h 971550"/>
                <a:gd name="connsiteX628" fmla="*/ 1723549 w 1828800"/>
                <a:gd name="connsiteY628" fmla="*/ 284321 h 971550"/>
                <a:gd name="connsiteX629" fmla="*/ 1718786 w 1828800"/>
                <a:gd name="connsiteY629" fmla="*/ 283369 h 971550"/>
                <a:gd name="connsiteX630" fmla="*/ 1727359 w 1828800"/>
                <a:gd name="connsiteY630" fmla="*/ 253841 h 971550"/>
                <a:gd name="connsiteX631" fmla="*/ 1732121 w 1828800"/>
                <a:gd name="connsiteY631" fmla="*/ 254794 h 971550"/>
                <a:gd name="connsiteX632" fmla="*/ 1732121 w 1828800"/>
                <a:gd name="connsiteY632" fmla="*/ 255746 h 971550"/>
                <a:gd name="connsiteX633" fmla="*/ 1734979 w 1828800"/>
                <a:gd name="connsiteY633" fmla="*/ 267176 h 971550"/>
                <a:gd name="connsiteX634" fmla="*/ 1796891 w 1828800"/>
                <a:gd name="connsiteY634" fmla="*/ 286226 h 971550"/>
                <a:gd name="connsiteX635" fmla="*/ 1794986 w 1828800"/>
                <a:gd name="connsiteY635" fmla="*/ 290989 h 971550"/>
                <a:gd name="connsiteX636" fmla="*/ 1794986 w 1828800"/>
                <a:gd name="connsiteY636" fmla="*/ 290989 h 971550"/>
                <a:gd name="connsiteX637" fmla="*/ 1815941 w 1828800"/>
                <a:gd name="connsiteY637" fmla="*/ 189071 h 971550"/>
                <a:gd name="connsiteX638" fmla="*/ 1814989 w 1828800"/>
                <a:gd name="connsiteY638" fmla="*/ 196691 h 971550"/>
                <a:gd name="connsiteX639" fmla="*/ 1814036 w 1828800"/>
                <a:gd name="connsiteY639" fmla="*/ 209074 h 971550"/>
                <a:gd name="connsiteX640" fmla="*/ 1768316 w 1828800"/>
                <a:gd name="connsiteY640" fmla="*/ 246221 h 971550"/>
                <a:gd name="connsiteX641" fmla="*/ 1736884 w 1828800"/>
                <a:gd name="connsiteY641" fmla="*/ 193834 h 971550"/>
                <a:gd name="connsiteX642" fmla="*/ 1743551 w 1828800"/>
                <a:gd name="connsiteY642" fmla="*/ 175736 h 971550"/>
                <a:gd name="connsiteX643" fmla="*/ 1745456 w 1828800"/>
                <a:gd name="connsiteY643" fmla="*/ 171926 h 971550"/>
                <a:gd name="connsiteX644" fmla="*/ 1744504 w 1828800"/>
                <a:gd name="connsiteY644" fmla="*/ 169069 h 971550"/>
                <a:gd name="connsiteX645" fmla="*/ 1745456 w 1828800"/>
                <a:gd name="connsiteY645" fmla="*/ 166211 h 971550"/>
                <a:gd name="connsiteX646" fmla="*/ 1766411 w 1828800"/>
                <a:gd name="connsiteY646" fmla="*/ 169069 h 971550"/>
                <a:gd name="connsiteX647" fmla="*/ 1765459 w 1828800"/>
                <a:gd name="connsiteY647" fmla="*/ 173831 h 971550"/>
                <a:gd name="connsiteX648" fmla="*/ 1742599 w 1828800"/>
                <a:gd name="connsiteY648" fmla="*/ 194786 h 971550"/>
                <a:gd name="connsiteX649" fmla="*/ 1769269 w 1828800"/>
                <a:gd name="connsiteY649" fmla="*/ 229076 h 971550"/>
                <a:gd name="connsiteX650" fmla="*/ 1808321 w 1828800"/>
                <a:gd name="connsiteY650" fmla="*/ 204311 h 971550"/>
                <a:gd name="connsiteX651" fmla="*/ 1794986 w 1828800"/>
                <a:gd name="connsiteY651" fmla="*/ 176689 h 971550"/>
                <a:gd name="connsiteX652" fmla="*/ 1795939 w 1828800"/>
                <a:gd name="connsiteY652" fmla="*/ 171926 h 971550"/>
                <a:gd name="connsiteX653" fmla="*/ 1815941 w 1828800"/>
                <a:gd name="connsiteY653" fmla="*/ 182404 h 971550"/>
                <a:gd name="connsiteX654" fmla="*/ 1815941 w 1828800"/>
                <a:gd name="connsiteY654" fmla="*/ 189071 h 971550"/>
                <a:gd name="connsiteX655" fmla="*/ 1815941 w 1828800"/>
                <a:gd name="connsiteY655" fmla="*/ 189071 h 971550"/>
                <a:gd name="connsiteX656" fmla="*/ 1820704 w 1828800"/>
                <a:gd name="connsiteY656" fmla="*/ 159544 h 971550"/>
                <a:gd name="connsiteX657" fmla="*/ 1815941 w 1828800"/>
                <a:gd name="connsiteY657" fmla="*/ 159544 h 971550"/>
                <a:gd name="connsiteX658" fmla="*/ 1815941 w 1828800"/>
                <a:gd name="connsiteY658" fmla="*/ 154781 h 971550"/>
                <a:gd name="connsiteX659" fmla="*/ 1808321 w 1828800"/>
                <a:gd name="connsiteY659" fmla="*/ 144304 h 971550"/>
                <a:gd name="connsiteX660" fmla="*/ 1759744 w 1828800"/>
                <a:gd name="connsiteY660" fmla="*/ 140494 h 971550"/>
                <a:gd name="connsiteX661" fmla="*/ 1750219 w 1828800"/>
                <a:gd name="connsiteY661" fmla="*/ 150019 h 971550"/>
                <a:gd name="connsiteX662" fmla="*/ 1750219 w 1828800"/>
                <a:gd name="connsiteY662" fmla="*/ 150971 h 971550"/>
                <a:gd name="connsiteX663" fmla="*/ 1745456 w 1828800"/>
                <a:gd name="connsiteY663" fmla="*/ 150971 h 971550"/>
                <a:gd name="connsiteX664" fmla="*/ 1750219 w 1828800"/>
                <a:gd name="connsiteY664" fmla="*/ 84296 h 971550"/>
                <a:gd name="connsiteX665" fmla="*/ 1767364 w 1828800"/>
                <a:gd name="connsiteY665" fmla="*/ 84296 h 971550"/>
                <a:gd name="connsiteX666" fmla="*/ 1767364 w 1828800"/>
                <a:gd name="connsiteY666" fmla="*/ 89059 h 971550"/>
                <a:gd name="connsiteX667" fmla="*/ 1755934 w 1828800"/>
                <a:gd name="connsiteY667" fmla="*/ 96679 h 971550"/>
                <a:gd name="connsiteX668" fmla="*/ 1754029 w 1828800"/>
                <a:gd name="connsiteY668" fmla="*/ 123349 h 971550"/>
                <a:gd name="connsiteX669" fmla="*/ 1780699 w 1828800"/>
                <a:gd name="connsiteY669" fmla="*/ 125254 h 971550"/>
                <a:gd name="connsiteX670" fmla="*/ 1781651 w 1828800"/>
                <a:gd name="connsiteY670" fmla="*/ 105251 h 971550"/>
                <a:gd name="connsiteX671" fmla="*/ 1774031 w 1828800"/>
                <a:gd name="connsiteY671" fmla="*/ 95726 h 971550"/>
                <a:gd name="connsiteX672" fmla="*/ 1774031 w 1828800"/>
                <a:gd name="connsiteY672" fmla="*/ 90964 h 971550"/>
                <a:gd name="connsiteX673" fmla="*/ 1797844 w 1828800"/>
                <a:gd name="connsiteY673" fmla="*/ 92869 h 971550"/>
                <a:gd name="connsiteX674" fmla="*/ 1797844 w 1828800"/>
                <a:gd name="connsiteY674" fmla="*/ 97631 h 971550"/>
                <a:gd name="connsiteX675" fmla="*/ 1788319 w 1828800"/>
                <a:gd name="connsiteY675" fmla="*/ 108109 h 971550"/>
                <a:gd name="connsiteX676" fmla="*/ 1787366 w 1828800"/>
                <a:gd name="connsiteY676" fmla="*/ 126206 h 971550"/>
                <a:gd name="connsiteX677" fmla="*/ 1809274 w 1828800"/>
                <a:gd name="connsiteY677" fmla="*/ 128111 h 971550"/>
                <a:gd name="connsiteX678" fmla="*/ 1815941 w 1828800"/>
                <a:gd name="connsiteY678" fmla="*/ 124301 h 971550"/>
                <a:gd name="connsiteX679" fmla="*/ 1817846 w 1828800"/>
                <a:gd name="connsiteY679" fmla="*/ 104299 h 971550"/>
                <a:gd name="connsiteX680" fmla="*/ 1806416 w 1828800"/>
                <a:gd name="connsiteY680" fmla="*/ 90011 h 971550"/>
                <a:gd name="connsiteX681" fmla="*/ 1806416 w 1828800"/>
                <a:gd name="connsiteY681" fmla="*/ 85249 h 971550"/>
                <a:gd name="connsiteX682" fmla="*/ 1825466 w 1828800"/>
                <a:gd name="connsiteY682" fmla="*/ 88106 h 971550"/>
                <a:gd name="connsiteX683" fmla="*/ 1820704 w 1828800"/>
                <a:gd name="connsiteY683" fmla="*/ 159544 h 971550"/>
                <a:gd name="connsiteX684" fmla="*/ 1820704 w 1828800"/>
                <a:gd name="connsiteY684" fmla="*/ 159544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</a:cxnLst>
              <a:rect l="l" t="t" r="r" b="b"/>
              <a:pathLst>
                <a:path w="1828800" h="971550">
                  <a:moveTo>
                    <a:pt x="83344" y="70961"/>
                  </a:moveTo>
                  <a:cubicBezTo>
                    <a:pt x="82391" y="74771"/>
                    <a:pt x="81439" y="76676"/>
                    <a:pt x="81439" y="77629"/>
                  </a:cubicBezTo>
                  <a:cubicBezTo>
                    <a:pt x="81439" y="79534"/>
                    <a:pt x="81439" y="80486"/>
                    <a:pt x="82391" y="81439"/>
                  </a:cubicBezTo>
                  <a:lnTo>
                    <a:pt x="82391" y="84296"/>
                  </a:lnTo>
                  <a:lnTo>
                    <a:pt x="60484" y="84296"/>
                  </a:lnTo>
                  <a:lnTo>
                    <a:pt x="60484" y="79534"/>
                  </a:lnTo>
                  <a:cubicBezTo>
                    <a:pt x="72866" y="75724"/>
                    <a:pt x="79534" y="68104"/>
                    <a:pt x="80486" y="54769"/>
                  </a:cubicBezTo>
                  <a:cubicBezTo>
                    <a:pt x="79534" y="36671"/>
                    <a:pt x="69056" y="26194"/>
                    <a:pt x="48101" y="25241"/>
                  </a:cubicBezTo>
                  <a:cubicBezTo>
                    <a:pt x="26194" y="26194"/>
                    <a:pt x="14764" y="35719"/>
                    <a:pt x="12859" y="53816"/>
                  </a:cubicBezTo>
                  <a:cubicBezTo>
                    <a:pt x="12859" y="59531"/>
                    <a:pt x="13811" y="63341"/>
                    <a:pt x="15716" y="67151"/>
                  </a:cubicBezTo>
                  <a:lnTo>
                    <a:pt x="32861" y="67151"/>
                  </a:lnTo>
                  <a:cubicBezTo>
                    <a:pt x="35719" y="67151"/>
                    <a:pt x="37624" y="66199"/>
                    <a:pt x="38576" y="64294"/>
                  </a:cubicBezTo>
                  <a:cubicBezTo>
                    <a:pt x="39529" y="62389"/>
                    <a:pt x="40481" y="58579"/>
                    <a:pt x="40481" y="51911"/>
                  </a:cubicBezTo>
                  <a:lnTo>
                    <a:pt x="45244" y="51911"/>
                  </a:lnTo>
                  <a:lnTo>
                    <a:pt x="44291" y="91916"/>
                  </a:lnTo>
                  <a:lnTo>
                    <a:pt x="39529" y="91916"/>
                  </a:lnTo>
                  <a:cubicBezTo>
                    <a:pt x="39529" y="86201"/>
                    <a:pt x="37624" y="83344"/>
                    <a:pt x="31909" y="83344"/>
                  </a:cubicBezTo>
                  <a:lnTo>
                    <a:pt x="13811" y="83344"/>
                  </a:lnTo>
                  <a:cubicBezTo>
                    <a:pt x="10001" y="72866"/>
                    <a:pt x="7144" y="62389"/>
                    <a:pt x="7144" y="51911"/>
                  </a:cubicBezTo>
                  <a:cubicBezTo>
                    <a:pt x="8096" y="22384"/>
                    <a:pt x="21431" y="7144"/>
                    <a:pt x="48101" y="7144"/>
                  </a:cubicBezTo>
                  <a:cubicBezTo>
                    <a:pt x="71914" y="9049"/>
                    <a:pt x="84296" y="24289"/>
                    <a:pt x="86201" y="51911"/>
                  </a:cubicBezTo>
                  <a:cubicBezTo>
                    <a:pt x="87154" y="56674"/>
                    <a:pt x="86201" y="62389"/>
                    <a:pt x="83344" y="70961"/>
                  </a:cubicBezTo>
                  <a:lnTo>
                    <a:pt x="83344" y="70961"/>
                  </a:lnTo>
                  <a:close/>
                  <a:moveTo>
                    <a:pt x="86201" y="159544"/>
                  </a:moveTo>
                  <a:lnTo>
                    <a:pt x="90964" y="159544"/>
                  </a:lnTo>
                  <a:lnTo>
                    <a:pt x="93821" y="190976"/>
                  </a:lnTo>
                  <a:lnTo>
                    <a:pt x="89059" y="191929"/>
                  </a:lnTo>
                  <a:lnTo>
                    <a:pt x="89059" y="190976"/>
                  </a:lnTo>
                  <a:cubicBezTo>
                    <a:pt x="88106" y="183356"/>
                    <a:pt x="85249" y="180499"/>
                    <a:pt x="77629" y="181451"/>
                  </a:cubicBezTo>
                  <a:lnTo>
                    <a:pt x="47149" y="184309"/>
                  </a:lnTo>
                  <a:cubicBezTo>
                    <a:pt x="27146" y="186214"/>
                    <a:pt x="14764" y="175736"/>
                    <a:pt x="12859" y="153829"/>
                  </a:cubicBezTo>
                  <a:cubicBezTo>
                    <a:pt x="10954" y="130969"/>
                    <a:pt x="18574" y="117634"/>
                    <a:pt x="36671" y="115729"/>
                  </a:cubicBezTo>
                  <a:lnTo>
                    <a:pt x="72866" y="111919"/>
                  </a:lnTo>
                  <a:cubicBezTo>
                    <a:pt x="78581" y="111919"/>
                    <a:pt x="80486" y="108109"/>
                    <a:pt x="79534" y="102394"/>
                  </a:cubicBezTo>
                  <a:lnTo>
                    <a:pt x="79534" y="100489"/>
                  </a:lnTo>
                  <a:lnTo>
                    <a:pt x="84296" y="100489"/>
                  </a:lnTo>
                  <a:lnTo>
                    <a:pt x="88106" y="138589"/>
                  </a:lnTo>
                  <a:lnTo>
                    <a:pt x="83344" y="139541"/>
                  </a:lnTo>
                  <a:lnTo>
                    <a:pt x="83344" y="137636"/>
                  </a:lnTo>
                  <a:cubicBezTo>
                    <a:pt x="82391" y="131921"/>
                    <a:pt x="79534" y="129064"/>
                    <a:pt x="74771" y="130016"/>
                  </a:cubicBezTo>
                  <a:lnTo>
                    <a:pt x="38576" y="133826"/>
                  </a:lnTo>
                  <a:cubicBezTo>
                    <a:pt x="26194" y="135731"/>
                    <a:pt x="19526" y="143351"/>
                    <a:pt x="21431" y="157639"/>
                  </a:cubicBezTo>
                  <a:cubicBezTo>
                    <a:pt x="23336" y="172879"/>
                    <a:pt x="31909" y="180499"/>
                    <a:pt x="46196" y="178594"/>
                  </a:cubicBezTo>
                  <a:lnTo>
                    <a:pt x="75724" y="175736"/>
                  </a:lnTo>
                  <a:cubicBezTo>
                    <a:pt x="84296" y="174784"/>
                    <a:pt x="88106" y="170974"/>
                    <a:pt x="87154" y="164306"/>
                  </a:cubicBezTo>
                  <a:lnTo>
                    <a:pt x="86201" y="159544"/>
                  </a:lnTo>
                  <a:lnTo>
                    <a:pt x="86201" y="159544"/>
                  </a:lnTo>
                  <a:close/>
                  <a:moveTo>
                    <a:pt x="53816" y="281464"/>
                  </a:moveTo>
                  <a:cubicBezTo>
                    <a:pt x="47149" y="285274"/>
                    <a:pt x="44291" y="290036"/>
                    <a:pt x="46196" y="295751"/>
                  </a:cubicBezTo>
                  <a:lnTo>
                    <a:pt x="41434" y="296704"/>
                  </a:lnTo>
                  <a:lnTo>
                    <a:pt x="32861" y="258604"/>
                  </a:lnTo>
                  <a:lnTo>
                    <a:pt x="37624" y="257651"/>
                  </a:lnTo>
                  <a:lnTo>
                    <a:pt x="38576" y="261461"/>
                  </a:lnTo>
                  <a:cubicBezTo>
                    <a:pt x="39529" y="265271"/>
                    <a:pt x="40481" y="267176"/>
                    <a:pt x="42386" y="267176"/>
                  </a:cubicBezTo>
                  <a:cubicBezTo>
                    <a:pt x="44291" y="268129"/>
                    <a:pt x="46196" y="267176"/>
                    <a:pt x="49054" y="265271"/>
                  </a:cubicBezTo>
                  <a:lnTo>
                    <a:pt x="61436" y="256699"/>
                  </a:lnTo>
                  <a:lnTo>
                    <a:pt x="55721" y="230981"/>
                  </a:lnTo>
                  <a:lnTo>
                    <a:pt x="40481" y="229076"/>
                  </a:lnTo>
                  <a:cubicBezTo>
                    <a:pt x="36671" y="228124"/>
                    <a:pt x="33814" y="229076"/>
                    <a:pt x="33814" y="230029"/>
                  </a:cubicBezTo>
                  <a:cubicBezTo>
                    <a:pt x="32861" y="231934"/>
                    <a:pt x="32861" y="234791"/>
                    <a:pt x="33814" y="240506"/>
                  </a:cubicBezTo>
                  <a:lnTo>
                    <a:pt x="33814" y="241459"/>
                  </a:lnTo>
                  <a:lnTo>
                    <a:pt x="29051" y="242411"/>
                  </a:lnTo>
                  <a:lnTo>
                    <a:pt x="22384" y="210979"/>
                  </a:lnTo>
                  <a:lnTo>
                    <a:pt x="27146" y="210026"/>
                  </a:lnTo>
                  <a:lnTo>
                    <a:pt x="27146" y="211931"/>
                  </a:lnTo>
                  <a:cubicBezTo>
                    <a:pt x="28099" y="217646"/>
                    <a:pt x="32861" y="220504"/>
                    <a:pt x="40481" y="221456"/>
                  </a:cubicBezTo>
                  <a:lnTo>
                    <a:pt x="101441" y="229076"/>
                  </a:lnTo>
                  <a:lnTo>
                    <a:pt x="104299" y="227171"/>
                  </a:lnTo>
                  <a:lnTo>
                    <a:pt x="108109" y="244316"/>
                  </a:lnTo>
                  <a:lnTo>
                    <a:pt x="53816" y="281464"/>
                  </a:lnTo>
                  <a:lnTo>
                    <a:pt x="53816" y="281464"/>
                  </a:lnTo>
                  <a:close/>
                  <a:moveTo>
                    <a:pt x="61436" y="231934"/>
                  </a:moveTo>
                  <a:lnTo>
                    <a:pt x="66199" y="252889"/>
                  </a:lnTo>
                  <a:lnTo>
                    <a:pt x="91916" y="235744"/>
                  </a:lnTo>
                  <a:lnTo>
                    <a:pt x="61436" y="231934"/>
                  </a:lnTo>
                  <a:lnTo>
                    <a:pt x="61436" y="231934"/>
                  </a:lnTo>
                  <a:close/>
                  <a:moveTo>
                    <a:pt x="142399" y="377666"/>
                  </a:moveTo>
                  <a:lnTo>
                    <a:pt x="142399" y="376714"/>
                  </a:lnTo>
                  <a:cubicBezTo>
                    <a:pt x="140494" y="370046"/>
                    <a:pt x="137636" y="367189"/>
                    <a:pt x="132874" y="369094"/>
                  </a:cubicBezTo>
                  <a:lnTo>
                    <a:pt x="71914" y="390049"/>
                  </a:lnTo>
                  <a:lnTo>
                    <a:pt x="70009" y="383381"/>
                  </a:lnTo>
                  <a:lnTo>
                    <a:pt x="108109" y="309086"/>
                  </a:lnTo>
                  <a:lnTo>
                    <a:pt x="65246" y="324326"/>
                  </a:lnTo>
                  <a:cubicBezTo>
                    <a:pt x="58579" y="326231"/>
                    <a:pt x="56674" y="330994"/>
                    <a:pt x="59531" y="338614"/>
                  </a:cubicBezTo>
                  <a:lnTo>
                    <a:pt x="54769" y="340519"/>
                  </a:lnTo>
                  <a:lnTo>
                    <a:pt x="45244" y="312896"/>
                  </a:lnTo>
                  <a:lnTo>
                    <a:pt x="50006" y="310991"/>
                  </a:lnTo>
                  <a:lnTo>
                    <a:pt x="50006" y="311944"/>
                  </a:lnTo>
                  <a:cubicBezTo>
                    <a:pt x="51911" y="317659"/>
                    <a:pt x="55721" y="319564"/>
                    <a:pt x="60484" y="317659"/>
                  </a:cubicBezTo>
                  <a:lnTo>
                    <a:pt x="112871" y="299561"/>
                  </a:lnTo>
                  <a:cubicBezTo>
                    <a:pt x="113824" y="296704"/>
                    <a:pt x="112871" y="293846"/>
                    <a:pt x="111919" y="290036"/>
                  </a:cubicBezTo>
                  <a:lnTo>
                    <a:pt x="116681" y="288131"/>
                  </a:lnTo>
                  <a:lnTo>
                    <a:pt x="125254" y="310991"/>
                  </a:lnTo>
                  <a:lnTo>
                    <a:pt x="92869" y="374809"/>
                  </a:lnTo>
                  <a:lnTo>
                    <a:pt x="127159" y="362426"/>
                  </a:lnTo>
                  <a:cubicBezTo>
                    <a:pt x="130969" y="360521"/>
                    <a:pt x="133826" y="359569"/>
                    <a:pt x="134779" y="357664"/>
                  </a:cubicBezTo>
                  <a:cubicBezTo>
                    <a:pt x="135731" y="355759"/>
                    <a:pt x="134779" y="352901"/>
                    <a:pt x="133826" y="348139"/>
                  </a:cubicBezTo>
                  <a:lnTo>
                    <a:pt x="133826" y="347186"/>
                  </a:lnTo>
                  <a:lnTo>
                    <a:pt x="138589" y="345281"/>
                  </a:lnTo>
                  <a:lnTo>
                    <a:pt x="149066" y="374809"/>
                  </a:lnTo>
                  <a:lnTo>
                    <a:pt x="142399" y="377666"/>
                  </a:lnTo>
                  <a:lnTo>
                    <a:pt x="142399" y="377666"/>
                  </a:lnTo>
                  <a:close/>
                  <a:moveTo>
                    <a:pt x="165259" y="466249"/>
                  </a:moveTo>
                  <a:lnTo>
                    <a:pt x="163354" y="462439"/>
                  </a:lnTo>
                  <a:cubicBezTo>
                    <a:pt x="172879" y="453866"/>
                    <a:pt x="174784" y="443389"/>
                    <a:pt x="170021" y="431006"/>
                  </a:cubicBezTo>
                  <a:cubicBezTo>
                    <a:pt x="160496" y="414814"/>
                    <a:pt x="146209" y="411004"/>
                    <a:pt x="127159" y="419576"/>
                  </a:cubicBezTo>
                  <a:cubicBezTo>
                    <a:pt x="108109" y="430054"/>
                    <a:pt x="102394" y="444341"/>
                    <a:pt x="109061" y="461486"/>
                  </a:cubicBezTo>
                  <a:cubicBezTo>
                    <a:pt x="110966" y="466249"/>
                    <a:pt x="113824" y="470059"/>
                    <a:pt x="117634" y="471964"/>
                  </a:cubicBezTo>
                  <a:lnTo>
                    <a:pt x="132874" y="464344"/>
                  </a:lnTo>
                  <a:cubicBezTo>
                    <a:pt x="135731" y="463391"/>
                    <a:pt x="136684" y="461486"/>
                    <a:pt x="136684" y="459581"/>
                  </a:cubicBezTo>
                  <a:cubicBezTo>
                    <a:pt x="136684" y="457676"/>
                    <a:pt x="135731" y="453866"/>
                    <a:pt x="132874" y="448151"/>
                  </a:cubicBezTo>
                  <a:lnTo>
                    <a:pt x="136684" y="446246"/>
                  </a:lnTo>
                  <a:lnTo>
                    <a:pt x="154781" y="482441"/>
                  </a:lnTo>
                  <a:lnTo>
                    <a:pt x="150971" y="484346"/>
                  </a:lnTo>
                  <a:cubicBezTo>
                    <a:pt x="149066" y="478631"/>
                    <a:pt x="145256" y="477679"/>
                    <a:pt x="140494" y="479584"/>
                  </a:cubicBezTo>
                  <a:lnTo>
                    <a:pt x="124301" y="487204"/>
                  </a:lnTo>
                  <a:cubicBezTo>
                    <a:pt x="115729" y="479584"/>
                    <a:pt x="109061" y="471011"/>
                    <a:pt x="104299" y="461486"/>
                  </a:cubicBezTo>
                  <a:cubicBezTo>
                    <a:pt x="91916" y="434816"/>
                    <a:pt x="96679" y="415766"/>
                    <a:pt x="119539" y="403384"/>
                  </a:cubicBezTo>
                  <a:cubicBezTo>
                    <a:pt x="141446" y="394811"/>
                    <a:pt x="159544" y="402431"/>
                    <a:pt x="173831" y="426244"/>
                  </a:cubicBezTo>
                  <a:cubicBezTo>
                    <a:pt x="175736" y="431006"/>
                    <a:pt x="178594" y="437674"/>
                    <a:pt x="180499" y="445294"/>
                  </a:cubicBezTo>
                  <a:cubicBezTo>
                    <a:pt x="181451" y="449104"/>
                    <a:pt x="181451" y="451009"/>
                    <a:pt x="182404" y="451961"/>
                  </a:cubicBezTo>
                  <a:cubicBezTo>
                    <a:pt x="183356" y="453866"/>
                    <a:pt x="184309" y="454819"/>
                    <a:pt x="185261" y="453866"/>
                  </a:cubicBezTo>
                  <a:lnTo>
                    <a:pt x="187166" y="456724"/>
                  </a:lnTo>
                  <a:lnTo>
                    <a:pt x="165259" y="466249"/>
                  </a:lnTo>
                  <a:lnTo>
                    <a:pt x="165259" y="466249"/>
                  </a:lnTo>
                  <a:close/>
                  <a:moveTo>
                    <a:pt x="229076" y="544354"/>
                  </a:moveTo>
                  <a:cubicBezTo>
                    <a:pt x="227171" y="553879"/>
                    <a:pt x="221456" y="560546"/>
                    <a:pt x="212884" y="566261"/>
                  </a:cubicBezTo>
                  <a:cubicBezTo>
                    <a:pt x="204311" y="571976"/>
                    <a:pt x="194786" y="573881"/>
                    <a:pt x="184309" y="571976"/>
                  </a:cubicBezTo>
                  <a:cubicBezTo>
                    <a:pt x="172879" y="570071"/>
                    <a:pt x="162401" y="560546"/>
                    <a:pt x="151924" y="544354"/>
                  </a:cubicBezTo>
                  <a:lnTo>
                    <a:pt x="130969" y="511969"/>
                  </a:lnTo>
                  <a:lnTo>
                    <a:pt x="134779" y="509111"/>
                  </a:lnTo>
                  <a:cubicBezTo>
                    <a:pt x="138589" y="516731"/>
                    <a:pt x="143351" y="517684"/>
                    <a:pt x="148114" y="513874"/>
                  </a:cubicBezTo>
                  <a:lnTo>
                    <a:pt x="187166" y="488156"/>
                  </a:lnTo>
                  <a:cubicBezTo>
                    <a:pt x="190976" y="485299"/>
                    <a:pt x="192881" y="483394"/>
                    <a:pt x="192881" y="481489"/>
                  </a:cubicBezTo>
                  <a:cubicBezTo>
                    <a:pt x="192881" y="479584"/>
                    <a:pt x="191929" y="476726"/>
                    <a:pt x="190024" y="472916"/>
                  </a:cubicBezTo>
                  <a:lnTo>
                    <a:pt x="193834" y="470059"/>
                  </a:lnTo>
                  <a:cubicBezTo>
                    <a:pt x="199549" y="476726"/>
                    <a:pt x="203359" y="482441"/>
                    <a:pt x="205264" y="486251"/>
                  </a:cubicBezTo>
                  <a:cubicBezTo>
                    <a:pt x="206216" y="487204"/>
                    <a:pt x="207169" y="488156"/>
                    <a:pt x="206216" y="488156"/>
                  </a:cubicBezTo>
                  <a:cubicBezTo>
                    <a:pt x="210026" y="492919"/>
                    <a:pt x="212884" y="496729"/>
                    <a:pt x="214789" y="499586"/>
                  </a:cubicBezTo>
                  <a:cubicBezTo>
                    <a:pt x="227171" y="518636"/>
                    <a:pt x="231934" y="532924"/>
                    <a:pt x="229076" y="544354"/>
                  </a:cubicBezTo>
                  <a:lnTo>
                    <a:pt x="229076" y="544354"/>
                  </a:lnTo>
                  <a:close/>
                  <a:moveTo>
                    <a:pt x="205264" y="496729"/>
                  </a:moveTo>
                  <a:lnTo>
                    <a:pt x="157639" y="527209"/>
                  </a:lnTo>
                  <a:cubicBezTo>
                    <a:pt x="153829" y="530066"/>
                    <a:pt x="151924" y="531971"/>
                    <a:pt x="151924" y="532924"/>
                  </a:cubicBezTo>
                  <a:cubicBezTo>
                    <a:pt x="151924" y="533876"/>
                    <a:pt x="152876" y="536734"/>
                    <a:pt x="155734" y="540544"/>
                  </a:cubicBezTo>
                  <a:cubicBezTo>
                    <a:pt x="168116" y="558641"/>
                    <a:pt x="183356" y="562451"/>
                    <a:pt x="202406" y="551021"/>
                  </a:cubicBezTo>
                  <a:cubicBezTo>
                    <a:pt x="210979" y="545306"/>
                    <a:pt x="216694" y="537686"/>
                    <a:pt x="218599" y="530066"/>
                  </a:cubicBezTo>
                  <a:cubicBezTo>
                    <a:pt x="220504" y="522446"/>
                    <a:pt x="218599" y="512921"/>
                    <a:pt x="211931" y="502444"/>
                  </a:cubicBezTo>
                  <a:cubicBezTo>
                    <a:pt x="210979" y="501491"/>
                    <a:pt x="209074" y="499586"/>
                    <a:pt x="207169" y="496729"/>
                  </a:cubicBezTo>
                  <a:cubicBezTo>
                    <a:pt x="208121" y="499586"/>
                    <a:pt x="207169" y="499586"/>
                    <a:pt x="205264" y="496729"/>
                  </a:cubicBezTo>
                  <a:lnTo>
                    <a:pt x="205264" y="496729"/>
                  </a:lnTo>
                  <a:close/>
                  <a:moveTo>
                    <a:pt x="283369" y="651034"/>
                  </a:moveTo>
                  <a:cubicBezTo>
                    <a:pt x="262414" y="666274"/>
                    <a:pt x="242411" y="663416"/>
                    <a:pt x="223361" y="641509"/>
                  </a:cubicBezTo>
                  <a:cubicBezTo>
                    <a:pt x="207169" y="619601"/>
                    <a:pt x="207169" y="600551"/>
                    <a:pt x="223361" y="583406"/>
                  </a:cubicBezTo>
                  <a:cubicBezTo>
                    <a:pt x="244316" y="568166"/>
                    <a:pt x="265271" y="571024"/>
                    <a:pt x="285274" y="591979"/>
                  </a:cubicBezTo>
                  <a:cubicBezTo>
                    <a:pt x="300514" y="614839"/>
                    <a:pt x="300514" y="633889"/>
                    <a:pt x="283369" y="651034"/>
                  </a:cubicBezTo>
                  <a:lnTo>
                    <a:pt x="283369" y="651034"/>
                  </a:lnTo>
                  <a:close/>
                  <a:moveTo>
                    <a:pt x="278606" y="593884"/>
                  </a:moveTo>
                  <a:cubicBezTo>
                    <a:pt x="267176" y="582454"/>
                    <a:pt x="253841" y="582454"/>
                    <a:pt x="238601" y="593884"/>
                  </a:cubicBezTo>
                  <a:cubicBezTo>
                    <a:pt x="220504" y="610076"/>
                    <a:pt x="216694" y="626269"/>
                    <a:pt x="227171" y="641509"/>
                  </a:cubicBezTo>
                  <a:cubicBezTo>
                    <a:pt x="237649" y="652939"/>
                    <a:pt x="250984" y="652939"/>
                    <a:pt x="267176" y="640556"/>
                  </a:cubicBezTo>
                  <a:cubicBezTo>
                    <a:pt x="285274" y="623411"/>
                    <a:pt x="289084" y="608171"/>
                    <a:pt x="278606" y="593884"/>
                  </a:cubicBezTo>
                  <a:lnTo>
                    <a:pt x="278606" y="593884"/>
                  </a:lnTo>
                  <a:close/>
                  <a:moveTo>
                    <a:pt x="384334" y="703421"/>
                  </a:moveTo>
                  <a:lnTo>
                    <a:pt x="383381" y="702469"/>
                  </a:lnTo>
                  <a:cubicBezTo>
                    <a:pt x="378619" y="697706"/>
                    <a:pt x="374809" y="696754"/>
                    <a:pt x="371951" y="700564"/>
                  </a:cubicBezTo>
                  <a:lnTo>
                    <a:pt x="328136" y="748189"/>
                  </a:lnTo>
                  <a:lnTo>
                    <a:pt x="323374" y="743426"/>
                  </a:lnTo>
                  <a:lnTo>
                    <a:pt x="321469" y="659606"/>
                  </a:lnTo>
                  <a:lnTo>
                    <a:pt x="290989" y="692944"/>
                  </a:lnTo>
                  <a:cubicBezTo>
                    <a:pt x="285274" y="697706"/>
                    <a:pt x="286226" y="703421"/>
                    <a:pt x="292894" y="708184"/>
                  </a:cubicBezTo>
                  <a:lnTo>
                    <a:pt x="290036" y="711994"/>
                  </a:lnTo>
                  <a:lnTo>
                    <a:pt x="268129" y="691991"/>
                  </a:lnTo>
                  <a:lnTo>
                    <a:pt x="270986" y="688181"/>
                  </a:lnTo>
                  <a:lnTo>
                    <a:pt x="271939" y="689134"/>
                  </a:lnTo>
                  <a:cubicBezTo>
                    <a:pt x="276701" y="693896"/>
                    <a:pt x="280511" y="693896"/>
                    <a:pt x="283369" y="690086"/>
                  </a:cubicBezTo>
                  <a:lnTo>
                    <a:pt x="321469" y="649129"/>
                  </a:lnTo>
                  <a:cubicBezTo>
                    <a:pt x="320516" y="646271"/>
                    <a:pt x="318611" y="643414"/>
                    <a:pt x="315754" y="640556"/>
                  </a:cubicBezTo>
                  <a:lnTo>
                    <a:pt x="318611" y="636746"/>
                  </a:lnTo>
                  <a:lnTo>
                    <a:pt x="336709" y="653891"/>
                  </a:lnTo>
                  <a:lnTo>
                    <a:pt x="338614" y="725329"/>
                  </a:lnTo>
                  <a:lnTo>
                    <a:pt x="363379" y="698659"/>
                  </a:lnTo>
                  <a:cubicBezTo>
                    <a:pt x="366236" y="695801"/>
                    <a:pt x="368141" y="692944"/>
                    <a:pt x="368141" y="691039"/>
                  </a:cubicBezTo>
                  <a:cubicBezTo>
                    <a:pt x="368141" y="689134"/>
                    <a:pt x="366236" y="686276"/>
                    <a:pt x="362426" y="683419"/>
                  </a:cubicBezTo>
                  <a:lnTo>
                    <a:pt x="361474" y="682466"/>
                  </a:lnTo>
                  <a:lnTo>
                    <a:pt x="364331" y="678656"/>
                  </a:lnTo>
                  <a:lnTo>
                    <a:pt x="387191" y="699611"/>
                  </a:lnTo>
                  <a:lnTo>
                    <a:pt x="384334" y="703421"/>
                  </a:lnTo>
                  <a:lnTo>
                    <a:pt x="384334" y="703421"/>
                  </a:lnTo>
                  <a:close/>
                  <a:moveTo>
                    <a:pt x="446246" y="771049"/>
                  </a:moveTo>
                  <a:lnTo>
                    <a:pt x="442436" y="768191"/>
                  </a:lnTo>
                  <a:cubicBezTo>
                    <a:pt x="447199" y="755809"/>
                    <a:pt x="443389" y="745331"/>
                    <a:pt x="433864" y="737711"/>
                  </a:cubicBezTo>
                  <a:cubicBezTo>
                    <a:pt x="418624" y="728186"/>
                    <a:pt x="403384" y="731044"/>
                    <a:pt x="391001" y="747236"/>
                  </a:cubicBezTo>
                  <a:cubicBezTo>
                    <a:pt x="379571" y="765334"/>
                    <a:pt x="380524" y="780574"/>
                    <a:pt x="394811" y="792956"/>
                  </a:cubicBezTo>
                  <a:cubicBezTo>
                    <a:pt x="399574" y="795814"/>
                    <a:pt x="403384" y="797719"/>
                    <a:pt x="407194" y="798671"/>
                  </a:cubicBezTo>
                  <a:lnTo>
                    <a:pt x="417671" y="784384"/>
                  </a:lnTo>
                  <a:cubicBezTo>
                    <a:pt x="419576" y="782479"/>
                    <a:pt x="419576" y="779621"/>
                    <a:pt x="418624" y="777716"/>
                  </a:cubicBezTo>
                  <a:cubicBezTo>
                    <a:pt x="417671" y="775811"/>
                    <a:pt x="414814" y="772954"/>
                    <a:pt x="410051" y="769144"/>
                  </a:cubicBezTo>
                  <a:lnTo>
                    <a:pt x="412909" y="765334"/>
                  </a:lnTo>
                  <a:lnTo>
                    <a:pt x="445294" y="789146"/>
                  </a:lnTo>
                  <a:lnTo>
                    <a:pt x="442436" y="792956"/>
                  </a:lnTo>
                  <a:cubicBezTo>
                    <a:pt x="437674" y="789146"/>
                    <a:pt x="433864" y="789146"/>
                    <a:pt x="431006" y="793909"/>
                  </a:cubicBezTo>
                  <a:lnTo>
                    <a:pt x="420529" y="808196"/>
                  </a:lnTo>
                  <a:cubicBezTo>
                    <a:pt x="409099" y="805339"/>
                    <a:pt x="399574" y="801529"/>
                    <a:pt x="391001" y="794861"/>
                  </a:cubicBezTo>
                  <a:cubicBezTo>
                    <a:pt x="367189" y="776764"/>
                    <a:pt x="363379" y="757714"/>
                    <a:pt x="377666" y="735806"/>
                  </a:cubicBezTo>
                  <a:cubicBezTo>
                    <a:pt x="392906" y="717709"/>
                    <a:pt x="412909" y="715804"/>
                    <a:pt x="435769" y="730091"/>
                  </a:cubicBezTo>
                  <a:cubicBezTo>
                    <a:pt x="440531" y="732949"/>
                    <a:pt x="445294" y="737711"/>
                    <a:pt x="450056" y="744379"/>
                  </a:cubicBezTo>
                  <a:cubicBezTo>
                    <a:pt x="451961" y="747236"/>
                    <a:pt x="453866" y="749141"/>
                    <a:pt x="454819" y="749141"/>
                  </a:cubicBezTo>
                  <a:cubicBezTo>
                    <a:pt x="456724" y="750094"/>
                    <a:pt x="457676" y="750094"/>
                    <a:pt x="458629" y="750094"/>
                  </a:cubicBezTo>
                  <a:lnTo>
                    <a:pt x="461486" y="751999"/>
                  </a:lnTo>
                  <a:lnTo>
                    <a:pt x="446246" y="771049"/>
                  </a:lnTo>
                  <a:lnTo>
                    <a:pt x="446246" y="771049"/>
                  </a:lnTo>
                  <a:close/>
                  <a:moveTo>
                    <a:pt x="593884" y="830104"/>
                  </a:moveTo>
                  <a:lnTo>
                    <a:pt x="593884" y="830104"/>
                  </a:lnTo>
                  <a:cubicBezTo>
                    <a:pt x="586264" y="826294"/>
                    <a:pt x="581501" y="827246"/>
                    <a:pt x="578644" y="833914"/>
                  </a:cubicBezTo>
                  <a:lnTo>
                    <a:pt x="565309" y="861536"/>
                  </a:lnTo>
                  <a:cubicBezTo>
                    <a:pt x="555784" y="879634"/>
                    <a:pt x="541496" y="884396"/>
                    <a:pt x="520541" y="874871"/>
                  </a:cubicBezTo>
                  <a:cubicBezTo>
                    <a:pt x="499586" y="864394"/>
                    <a:pt x="492919" y="851059"/>
                    <a:pt x="500539" y="834866"/>
                  </a:cubicBezTo>
                  <a:lnTo>
                    <a:pt x="516731" y="802481"/>
                  </a:lnTo>
                  <a:cubicBezTo>
                    <a:pt x="519589" y="797719"/>
                    <a:pt x="517684" y="793909"/>
                    <a:pt x="512921" y="791051"/>
                  </a:cubicBezTo>
                  <a:lnTo>
                    <a:pt x="511016" y="790099"/>
                  </a:lnTo>
                  <a:lnTo>
                    <a:pt x="512921" y="786289"/>
                  </a:lnTo>
                  <a:lnTo>
                    <a:pt x="547211" y="802481"/>
                  </a:lnTo>
                  <a:lnTo>
                    <a:pt x="545306" y="806291"/>
                  </a:lnTo>
                  <a:lnTo>
                    <a:pt x="543401" y="805339"/>
                  </a:lnTo>
                  <a:cubicBezTo>
                    <a:pt x="538639" y="802481"/>
                    <a:pt x="534829" y="804386"/>
                    <a:pt x="531971" y="809149"/>
                  </a:cubicBezTo>
                  <a:lnTo>
                    <a:pt x="515779" y="841534"/>
                  </a:lnTo>
                  <a:cubicBezTo>
                    <a:pt x="510064" y="852964"/>
                    <a:pt x="513874" y="862489"/>
                    <a:pt x="526256" y="869156"/>
                  </a:cubicBezTo>
                  <a:cubicBezTo>
                    <a:pt x="540544" y="875824"/>
                    <a:pt x="551021" y="872014"/>
                    <a:pt x="557689" y="859631"/>
                  </a:cubicBezTo>
                  <a:lnTo>
                    <a:pt x="570071" y="832961"/>
                  </a:lnTo>
                  <a:cubicBezTo>
                    <a:pt x="573881" y="825341"/>
                    <a:pt x="572929" y="820579"/>
                    <a:pt x="566261" y="817721"/>
                  </a:cubicBezTo>
                  <a:lnTo>
                    <a:pt x="564356" y="816769"/>
                  </a:lnTo>
                  <a:lnTo>
                    <a:pt x="566261" y="812959"/>
                  </a:lnTo>
                  <a:lnTo>
                    <a:pt x="594836" y="826294"/>
                  </a:lnTo>
                  <a:lnTo>
                    <a:pt x="593884" y="830104"/>
                  </a:lnTo>
                  <a:lnTo>
                    <a:pt x="593884" y="830104"/>
                  </a:lnTo>
                  <a:close/>
                  <a:moveTo>
                    <a:pt x="688181" y="863441"/>
                  </a:moveTo>
                  <a:lnTo>
                    <a:pt x="687229" y="863441"/>
                  </a:lnTo>
                  <a:cubicBezTo>
                    <a:pt x="680561" y="860584"/>
                    <a:pt x="676751" y="861536"/>
                    <a:pt x="675799" y="866299"/>
                  </a:cubicBezTo>
                  <a:lnTo>
                    <a:pt x="654844" y="927259"/>
                  </a:lnTo>
                  <a:lnTo>
                    <a:pt x="648176" y="925354"/>
                  </a:lnTo>
                  <a:lnTo>
                    <a:pt x="612934" y="849154"/>
                  </a:lnTo>
                  <a:lnTo>
                    <a:pt x="597694" y="892016"/>
                  </a:lnTo>
                  <a:cubicBezTo>
                    <a:pt x="594836" y="898684"/>
                    <a:pt x="597694" y="903446"/>
                    <a:pt x="605314" y="905351"/>
                  </a:cubicBezTo>
                  <a:lnTo>
                    <a:pt x="603409" y="910114"/>
                  </a:lnTo>
                  <a:lnTo>
                    <a:pt x="575786" y="900589"/>
                  </a:lnTo>
                  <a:lnTo>
                    <a:pt x="577691" y="895826"/>
                  </a:lnTo>
                  <a:lnTo>
                    <a:pt x="578644" y="895826"/>
                  </a:lnTo>
                  <a:cubicBezTo>
                    <a:pt x="584359" y="897731"/>
                    <a:pt x="588169" y="896779"/>
                    <a:pt x="590074" y="892016"/>
                  </a:cubicBezTo>
                  <a:lnTo>
                    <a:pt x="608171" y="839629"/>
                  </a:lnTo>
                  <a:cubicBezTo>
                    <a:pt x="606266" y="837724"/>
                    <a:pt x="603409" y="835819"/>
                    <a:pt x="599599" y="833914"/>
                  </a:cubicBezTo>
                  <a:lnTo>
                    <a:pt x="601504" y="829151"/>
                  </a:lnTo>
                  <a:lnTo>
                    <a:pt x="624364" y="836771"/>
                  </a:lnTo>
                  <a:lnTo>
                    <a:pt x="654844" y="901541"/>
                  </a:lnTo>
                  <a:lnTo>
                    <a:pt x="667226" y="867251"/>
                  </a:lnTo>
                  <a:cubicBezTo>
                    <a:pt x="669131" y="863441"/>
                    <a:pt x="669131" y="860584"/>
                    <a:pt x="668179" y="858679"/>
                  </a:cubicBezTo>
                  <a:cubicBezTo>
                    <a:pt x="667226" y="856774"/>
                    <a:pt x="664369" y="855821"/>
                    <a:pt x="659606" y="853916"/>
                  </a:cubicBezTo>
                  <a:lnTo>
                    <a:pt x="658654" y="853916"/>
                  </a:lnTo>
                  <a:lnTo>
                    <a:pt x="660559" y="849154"/>
                  </a:lnTo>
                  <a:lnTo>
                    <a:pt x="690086" y="859631"/>
                  </a:lnTo>
                  <a:lnTo>
                    <a:pt x="688181" y="863441"/>
                  </a:lnTo>
                  <a:lnTo>
                    <a:pt x="688181" y="863441"/>
                  </a:lnTo>
                  <a:close/>
                  <a:moveTo>
                    <a:pt x="736759" y="873919"/>
                  </a:moveTo>
                  <a:lnTo>
                    <a:pt x="734854" y="873919"/>
                  </a:lnTo>
                  <a:cubicBezTo>
                    <a:pt x="729139" y="872014"/>
                    <a:pt x="725329" y="874871"/>
                    <a:pt x="723424" y="880586"/>
                  </a:cubicBezTo>
                  <a:lnTo>
                    <a:pt x="711994" y="927259"/>
                  </a:lnTo>
                  <a:cubicBezTo>
                    <a:pt x="710089" y="932974"/>
                    <a:pt x="712946" y="936784"/>
                    <a:pt x="718661" y="938689"/>
                  </a:cubicBezTo>
                  <a:lnTo>
                    <a:pt x="720566" y="938689"/>
                  </a:lnTo>
                  <a:lnTo>
                    <a:pt x="719614" y="943451"/>
                  </a:lnTo>
                  <a:lnTo>
                    <a:pt x="682466" y="933926"/>
                  </a:lnTo>
                  <a:lnTo>
                    <a:pt x="683419" y="929164"/>
                  </a:lnTo>
                  <a:lnTo>
                    <a:pt x="684371" y="929164"/>
                  </a:lnTo>
                  <a:cubicBezTo>
                    <a:pt x="690086" y="931069"/>
                    <a:pt x="693896" y="928211"/>
                    <a:pt x="694849" y="923449"/>
                  </a:cubicBezTo>
                  <a:lnTo>
                    <a:pt x="706279" y="876776"/>
                  </a:lnTo>
                  <a:cubicBezTo>
                    <a:pt x="708184" y="871061"/>
                    <a:pt x="706279" y="867251"/>
                    <a:pt x="699611" y="866299"/>
                  </a:cubicBezTo>
                  <a:lnTo>
                    <a:pt x="698659" y="866299"/>
                  </a:lnTo>
                  <a:lnTo>
                    <a:pt x="699611" y="861536"/>
                  </a:lnTo>
                  <a:lnTo>
                    <a:pt x="736759" y="871061"/>
                  </a:lnTo>
                  <a:lnTo>
                    <a:pt x="736759" y="873919"/>
                  </a:lnTo>
                  <a:lnTo>
                    <a:pt x="736759" y="873919"/>
                  </a:lnTo>
                  <a:close/>
                  <a:moveTo>
                    <a:pt x="833914" y="890111"/>
                  </a:moveTo>
                  <a:lnTo>
                    <a:pt x="833914" y="890111"/>
                  </a:lnTo>
                  <a:cubicBezTo>
                    <a:pt x="827246" y="888206"/>
                    <a:pt x="822484" y="892016"/>
                    <a:pt x="817721" y="900589"/>
                  </a:cubicBezTo>
                  <a:lnTo>
                    <a:pt x="784384" y="954881"/>
                  </a:lnTo>
                  <a:lnTo>
                    <a:pt x="776764" y="953929"/>
                  </a:lnTo>
                  <a:lnTo>
                    <a:pt x="757714" y="889159"/>
                  </a:lnTo>
                  <a:cubicBezTo>
                    <a:pt x="755809" y="884396"/>
                    <a:pt x="754856" y="881539"/>
                    <a:pt x="753904" y="880586"/>
                  </a:cubicBezTo>
                  <a:cubicBezTo>
                    <a:pt x="752951" y="878681"/>
                    <a:pt x="750094" y="877729"/>
                    <a:pt x="746284" y="877729"/>
                  </a:cubicBezTo>
                  <a:lnTo>
                    <a:pt x="745331" y="877729"/>
                  </a:lnTo>
                  <a:lnTo>
                    <a:pt x="746284" y="872966"/>
                  </a:lnTo>
                  <a:lnTo>
                    <a:pt x="788194" y="879634"/>
                  </a:lnTo>
                  <a:lnTo>
                    <a:pt x="787241" y="884396"/>
                  </a:lnTo>
                  <a:lnTo>
                    <a:pt x="785336" y="884396"/>
                  </a:lnTo>
                  <a:cubicBezTo>
                    <a:pt x="780574" y="883444"/>
                    <a:pt x="776764" y="884396"/>
                    <a:pt x="775811" y="885349"/>
                  </a:cubicBezTo>
                  <a:cubicBezTo>
                    <a:pt x="773906" y="886301"/>
                    <a:pt x="773906" y="889159"/>
                    <a:pt x="775811" y="893921"/>
                  </a:cubicBezTo>
                  <a:lnTo>
                    <a:pt x="788194" y="936784"/>
                  </a:lnTo>
                  <a:lnTo>
                    <a:pt x="812959" y="895826"/>
                  </a:lnTo>
                  <a:cubicBezTo>
                    <a:pt x="814864" y="892016"/>
                    <a:pt x="812959" y="889159"/>
                    <a:pt x="806291" y="888206"/>
                  </a:cubicBezTo>
                  <a:lnTo>
                    <a:pt x="803434" y="888206"/>
                  </a:lnTo>
                  <a:lnTo>
                    <a:pt x="804386" y="883444"/>
                  </a:lnTo>
                  <a:lnTo>
                    <a:pt x="834866" y="888206"/>
                  </a:lnTo>
                  <a:lnTo>
                    <a:pt x="833914" y="890111"/>
                  </a:lnTo>
                  <a:lnTo>
                    <a:pt x="833914" y="890111"/>
                  </a:lnTo>
                  <a:close/>
                  <a:moveTo>
                    <a:pt x="896779" y="894874"/>
                  </a:moveTo>
                  <a:lnTo>
                    <a:pt x="870109" y="893921"/>
                  </a:lnTo>
                  <a:lnTo>
                    <a:pt x="869156" y="920591"/>
                  </a:lnTo>
                  <a:lnTo>
                    <a:pt x="889159" y="921544"/>
                  </a:lnTo>
                  <a:cubicBezTo>
                    <a:pt x="895826" y="922496"/>
                    <a:pt x="898684" y="919639"/>
                    <a:pt x="898684" y="912971"/>
                  </a:cubicBezTo>
                  <a:lnTo>
                    <a:pt x="903446" y="912971"/>
                  </a:lnTo>
                  <a:lnTo>
                    <a:pt x="902494" y="936784"/>
                  </a:lnTo>
                  <a:lnTo>
                    <a:pt x="897731" y="936784"/>
                  </a:lnTo>
                  <a:cubicBezTo>
                    <a:pt x="898684" y="930116"/>
                    <a:pt x="895826" y="927259"/>
                    <a:pt x="887254" y="928211"/>
                  </a:cubicBezTo>
                  <a:lnTo>
                    <a:pt x="869156" y="927259"/>
                  </a:lnTo>
                  <a:lnTo>
                    <a:pt x="868204" y="949166"/>
                  </a:lnTo>
                  <a:cubicBezTo>
                    <a:pt x="867251" y="953929"/>
                    <a:pt x="869156" y="955834"/>
                    <a:pt x="872966" y="955834"/>
                  </a:cubicBezTo>
                  <a:lnTo>
                    <a:pt x="892969" y="956786"/>
                  </a:lnTo>
                  <a:cubicBezTo>
                    <a:pt x="900589" y="957739"/>
                    <a:pt x="905351" y="953929"/>
                    <a:pt x="907256" y="945356"/>
                  </a:cubicBezTo>
                  <a:lnTo>
                    <a:pt x="912019" y="945356"/>
                  </a:lnTo>
                  <a:lnTo>
                    <a:pt x="910114" y="964406"/>
                  </a:lnTo>
                  <a:lnTo>
                    <a:pt x="836771" y="961549"/>
                  </a:lnTo>
                  <a:lnTo>
                    <a:pt x="836771" y="956786"/>
                  </a:lnTo>
                  <a:lnTo>
                    <a:pt x="841534" y="956786"/>
                  </a:lnTo>
                  <a:cubicBezTo>
                    <a:pt x="848201" y="957739"/>
                    <a:pt x="851059" y="954881"/>
                    <a:pt x="851059" y="949166"/>
                  </a:cubicBezTo>
                  <a:lnTo>
                    <a:pt x="852964" y="900589"/>
                  </a:lnTo>
                  <a:cubicBezTo>
                    <a:pt x="853916" y="894874"/>
                    <a:pt x="850106" y="892016"/>
                    <a:pt x="842486" y="892016"/>
                  </a:cubicBezTo>
                  <a:lnTo>
                    <a:pt x="841534" y="892016"/>
                  </a:lnTo>
                  <a:lnTo>
                    <a:pt x="841534" y="887254"/>
                  </a:lnTo>
                  <a:lnTo>
                    <a:pt x="908209" y="890111"/>
                  </a:lnTo>
                  <a:lnTo>
                    <a:pt x="909161" y="907256"/>
                  </a:lnTo>
                  <a:lnTo>
                    <a:pt x="904399" y="907256"/>
                  </a:lnTo>
                  <a:cubicBezTo>
                    <a:pt x="904399" y="898684"/>
                    <a:pt x="901541" y="894874"/>
                    <a:pt x="896779" y="894874"/>
                  </a:cubicBezTo>
                  <a:lnTo>
                    <a:pt x="896779" y="894874"/>
                  </a:lnTo>
                  <a:close/>
                  <a:moveTo>
                    <a:pt x="1013936" y="960596"/>
                  </a:moveTo>
                  <a:cubicBezTo>
                    <a:pt x="1006316" y="960596"/>
                    <a:pt x="1001554" y="960596"/>
                    <a:pt x="997744" y="960596"/>
                  </a:cubicBezTo>
                  <a:cubicBezTo>
                    <a:pt x="993934" y="959644"/>
                    <a:pt x="990124" y="957739"/>
                    <a:pt x="987266" y="954881"/>
                  </a:cubicBezTo>
                  <a:cubicBezTo>
                    <a:pt x="985361" y="952976"/>
                    <a:pt x="982504" y="950119"/>
                    <a:pt x="978694" y="945356"/>
                  </a:cubicBezTo>
                  <a:cubicBezTo>
                    <a:pt x="972979" y="937736"/>
                    <a:pt x="968216" y="932974"/>
                    <a:pt x="964406" y="931069"/>
                  </a:cubicBezTo>
                  <a:lnTo>
                    <a:pt x="954881" y="932021"/>
                  </a:lnTo>
                  <a:lnTo>
                    <a:pt x="955834" y="950119"/>
                  </a:lnTo>
                  <a:cubicBezTo>
                    <a:pt x="955834" y="955834"/>
                    <a:pt x="959644" y="958691"/>
                    <a:pt x="965359" y="958691"/>
                  </a:cubicBezTo>
                  <a:lnTo>
                    <a:pt x="969169" y="958691"/>
                  </a:lnTo>
                  <a:lnTo>
                    <a:pt x="969169" y="963454"/>
                  </a:lnTo>
                  <a:lnTo>
                    <a:pt x="927259" y="966311"/>
                  </a:lnTo>
                  <a:lnTo>
                    <a:pt x="927259" y="961549"/>
                  </a:lnTo>
                  <a:lnTo>
                    <a:pt x="929164" y="961549"/>
                  </a:lnTo>
                  <a:cubicBezTo>
                    <a:pt x="936784" y="961549"/>
                    <a:pt x="939641" y="958691"/>
                    <a:pt x="938689" y="952024"/>
                  </a:cubicBezTo>
                  <a:lnTo>
                    <a:pt x="935831" y="904399"/>
                  </a:lnTo>
                  <a:cubicBezTo>
                    <a:pt x="935831" y="897731"/>
                    <a:pt x="932974" y="894874"/>
                    <a:pt x="925354" y="895826"/>
                  </a:cubicBezTo>
                  <a:lnTo>
                    <a:pt x="923449" y="895826"/>
                  </a:lnTo>
                  <a:lnTo>
                    <a:pt x="923449" y="891064"/>
                  </a:lnTo>
                  <a:cubicBezTo>
                    <a:pt x="924401" y="891064"/>
                    <a:pt x="925354" y="891064"/>
                    <a:pt x="926306" y="890111"/>
                  </a:cubicBezTo>
                  <a:cubicBezTo>
                    <a:pt x="932021" y="889159"/>
                    <a:pt x="935831" y="889159"/>
                    <a:pt x="938689" y="889159"/>
                  </a:cubicBezTo>
                  <a:cubicBezTo>
                    <a:pt x="947261" y="888206"/>
                    <a:pt x="953929" y="887254"/>
                    <a:pt x="958691" y="887254"/>
                  </a:cubicBezTo>
                  <a:cubicBezTo>
                    <a:pt x="975836" y="886301"/>
                    <a:pt x="987266" y="888206"/>
                    <a:pt x="992981" y="893921"/>
                  </a:cubicBezTo>
                  <a:cubicBezTo>
                    <a:pt x="996791" y="897731"/>
                    <a:pt x="998696" y="901541"/>
                    <a:pt x="999649" y="907256"/>
                  </a:cubicBezTo>
                  <a:cubicBezTo>
                    <a:pt x="999649" y="916781"/>
                    <a:pt x="993934" y="923449"/>
                    <a:pt x="982504" y="928211"/>
                  </a:cubicBezTo>
                  <a:cubicBezTo>
                    <a:pt x="985361" y="930116"/>
                    <a:pt x="989171" y="934879"/>
                    <a:pt x="993934" y="940594"/>
                  </a:cubicBezTo>
                  <a:cubicBezTo>
                    <a:pt x="998696" y="945356"/>
                    <a:pt x="1001554" y="949166"/>
                    <a:pt x="1004411" y="952024"/>
                  </a:cubicBezTo>
                  <a:cubicBezTo>
                    <a:pt x="1009174" y="956786"/>
                    <a:pt x="1013936" y="958691"/>
                    <a:pt x="1020604" y="958691"/>
                  </a:cubicBezTo>
                  <a:lnTo>
                    <a:pt x="1020604" y="962501"/>
                  </a:lnTo>
                  <a:cubicBezTo>
                    <a:pt x="1019651" y="959644"/>
                    <a:pt x="1017746" y="960596"/>
                    <a:pt x="1013936" y="960596"/>
                  </a:cubicBezTo>
                  <a:lnTo>
                    <a:pt x="1013936" y="960596"/>
                  </a:lnTo>
                  <a:close/>
                  <a:moveTo>
                    <a:pt x="959644" y="891064"/>
                  </a:moveTo>
                  <a:lnTo>
                    <a:pt x="952976" y="891064"/>
                  </a:lnTo>
                  <a:lnTo>
                    <a:pt x="954881" y="926306"/>
                  </a:lnTo>
                  <a:lnTo>
                    <a:pt x="959644" y="926306"/>
                  </a:lnTo>
                  <a:cubicBezTo>
                    <a:pt x="975836" y="925354"/>
                    <a:pt x="982504" y="918686"/>
                    <a:pt x="981551" y="907256"/>
                  </a:cubicBezTo>
                  <a:cubicBezTo>
                    <a:pt x="980599" y="895826"/>
                    <a:pt x="972979" y="890111"/>
                    <a:pt x="959644" y="891064"/>
                  </a:cubicBezTo>
                  <a:lnTo>
                    <a:pt x="959644" y="891064"/>
                  </a:lnTo>
                  <a:close/>
                  <a:moveTo>
                    <a:pt x="1068229" y="952976"/>
                  </a:moveTo>
                  <a:cubicBezTo>
                    <a:pt x="1064419" y="953929"/>
                    <a:pt x="1058704" y="953929"/>
                    <a:pt x="1051084" y="952976"/>
                  </a:cubicBezTo>
                  <a:cubicBezTo>
                    <a:pt x="1049179" y="952976"/>
                    <a:pt x="1047274" y="952976"/>
                    <a:pt x="1046321" y="952976"/>
                  </a:cubicBezTo>
                  <a:cubicBezTo>
                    <a:pt x="1045369" y="952976"/>
                    <a:pt x="1044416" y="953929"/>
                    <a:pt x="1044416" y="954881"/>
                  </a:cubicBezTo>
                  <a:lnTo>
                    <a:pt x="1041559" y="955834"/>
                  </a:lnTo>
                  <a:lnTo>
                    <a:pt x="1034891" y="934879"/>
                  </a:lnTo>
                  <a:lnTo>
                    <a:pt x="1039654" y="933926"/>
                  </a:lnTo>
                  <a:cubicBezTo>
                    <a:pt x="1045369" y="945356"/>
                    <a:pt x="1052989" y="950119"/>
                    <a:pt x="1063466" y="948214"/>
                  </a:cubicBezTo>
                  <a:cubicBezTo>
                    <a:pt x="1072039" y="946309"/>
                    <a:pt x="1075849" y="941546"/>
                    <a:pt x="1074896" y="933926"/>
                  </a:cubicBezTo>
                  <a:cubicBezTo>
                    <a:pt x="1072039" y="926306"/>
                    <a:pt x="1065371" y="921544"/>
                    <a:pt x="1054894" y="919639"/>
                  </a:cubicBezTo>
                  <a:cubicBezTo>
                    <a:pt x="1042511" y="917734"/>
                    <a:pt x="1033939" y="911066"/>
                    <a:pt x="1030129" y="899636"/>
                  </a:cubicBezTo>
                  <a:cubicBezTo>
                    <a:pt x="1029176" y="887254"/>
                    <a:pt x="1035844" y="879634"/>
                    <a:pt x="1051084" y="875824"/>
                  </a:cubicBezTo>
                  <a:cubicBezTo>
                    <a:pt x="1055846" y="874871"/>
                    <a:pt x="1060609" y="874871"/>
                    <a:pt x="1066324" y="875824"/>
                  </a:cubicBezTo>
                  <a:cubicBezTo>
                    <a:pt x="1068229" y="875824"/>
                    <a:pt x="1069181" y="875824"/>
                    <a:pt x="1070134" y="875824"/>
                  </a:cubicBezTo>
                  <a:cubicBezTo>
                    <a:pt x="1071086" y="875824"/>
                    <a:pt x="1071086" y="874871"/>
                    <a:pt x="1072039" y="874871"/>
                  </a:cubicBezTo>
                  <a:cubicBezTo>
                    <a:pt x="1072039" y="874871"/>
                    <a:pt x="1072039" y="874871"/>
                    <a:pt x="1072039" y="873919"/>
                  </a:cubicBezTo>
                  <a:lnTo>
                    <a:pt x="1073944" y="873919"/>
                  </a:lnTo>
                  <a:lnTo>
                    <a:pt x="1079659" y="892969"/>
                  </a:lnTo>
                  <a:lnTo>
                    <a:pt x="1074896" y="893921"/>
                  </a:lnTo>
                  <a:cubicBezTo>
                    <a:pt x="1070134" y="884396"/>
                    <a:pt x="1062514" y="879634"/>
                    <a:pt x="1052989" y="881539"/>
                  </a:cubicBezTo>
                  <a:cubicBezTo>
                    <a:pt x="1046321" y="883444"/>
                    <a:pt x="1042511" y="886301"/>
                    <a:pt x="1042511" y="892016"/>
                  </a:cubicBezTo>
                  <a:cubicBezTo>
                    <a:pt x="1043464" y="895826"/>
                    <a:pt x="1049179" y="899636"/>
                    <a:pt x="1059656" y="903446"/>
                  </a:cubicBezTo>
                  <a:cubicBezTo>
                    <a:pt x="1069181" y="906304"/>
                    <a:pt x="1075849" y="909161"/>
                    <a:pt x="1080611" y="912971"/>
                  </a:cubicBezTo>
                  <a:cubicBezTo>
                    <a:pt x="1086326" y="916781"/>
                    <a:pt x="1089184" y="922496"/>
                    <a:pt x="1090136" y="928211"/>
                  </a:cubicBezTo>
                  <a:cubicBezTo>
                    <a:pt x="1091089" y="940594"/>
                    <a:pt x="1083469" y="949166"/>
                    <a:pt x="1068229" y="952976"/>
                  </a:cubicBezTo>
                  <a:lnTo>
                    <a:pt x="1068229" y="952976"/>
                  </a:lnTo>
                  <a:close/>
                  <a:moveTo>
                    <a:pt x="1113949" y="943451"/>
                  </a:moveTo>
                  <a:lnTo>
                    <a:pt x="1112996" y="938689"/>
                  </a:lnTo>
                  <a:lnTo>
                    <a:pt x="1113949" y="938689"/>
                  </a:lnTo>
                  <a:cubicBezTo>
                    <a:pt x="1119664" y="936784"/>
                    <a:pt x="1122521" y="933926"/>
                    <a:pt x="1120616" y="928211"/>
                  </a:cubicBezTo>
                  <a:lnTo>
                    <a:pt x="1109186" y="881539"/>
                  </a:lnTo>
                  <a:cubicBezTo>
                    <a:pt x="1108234" y="874871"/>
                    <a:pt x="1104424" y="872966"/>
                    <a:pt x="1098709" y="874871"/>
                  </a:cubicBezTo>
                  <a:lnTo>
                    <a:pt x="1097756" y="874871"/>
                  </a:lnTo>
                  <a:lnTo>
                    <a:pt x="1096804" y="870109"/>
                  </a:lnTo>
                  <a:lnTo>
                    <a:pt x="1133951" y="861536"/>
                  </a:lnTo>
                  <a:lnTo>
                    <a:pt x="1134904" y="866299"/>
                  </a:lnTo>
                  <a:lnTo>
                    <a:pt x="1132999" y="866299"/>
                  </a:lnTo>
                  <a:cubicBezTo>
                    <a:pt x="1127284" y="868204"/>
                    <a:pt x="1124426" y="871061"/>
                    <a:pt x="1126331" y="877729"/>
                  </a:cubicBezTo>
                  <a:lnTo>
                    <a:pt x="1137761" y="924401"/>
                  </a:lnTo>
                  <a:cubicBezTo>
                    <a:pt x="1138714" y="931069"/>
                    <a:pt x="1142524" y="932974"/>
                    <a:pt x="1149191" y="931069"/>
                  </a:cubicBezTo>
                  <a:lnTo>
                    <a:pt x="1151096" y="931069"/>
                  </a:lnTo>
                  <a:lnTo>
                    <a:pt x="1152049" y="935831"/>
                  </a:lnTo>
                  <a:lnTo>
                    <a:pt x="1113949" y="943451"/>
                  </a:lnTo>
                  <a:lnTo>
                    <a:pt x="1113949" y="943451"/>
                  </a:lnTo>
                  <a:close/>
                  <a:moveTo>
                    <a:pt x="1224439" y="852964"/>
                  </a:moveTo>
                  <a:cubicBezTo>
                    <a:pt x="1221581" y="847249"/>
                    <a:pt x="1218724" y="843439"/>
                    <a:pt x="1216819" y="842486"/>
                  </a:cubicBezTo>
                  <a:cubicBezTo>
                    <a:pt x="1214914" y="841534"/>
                    <a:pt x="1212056" y="841534"/>
                    <a:pt x="1207294" y="843439"/>
                  </a:cubicBezTo>
                  <a:lnTo>
                    <a:pt x="1193959" y="848201"/>
                  </a:lnTo>
                  <a:lnTo>
                    <a:pt x="1212056" y="900589"/>
                  </a:lnTo>
                  <a:cubicBezTo>
                    <a:pt x="1213009" y="907256"/>
                    <a:pt x="1217771" y="908209"/>
                    <a:pt x="1224439" y="905351"/>
                  </a:cubicBezTo>
                  <a:lnTo>
                    <a:pt x="1227296" y="904399"/>
                  </a:lnTo>
                  <a:lnTo>
                    <a:pt x="1229201" y="909161"/>
                  </a:lnTo>
                  <a:lnTo>
                    <a:pt x="1188244" y="923449"/>
                  </a:lnTo>
                  <a:lnTo>
                    <a:pt x="1186339" y="918686"/>
                  </a:lnTo>
                  <a:lnTo>
                    <a:pt x="1190149" y="917734"/>
                  </a:lnTo>
                  <a:cubicBezTo>
                    <a:pt x="1196816" y="915829"/>
                    <a:pt x="1198721" y="912019"/>
                    <a:pt x="1195864" y="906304"/>
                  </a:cubicBezTo>
                  <a:lnTo>
                    <a:pt x="1177766" y="853916"/>
                  </a:lnTo>
                  <a:lnTo>
                    <a:pt x="1163479" y="858679"/>
                  </a:lnTo>
                  <a:cubicBezTo>
                    <a:pt x="1158716" y="860584"/>
                    <a:pt x="1156811" y="861536"/>
                    <a:pt x="1155859" y="863441"/>
                  </a:cubicBezTo>
                  <a:cubicBezTo>
                    <a:pt x="1154906" y="865346"/>
                    <a:pt x="1154906" y="869156"/>
                    <a:pt x="1155859" y="875824"/>
                  </a:cubicBezTo>
                  <a:lnTo>
                    <a:pt x="1151096" y="877729"/>
                  </a:lnTo>
                  <a:lnTo>
                    <a:pt x="1146334" y="855821"/>
                  </a:lnTo>
                  <a:lnTo>
                    <a:pt x="1150144" y="854869"/>
                  </a:lnTo>
                  <a:cubicBezTo>
                    <a:pt x="1151096" y="855821"/>
                    <a:pt x="1152049" y="855821"/>
                    <a:pt x="1153001" y="855821"/>
                  </a:cubicBezTo>
                  <a:cubicBezTo>
                    <a:pt x="1153954" y="855821"/>
                    <a:pt x="1154906" y="855821"/>
                    <a:pt x="1155859" y="854869"/>
                  </a:cubicBezTo>
                  <a:lnTo>
                    <a:pt x="1211104" y="836771"/>
                  </a:lnTo>
                  <a:cubicBezTo>
                    <a:pt x="1213961" y="835819"/>
                    <a:pt x="1214914" y="834866"/>
                    <a:pt x="1215866" y="832961"/>
                  </a:cubicBezTo>
                  <a:lnTo>
                    <a:pt x="1219676" y="832009"/>
                  </a:lnTo>
                  <a:lnTo>
                    <a:pt x="1229201" y="852964"/>
                  </a:lnTo>
                  <a:lnTo>
                    <a:pt x="1224439" y="852964"/>
                  </a:lnTo>
                  <a:lnTo>
                    <a:pt x="1224439" y="852964"/>
                  </a:lnTo>
                  <a:close/>
                  <a:moveTo>
                    <a:pt x="1284446" y="887254"/>
                  </a:moveTo>
                  <a:lnTo>
                    <a:pt x="1282541" y="882491"/>
                  </a:lnTo>
                  <a:lnTo>
                    <a:pt x="1285399" y="881539"/>
                  </a:lnTo>
                  <a:cubicBezTo>
                    <a:pt x="1291114" y="878681"/>
                    <a:pt x="1293019" y="874871"/>
                    <a:pt x="1290161" y="870109"/>
                  </a:cubicBezTo>
                  <a:lnTo>
                    <a:pt x="1282541" y="854869"/>
                  </a:lnTo>
                  <a:lnTo>
                    <a:pt x="1244441" y="834866"/>
                  </a:lnTo>
                  <a:cubicBezTo>
                    <a:pt x="1241584" y="832961"/>
                    <a:pt x="1239679" y="832009"/>
                    <a:pt x="1238726" y="832009"/>
                  </a:cubicBezTo>
                  <a:cubicBezTo>
                    <a:pt x="1237774" y="832009"/>
                    <a:pt x="1234916" y="832961"/>
                    <a:pt x="1232059" y="833914"/>
                  </a:cubicBezTo>
                  <a:lnTo>
                    <a:pt x="1231106" y="833914"/>
                  </a:lnTo>
                  <a:lnTo>
                    <a:pt x="1229201" y="830104"/>
                  </a:lnTo>
                  <a:lnTo>
                    <a:pt x="1265396" y="812959"/>
                  </a:lnTo>
                  <a:lnTo>
                    <a:pt x="1267301" y="817721"/>
                  </a:lnTo>
                  <a:lnTo>
                    <a:pt x="1265396" y="818674"/>
                  </a:lnTo>
                  <a:cubicBezTo>
                    <a:pt x="1262539" y="819626"/>
                    <a:pt x="1261586" y="821531"/>
                    <a:pt x="1260634" y="822484"/>
                  </a:cubicBezTo>
                  <a:cubicBezTo>
                    <a:pt x="1260634" y="824389"/>
                    <a:pt x="1261586" y="825341"/>
                    <a:pt x="1263491" y="826294"/>
                  </a:cubicBezTo>
                  <a:lnTo>
                    <a:pt x="1292066" y="841534"/>
                  </a:lnTo>
                  <a:lnTo>
                    <a:pt x="1295876" y="814864"/>
                  </a:lnTo>
                  <a:cubicBezTo>
                    <a:pt x="1295876" y="811054"/>
                    <a:pt x="1295876" y="809149"/>
                    <a:pt x="1294924" y="807244"/>
                  </a:cubicBezTo>
                  <a:cubicBezTo>
                    <a:pt x="1293019" y="806291"/>
                    <a:pt x="1291114" y="806291"/>
                    <a:pt x="1288256" y="808196"/>
                  </a:cubicBezTo>
                  <a:lnTo>
                    <a:pt x="1287304" y="809149"/>
                  </a:lnTo>
                  <a:lnTo>
                    <a:pt x="1285399" y="805339"/>
                  </a:lnTo>
                  <a:lnTo>
                    <a:pt x="1311116" y="792956"/>
                  </a:lnTo>
                  <a:lnTo>
                    <a:pt x="1313021" y="796766"/>
                  </a:lnTo>
                  <a:cubicBezTo>
                    <a:pt x="1310164" y="798671"/>
                    <a:pt x="1308259" y="800576"/>
                    <a:pt x="1306354" y="801529"/>
                  </a:cubicBezTo>
                  <a:cubicBezTo>
                    <a:pt x="1305401" y="803434"/>
                    <a:pt x="1304449" y="806291"/>
                    <a:pt x="1304449" y="810101"/>
                  </a:cubicBezTo>
                  <a:lnTo>
                    <a:pt x="1299686" y="847249"/>
                  </a:lnTo>
                  <a:lnTo>
                    <a:pt x="1306354" y="862489"/>
                  </a:lnTo>
                  <a:cubicBezTo>
                    <a:pt x="1308259" y="868204"/>
                    <a:pt x="1313021" y="870109"/>
                    <a:pt x="1319689" y="866299"/>
                  </a:cubicBezTo>
                  <a:lnTo>
                    <a:pt x="1321594" y="865346"/>
                  </a:lnTo>
                  <a:lnTo>
                    <a:pt x="1323499" y="870109"/>
                  </a:lnTo>
                  <a:lnTo>
                    <a:pt x="1284446" y="887254"/>
                  </a:lnTo>
                  <a:lnTo>
                    <a:pt x="1284446" y="887254"/>
                  </a:lnTo>
                  <a:close/>
                  <a:moveTo>
                    <a:pt x="1440656" y="799624"/>
                  </a:moveTo>
                  <a:cubicBezTo>
                    <a:pt x="1417796" y="813911"/>
                    <a:pt x="1398746" y="812959"/>
                    <a:pt x="1383506" y="794861"/>
                  </a:cubicBezTo>
                  <a:cubicBezTo>
                    <a:pt x="1370171" y="772954"/>
                    <a:pt x="1374934" y="751999"/>
                    <a:pt x="1397794" y="734854"/>
                  </a:cubicBezTo>
                  <a:cubicBezTo>
                    <a:pt x="1421606" y="720566"/>
                    <a:pt x="1440656" y="722471"/>
                    <a:pt x="1455896" y="740569"/>
                  </a:cubicBezTo>
                  <a:cubicBezTo>
                    <a:pt x="1468279" y="762476"/>
                    <a:pt x="1463516" y="781526"/>
                    <a:pt x="1440656" y="799624"/>
                  </a:cubicBezTo>
                  <a:lnTo>
                    <a:pt x="1440656" y="799624"/>
                  </a:lnTo>
                  <a:close/>
                  <a:moveTo>
                    <a:pt x="1443514" y="753904"/>
                  </a:moveTo>
                  <a:cubicBezTo>
                    <a:pt x="1428274" y="734854"/>
                    <a:pt x="1413986" y="730091"/>
                    <a:pt x="1398746" y="739616"/>
                  </a:cubicBezTo>
                  <a:cubicBezTo>
                    <a:pt x="1386364" y="750094"/>
                    <a:pt x="1385411" y="762476"/>
                    <a:pt x="1394936" y="778669"/>
                  </a:cubicBezTo>
                  <a:cubicBezTo>
                    <a:pt x="1410176" y="797719"/>
                    <a:pt x="1425416" y="803434"/>
                    <a:pt x="1440656" y="793909"/>
                  </a:cubicBezTo>
                  <a:cubicBezTo>
                    <a:pt x="1453039" y="784384"/>
                    <a:pt x="1453991" y="771049"/>
                    <a:pt x="1443514" y="753904"/>
                  </a:cubicBezTo>
                  <a:lnTo>
                    <a:pt x="1443514" y="753904"/>
                  </a:lnTo>
                  <a:close/>
                  <a:moveTo>
                    <a:pt x="1505426" y="701516"/>
                  </a:moveTo>
                  <a:lnTo>
                    <a:pt x="1491139" y="713899"/>
                  </a:lnTo>
                  <a:lnTo>
                    <a:pt x="1504474" y="728186"/>
                  </a:lnTo>
                  <a:cubicBezTo>
                    <a:pt x="1509236" y="733901"/>
                    <a:pt x="1513046" y="734854"/>
                    <a:pt x="1517809" y="731044"/>
                  </a:cubicBezTo>
                  <a:lnTo>
                    <a:pt x="1519714" y="729139"/>
                  </a:lnTo>
                  <a:lnTo>
                    <a:pt x="1522571" y="732949"/>
                  </a:lnTo>
                  <a:lnTo>
                    <a:pt x="1495901" y="756761"/>
                  </a:lnTo>
                  <a:lnTo>
                    <a:pt x="1493044" y="752951"/>
                  </a:lnTo>
                  <a:lnTo>
                    <a:pt x="1493996" y="751999"/>
                  </a:lnTo>
                  <a:cubicBezTo>
                    <a:pt x="1497806" y="749141"/>
                    <a:pt x="1497806" y="745331"/>
                    <a:pt x="1494949" y="741521"/>
                  </a:cubicBezTo>
                  <a:lnTo>
                    <a:pt x="1462564" y="705326"/>
                  </a:lnTo>
                  <a:cubicBezTo>
                    <a:pt x="1457801" y="699611"/>
                    <a:pt x="1453991" y="698659"/>
                    <a:pt x="1450181" y="702469"/>
                  </a:cubicBezTo>
                  <a:lnTo>
                    <a:pt x="1449229" y="703421"/>
                  </a:lnTo>
                  <a:lnTo>
                    <a:pt x="1446371" y="700564"/>
                  </a:lnTo>
                  <a:lnTo>
                    <a:pt x="1492091" y="659606"/>
                  </a:lnTo>
                  <a:lnTo>
                    <a:pt x="1503521" y="671989"/>
                  </a:lnTo>
                  <a:lnTo>
                    <a:pt x="1500664" y="674846"/>
                  </a:lnTo>
                  <a:cubicBezTo>
                    <a:pt x="1495901" y="669131"/>
                    <a:pt x="1491139" y="668179"/>
                    <a:pt x="1488281" y="671989"/>
                  </a:cubicBezTo>
                  <a:lnTo>
                    <a:pt x="1470184" y="687229"/>
                  </a:lnTo>
                  <a:lnTo>
                    <a:pt x="1488281" y="707231"/>
                  </a:lnTo>
                  <a:lnTo>
                    <a:pt x="1500664" y="695801"/>
                  </a:lnTo>
                  <a:cubicBezTo>
                    <a:pt x="1506379" y="691039"/>
                    <a:pt x="1507331" y="687229"/>
                    <a:pt x="1502569" y="682466"/>
                  </a:cubicBezTo>
                  <a:lnTo>
                    <a:pt x="1506379" y="679609"/>
                  </a:lnTo>
                  <a:lnTo>
                    <a:pt x="1522571" y="697706"/>
                  </a:lnTo>
                  <a:lnTo>
                    <a:pt x="1518761" y="700564"/>
                  </a:lnTo>
                  <a:cubicBezTo>
                    <a:pt x="1513999" y="697706"/>
                    <a:pt x="1510189" y="697706"/>
                    <a:pt x="1505426" y="701516"/>
                  </a:cubicBezTo>
                  <a:lnTo>
                    <a:pt x="1505426" y="701516"/>
                  </a:lnTo>
                  <a:close/>
                  <a:moveTo>
                    <a:pt x="1594009" y="662464"/>
                  </a:moveTo>
                  <a:lnTo>
                    <a:pt x="1590199" y="659606"/>
                  </a:lnTo>
                  <a:lnTo>
                    <a:pt x="1591151" y="658654"/>
                  </a:lnTo>
                  <a:cubicBezTo>
                    <a:pt x="1594961" y="654844"/>
                    <a:pt x="1594009" y="651986"/>
                    <a:pt x="1590199" y="648176"/>
                  </a:cubicBezTo>
                  <a:lnTo>
                    <a:pt x="1553051" y="616744"/>
                  </a:lnTo>
                  <a:cubicBezTo>
                    <a:pt x="1547336" y="611981"/>
                    <a:pt x="1543526" y="611981"/>
                    <a:pt x="1539716" y="615791"/>
                  </a:cubicBezTo>
                  <a:lnTo>
                    <a:pt x="1538764" y="616744"/>
                  </a:lnTo>
                  <a:lnTo>
                    <a:pt x="1535906" y="613886"/>
                  </a:lnTo>
                  <a:lnTo>
                    <a:pt x="1574959" y="567214"/>
                  </a:lnTo>
                  <a:lnTo>
                    <a:pt x="1588294" y="578644"/>
                  </a:lnTo>
                  <a:lnTo>
                    <a:pt x="1585436" y="581501"/>
                  </a:lnTo>
                  <a:cubicBezTo>
                    <a:pt x="1579721" y="576739"/>
                    <a:pt x="1574959" y="576739"/>
                    <a:pt x="1573054" y="580549"/>
                  </a:cubicBezTo>
                  <a:lnTo>
                    <a:pt x="1557814" y="598646"/>
                  </a:lnTo>
                  <a:lnTo>
                    <a:pt x="1578769" y="615791"/>
                  </a:lnTo>
                  <a:lnTo>
                    <a:pt x="1590199" y="602456"/>
                  </a:lnTo>
                  <a:cubicBezTo>
                    <a:pt x="1595914" y="596741"/>
                    <a:pt x="1595914" y="592931"/>
                    <a:pt x="1590199" y="589121"/>
                  </a:cubicBezTo>
                  <a:lnTo>
                    <a:pt x="1593056" y="585311"/>
                  </a:lnTo>
                  <a:lnTo>
                    <a:pt x="1611154" y="600551"/>
                  </a:lnTo>
                  <a:lnTo>
                    <a:pt x="1608296" y="604361"/>
                  </a:lnTo>
                  <a:cubicBezTo>
                    <a:pt x="1603534" y="600551"/>
                    <a:pt x="1599724" y="600551"/>
                    <a:pt x="1595914" y="605314"/>
                  </a:cubicBezTo>
                  <a:lnTo>
                    <a:pt x="1583531" y="619601"/>
                  </a:lnTo>
                  <a:lnTo>
                    <a:pt x="1598771" y="631984"/>
                  </a:lnTo>
                  <a:cubicBezTo>
                    <a:pt x="1604486" y="637699"/>
                    <a:pt x="1608296" y="637699"/>
                    <a:pt x="1612106" y="632936"/>
                  </a:cubicBezTo>
                  <a:lnTo>
                    <a:pt x="1614011" y="631031"/>
                  </a:lnTo>
                  <a:lnTo>
                    <a:pt x="1617821" y="633889"/>
                  </a:lnTo>
                  <a:lnTo>
                    <a:pt x="1594009" y="662464"/>
                  </a:lnTo>
                  <a:lnTo>
                    <a:pt x="1594009" y="662464"/>
                  </a:lnTo>
                  <a:close/>
                  <a:moveTo>
                    <a:pt x="1645444" y="598646"/>
                  </a:moveTo>
                  <a:lnTo>
                    <a:pt x="1641634" y="595789"/>
                  </a:lnTo>
                  <a:lnTo>
                    <a:pt x="1642586" y="594836"/>
                  </a:lnTo>
                  <a:cubicBezTo>
                    <a:pt x="1646396" y="590074"/>
                    <a:pt x="1645444" y="585311"/>
                    <a:pt x="1640681" y="582454"/>
                  </a:cubicBezTo>
                  <a:lnTo>
                    <a:pt x="1601629" y="553879"/>
                  </a:lnTo>
                  <a:cubicBezTo>
                    <a:pt x="1596866" y="550069"/>
                    <a:pt x="1592104" y="551021"/>
                    <a:pt x="1589246" y="555784"/>
                  </a:cubicBezTo>
                  <a:lnTo>
                    <a:pt x="1588294" y="556736"/>
                  </a:lnTo>
                  <a:lnTo>
                    <a:pt x="1584484" y="553879"/>
                  </a:lnTo>
                  <a:lnTo>
                    <a:pt x="1606391" y="522446"/>
                  </a:lnTo>
                  <a:lnTo>
                    <a:pt x="1610201" y="525304"/>
                  </a:lnTo>
                  <a:lnTo>
                    <a:pt x="1609249" y="527209"/>
                  </a:lnTo>
                  <a:cubicBezTo>
                    <a:pt x="1605439" y="531971"/>
                    <a:pt x="1606391" y="536734"/>
                    <a:pt x="1611154" y="540544"/>
                  </a:cubicBezTo>
                  <a:lnTo>
                    <a:pt x="1650206" y="568166"/>
                  </a:lnTo>
                  <a:cubicBezTo>
                    <a:pt x="1654969" y="571976"/>
                    <a:pt x="1659731" y="571024"/>
                    <a:pt x="1662589" y="565309"/>
                  </a:cubicBezTo>
                  <a:lnTo>
                    <a:pt x="1663541" y="563404"/>
                  </a:lnTo>
                  <a:lnTo>
                    <a:pt x="1667351" y="566261"/>
                  </a:lnTo>
                  <a:lnTo>
                    <a:pt x="1645444" y="598646"/>
                  </a:lnTo>
                  <a:lnTo>
                    <a:pt x="1645444" y="598646"/>
                  </a:lnTo>
                  <a:close/>
                  <a:moveTo>
                    <a:pt x="1664494" y="450056"/>
                  </a:moveTo>
                  <a:lnTo>
                    <a:pt x="1719739" y="482441"/>
                  </a:lnTo>
                  <a:lnTo>
                    <a:pt x="1715929" y="488156"/>
                  </a:lnTo>
                  <a:lnTo>
                    <a:pt x="1634966" y="508159"/>
                  </a:lnTo>
                  <a:lnTo>
                    <a:pt x="1674019" y="531019"/>
                  </a:lnTo>
                  <a:cubicBezTo>
                    <a:pt x="1679734" y="534829"/>
                    <a:pt x="1684496" y="533876"/>
                    <a:pt x="1688306" y="526256"/>
                  </a:cubicBezTo>
                  <a:lnTo>
                    <a:pt x="1692116" y="528161"/>
                  </a:lnTo>
                  <a:lnTo>
                    <a:pt x="1676876" y="553879"/>
                  </a:lnTo>
                  <a:lnTo>
                    <a:pt x="1673066" y="551974"/>
                  </a:lnTo>
                  <a:lnTo>
                    <a:pt x="1674019" y="551021"/>
                  </a:lnTo>
                  <a:cubicBezTo>
                    <a:pt x="1676876" y="545306"/>
                    <a:pt x="1676876" y="541496"/>
                    <a:pt x="1672114" y="539591"/>
                  </a:cubicBezTo>
                  <a:lnTo>
                    <a:pt x="1623536" y="511016"/>
                  </a:lnTo>
                  <a:cubicBezTo>
                    <a:pt x="1620679" y="511969"/>
                    <a:pt x="1618774" y="514826"/>
                    <a:pt x="1616869" y="517684"/>
                  </a:cubicBezTo>
                  <a:lnTo>
                    <a:pt x="1613059" y="515779"/>
                  </a:lnTo>
                  <a:lnTo>
                    <a:pt x="1625441" y="494824"/>
                  </a:lnTo>
                  <a:lnTo>
                    <a:pt x="1694974" y="477679"/>
                  </a:lnTo>
                  <a:lnTo>
                    <a:pt x="1663541" y="459581"/>
                  </a:lnTo>
                  <a:cubicBezTo>
                    <a:pt x="1659731" y="457676"/>
                    <a:pt x="1656874" y="456724"/>
                    <a:pt x="1654969" y="456724"/>
                  </a:cubicBezTo>
                  <a:cubicBezTo>
                    <a:pt x="1653064" y="456724"/>
                    <a:pt x="1651159" y="459581"/>
                    <a:pt x="1648301" y="464344"/>
                  </a:cubicBezTo>
                  <a:lnTo>
                    <a:pt x="1647349" y="465296"/>
                  </a:lnTo>
                  <a:lnTo>
                    <a:pt x="1643539" y="463391"/>
                  </a:lnTo>
                  <a:lnTo>
                    <a:pt x="1659731" y="436721"/>
                  </a:lnTo>
                  <a:lnTo>
                    <a:pt x="1663541" y="438626"/>
                  </a:lnTo>
                  <a:lnTo>
                    <a:pt x="1662589" y="439579"/>
                  </a:lnTo>
                  <a:cubicBezTo>
                    <a:pt x="1660684" y="444341"/>
                    <a:pt x="1660684" y="448151"/>
                    <a:pt x="1664494" y="450056"/>
                  </a:cubicBezTo>
                  <a:lnTo>
                    <a:pt x="1664494" y="450056"/>
                  </a:lnTo>
                  <a:close/>
                  <a:moveTo>
                    <a:pt x="1752124" y="413861"/>
                  </a:moveTo>
                  <a:lnTo>
                    <a:pt x="1747361" y="411956"/>
                  </a:lnTo>
                  <a:lnTo>
                    <a:pt x="1749266" y="408146"/>
                  </a:lnTo>
                  <a:cubicBezTo>
                    <a:pt x="1750219" y="405289"/>
                    <a:pt x="1751171" y="402431"/>
                    <a:pt x="1749266" y="401479"/>
                  </a:cubicBezTo>
                  <a:cubicBezTo>
                    <a:pt x="1748314" y="399574"/>
                    <a:pt x="1746409" y="399574"/>
                    <a:pt x="1742599" y="399574"/>
                  </a:cubicBezTo>
                  <a:lnTo>
                    <a:pt x="1727359" y="399574"/>
                  </a:lnTo>
                  <a:lnTo>
                    <a:pt x="1716881" y="424339"/>
                  </a:lnTo>
                  <a:lnTo>
                    <a:pt x="1728311" y="434816"/>
                  </a:lnTo>
                  <a:cubicBezTo>
                    <a:pt x="1731169" y="437674"/>
                    <a:pt x="1733074" y="438626"/>
                    <a:pt x="1734979" y="437674"/>
                  </a:cubicBezTo>
                  <a:cubicBezTo>
                    <a:pt x="1736884" y="436721"/>
                    <a:pt x="1738789" y="433864"/>
                    <a:pt x="1740694" y="429101"/>
                  </a:cubicBezTo>
                  <a:lnTo>
                    <a:pt x="1741646" y="428149"/>
                  </a:lnTo>
                  <a:lnTo>
                    <a:pt x="1746409" y="430054"/>
                  </a:lnTo>
                  <a:lnTo>
                    <a:pt x="1733074" y="459581"/>
                  </a:lnTo>
                  <a:lnTo>
                    <a:pt x="1728311" y="457676"/>
                  </a:lnTo>
                  <a:lnTo>
                    <a:pt x="1729264" y="455771"/>
                  </a:lnTo>
                  <a:cubicBezTo>
                    <a:pt x="1732121" y="451009"/>
                    <a:pt x="1730216" y="446246"/>
                    <a:pt x="1723549" y="440531"/>
                  </a:cubicBezTo>
                  <a:lnTo>
                    <a:pt x="1678781" y="398621"/>
                  </a:lnTo>
                  <a:lnTo>
                    <a:pt x="1674971" y="398621"/>
                  </a:lnTo>
                  <a:lnTo>
                    <a:pt x="1682591" y="382429"/>
                  </a:lnTo>
                  <a:lnTo>
                    <a:pt x="1748314" y="385286"/>
                  </a:lnTo>
                  <a:cubicBezTo>
                    <a:pt x="1755934" y="386239"/>
                    <a:pt x="1760696" y="383381"/>
                    <a:pt x="1763554" y="378619"/>
                  </a:cubicBezTo>
                  <a:lnTo>
                    <a:pt x="1768316" y="380524"/>
                  </a:lnTo>
                  <a:lnTo>
                    <a:pt x="1752124" y="413861"/>
                  </a:lnTo>
                  <a:lnTo>
                    <a:pt x="1752124" y="413861"/>
                  </a:lnTo>
                  <a:close/>
                  <a:moveTo>
                    <a:pt x="1690211" y="397669"/>
                  </a:moveTo>
                  <a:lnTo>
                    <a:pt x="1712119" y="418624"/>
                  </a:lnTo>
                  <a:lnTo>
                    <a:pt x="1720691" y="398621"/>
                  </a:lnTo>
                  <a:lnTo>
                    <a:pt x="1690211" y="397669"/>
                  </a:lnTo>
                  <a:lnTo>
                    <a:pt x="1690211" y="397669"/>
                  </a:lnTo>
                  <a:close/>
                  <a:moveTo>
                    <a:pt x="1794986" y="290989"/>
                  </a:moveTo>
                  <a:lnTo>
                    <a:pt x="1720691" y="329089"/>
                  </a:lnTo>
                  <a:lnTo>
                    <a:pt x="1764506" y="342424"/>
                  </a:lnTo>
                  <a:cubicBezTo>
                    <a:pt x="1771174" y="345281"/>
                    <a:pt x="1775936" y="342424"/>
                    <a:pt x="1777841" y="333851"/>
                  </a:cubicBezTo>
                  <a:lnTo>
                    <a:pt x="1782604" y="334804"/>
                  </a:lnTo>
                  <a:lnTo>
                    <a:pt x="1774031" y="363379"/>
                  </a:lnTo>
                  <a:lnTo>
                    <a:pt x="1769269" y="362426"/>
                  </a:lnTo>
                  <a:lnTo>
                    <a:pt x="1769269" y="361474"/>
                  </a:lnTo>
                  <a:cubicBezTo>
                    <a:pt x="1771174" y="355759"/>
                    <a:pt x="1769269" y="351949"/>
                    <a:pt x="1764506" y="350996"/>
                  </a:cubicBezTo>
                  <a:lnTo>
                    <a:pt x="1711166" y="334804"/>
                  </a:lnTo>
                  <a:cubicBezTo>
                    <a:pt x="1709261" y="336709"/>
                    <a:pt x="1707356" y="339566"/>
                    <a:pt x="1706404" y="343376"/>
                  </a:cubicBezTo>
                  <a:lnTo>
                    <a:pt x="1701641" y="342424"/>
                  </a:lnTo>
                  <a:lnTo>
                    <a:pt x="1708309" y="318611"/>
                  </a:lnTo>
                  <a:lnTo>
                    <a:pt x="1772126" y="286226"/>
                  </a:lnTo>
                  <a:lnTo>
                    <a:pt x="1736884" y="275749"/>
                  </a:lnTo>
                  <a:cubicBezTo>
                    <a:pt x="1733074" y="274796"/>
                    <a:pt x="1729264" y="273844"/>
                    <a:pt x="1728311" y="274796"/>
                  </a:cubicBezTo>
                  <a:cubicBezTo>
                    <a:pt x="1726406" y="275749"/>
                    <a:pt x="1725454" y="278606"/>
                    <a:pt x="1723549" y="283369"/>
                  </a:cubicBezTo>
                  <a:lnTo>
                    <a:pt x="1723549" y="284321"/>
                  </a:lnTo>
                  <a:lnTo>
                    <a:pt x="1718786" y="283369"/>
                  </a:lnTo>
                  <a:lnTo>
                    <a:pt x="1727359" y="253841"/>
                  </a:lnTo>
                  <a:lnTo>
                    <a:pt x="1732121" y="254794"/>
                  </a:lnTo>
                  <a:lnTo>
                    <a:pt x="1732121" y="255746"/>
                  </a:lnTo>
                  <a:cubicBezTo>
                    <a:pt x="1730216" y="262414"/>
                    <a:pt x="1731169" y="266224"/>
                    <a:pt x="1734979" y="267176"/>
                  </a:cubicBezTo>
                  <a:lnTo>
                    <a:pt x="1796891" y="286226"/>
                  </a:lnTo>
                  <a:lnTo>
                    <a:pt x="1794986" y="290989"/>
                  </a:lnTo>
                  <a:lnTo>
                    <a:pt x="1794986" y="290989"/>
                  </a:lnTo>
                  <a:close/>
                  <a:moveTo>
                    <a:pt x="1815941" y="189071"/>
                  </a:moveTo>
                  <a:cubicBezTo>
                    <a:pt x="1815941" y="190976"/>
                    <a:pt x="1814989" y="192881"/>
                    <a:pt x="1814989" y="196691"/>
                  </a:cubicBezTo>
                  <a:cubicBezTo>
                    <a:pt x="1814989" y="201454"/>
                    <a:pt x="1814036" y="206216"/>
                    <a:pt x="1814036" y="209074"/>
                  </a:cubicBezTo>
                  <a:cubicBezTo>
                    <a:pt x="1807369" y="235744"/>
                    <a:pt x="1792129" y="248126"/>
                    <a:pt x="1768316" y="246221"/>
                  </a:cubicBezTo>
                  <a:cubicBezTo>
                    <a:pt x="1744504" y="239554"/>
                    <a:pt x="1734026" y="222409"/>
                    <a:pt x="1736884" y="193834"/>
                  </a:cubicBezTo>
                  <a:cubicBezTo>
                    <a:pt x="1737836" y="188119"/>
                    <a:pt x="1740694" y="181451"/>
                    <a:pt x="1743551" y="175736"/>
                  </a:cubicBezTo>
                  <a:cubicBezTo>
                    <a:pt x="1744504" y="173831"/>
                    <a:pt x="1745456" y="172879"/>
                    <a:pt x="1745456" y="171926"/>
                  </a:cubicBezTo>
                  <a:cubicBezTo>
                    <a:pt x="1745456" y="170974"/>
                    <a:pt x="1745456" y="170021"/>
                    <a:pt x="1744504" y="169069"/>
                  </a:cubicBezTo>
                  <a:lnTo>
                    <a:pt x="1745456" y="166211"/>
                  </a:lnTo>
                  <a:lnTo>
                    <a:pt x="1766411" y="169069"/>
                  </a:lnTo>
                  <a:lnTo>
                    <a:pt x="1765459" y="173831"/>
                  </a:lnTo>
                  <a:cubicBezTo>
                    <a:pt x="1753076" y="175736"/>
                    <a:pt x="1744504" y="182404"/>
                    <a:pt x="1742599" y="194786"/>
                  </a:cubicBezTo>
                  <a:cubicBezTo>
                    <a:pt x="1740694" y="212884"/>
                    <a:pt x="1749266" y="224314"/>
                    <a:pt x="1769269" y="229076"/>
                  </a:cubicBezTo>
                  <a:cubicBezTo>
                    <a:pt x="1790224" y="230981"/>
                    <a:pt x="1803559" y="223361"/>
                    <a:pt x="1808321" y="204311"/>
                  </a:cubicBezTo>
                  <a:cubicBezTo>
                    <a:pt x="1810226" y="192881"/>
                    <a:pt x="1805464" y="183356"/>
                    <a:pt x="1794986" y="176689"/>
                  </a:cubicBezTo>
                  <a:lnTo>
                    <a:pt x="1795939" y="171926"/>
                  </a:lnTo>
                  <a:cubicBezTo>
                    <a:pt x="1803559" y="174784"/>
                    <a:pt x="1810226" y="178594"/>
                    <a:pt x="1815941" y="182404"/>
                  </a:cubicBezTo>
                  <a:cubicBezTo>
                    <a:pt x="1816894" y="184309"/>
                    <a:pt x="1815941" y="186214"/>
                    <a:pt x="1815941" y="189071"/>
                  </a:cubicBezTo>
                  <a:lnTo>
                    <a:pt x="1815941" y="189071"/>
                  </a:lnTo>
                  <a:close/>
                  <a:moveTo>
                    <a:pt x="1820704" y="159544"/>
                  </a:moveTo>
                  <a:lnTo>
                    <a:pt x="1815941" y="159544"/>
                  </a:lnTo>
                  <a:lnTo>
                    <a:pt x="1815941" y="154781"/>
                  </a:lnTo>
                  <a:cubicBezTo>
                    <a:pt x="1816894" y="148114"/>
                    <a:pt x="1814036" y="145256"/>
                    <a:pt x="1808321" y="144304"/>
                  </a:cubicBezTo>
                  <a:lnTo>
                    <a:pt x="1759744" y="140494"/>
                  </a:lnTo>
                  <a:cubicBezTo>
                    <a:pt x="1754029" y="139541"/>
                    <a:pt x="1750219" y="143351"/>
                    <a:pt x="1750219" y="150019"/>
                  </a:cubicBezTo>
                  <a:lnTo>
                    <a:pt x="1750219" y="150971"/>
                  </a:lnTo>
                  <a:lnTo>
                    <a:pt x="1745456" y="150971"/>
                  </a:lnTo>
                  <a:lnTo>
                    <a:pt x="1750219" y="84296"/>
                  </a:lnTo>
                  <a:lnTo>
                    <a:pt x="1767364" y="84296"/>
                  </a:lnTo>
                  <a:lnTo>
                    <a:pt x="1767364" y="89059"/>
                  </a:lnTo>
                  <a:cubicBezTo>
                    <a:pt x="1759744" y="89059"/>
                    <a:pt x="1755934" y="91916"/>
                    <a:pt x="1755934" y="96679"/>
                  </a:cubicBezTo>
                  <a:lnTo>
                    <a:pt x="1754029" y="123349"/>
                  </a:lnTo>
                  <a:lnTo>
                    <a:pt x="1780699" y="125254"/>
                  </a:lnTo>
                  <a:lnTo>
                    <a:pt x="1781651" y="105251"/>
                  </a:lnTo>
                  <a:cubicBezTo>
                    <a:pt x="1782604" y="98584"/>
                    <a:pt x="1779746" y="95726"/>
                    <a:pt x="1774031" y="95726"/>
                  </a:cubicBezTo>
                  <a:lnTo>
                    <a:pt x="1774031" y="90964"/>
                  </a:lnTo>
                  <a:lnTo>
                    <a:pt x="1797844" y="92869"/>
                  </a:lnTo>
                  <a:lnTo>
                    <a:pt x="1797844" y="97631"/>
                  </a:lnTo>
                  <a:cubicBezTo>
                    <a:pt x="1791176" y="96679"/>
                    <a:pt x="1788319" y="99536"/>
                    <a:pt x="1788319" y="108109"/>
                  </a:cubicBezTo>
                  <a:lnTo>
                    <a:pt x="1787366" y="126206"/>
                  </a:lnTo>
                  <a:lnTo>
                    <a:pt x="1809274" y="128111"/>
                  </a:lnTo>
                  <a:cubicBezTo>
                    <a:pt x="1814036" y="129064"/>
                    <a:pt x="1815941" y="127159"/>
                    <a:pt x="1815941" y="124301"/>
                  </a:cubicBezTo>
                  <a:lnTo>
                    <a:pt x="1817846" y="104299"/>
                  </a:lnTo>
                  <a:cubicBezTo>
                    <a:pt x="1818799" y="96679"/>
                    <a:pt x="1814989" y="91916"/>
                    <a:pt x="1806416" y="90011"/>
                  </a:cubicBezTo>
                  <a:lnTo>
                    <a:pt x="1806416" y="85249"/>
                  </a:lnTo>
                  <a:lnTo>
                    <a:pt x="1825466" y="88106"/>
                  </a:lnTo>
                  <a:lnTo>
                    <a:pt x="1820704" y="159544"/>
                  </a:lnTo>
                  <a:lnTo>
                    <a:pt x="1820704" y="159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9EB045D-989B-4AFB-969F-7DF04D47209F}"/>
                </a:ext>
              </a:extLst>
            </p:cNvPr>
            <p:cNvSpPr/>
            <p:nvPr/>
          </p:nvSpPr>
          <p:spPr>
            <a:xfrm>
              <a:off x="1882884" y="1657517"/>
              <a:ext cx="1552575" cy="1552575"/>
            </a:xfrm>
            <a:custGeom>
              <a:avLst/>
              <a:gdLst>
                <a:gd name="connsiteX0" fmla="*/ 1550941 w 1552575"/>
                <a:gd name="connsiteY0" fmla="*/ 737193 h 1552575"/>
                <a:gd name="connsiteX1" fmla="*/ 1303291 w 1552575"/>
                <a:gd name="connsiteY1" fmla="*/ 211413 h 1552575"/>
                <a:gd name="connsiteX2" fmla="*/ 732743 w 1552575"/>
                <a:gd name="connsiteY2" fmla="*/ 8530 h 1552575"/>
                <a:gd name="connsiteX3" fmla="*/ 211726 w 1552575"/>
                <a:gd name="connsiteY3" fmla="*/ 259038 h 1552575"/>
                <a:gd name="connsiteX4" fmla="*/ 8843 w 1552575"/>
                <a:gd name="connsiteY4" fmla="*/ 829585 h 1552575"/>
                <a:gd name="connsiteX5" fmla="*/ 261256 w 1552575"/>
                <a:gd name="connsiteY5" fmla="*/ 1350603 h 1552575"/>
                <a:gd name="connsiteX6" fmla="*/ 823231 w 1552575"/>
                <a:gd name="connsiteY6" fmla="*/ 1548723 h 1552575"/>
                <a:gd name="connsiteX7" fmla="*/ 1346153 w 1552575"/>
                <a:gd name="connsiteY7" fmla="*/ 1301073 h 1552575"/>
                <a:gd name="connsiteX8" fmla="*/ 1550941 w 1552575"/>
                <a:gd name="connsiteY8" fmla="*/ 737193 h 1552575"/>
                <a:gd name="connsiteX9" fmla="*/ 672736 w 1552575"/>
                <a:gd name="connsiteY9" fmla="*/ 1442043 h 1552575"/>
                <a:gd name="connsiteX10" fmla="*/ 336503 w 1552575"/>
                <a:gd name="connsiteY10" fmla="*/ 1284880 h 1552575"/>
                <a:gd name="connsiteX11" fmla="*/ 133621 w 1552575"/>
                <a:gd name="connsiteY11" fmla="*/ 959125 h 1552575"/>
                <a:gd name="connsiteX12" fmla="*/ 199343 w 1552575"/>
                <a:gd name="connsiteY12" fmla="*/ 841015 h 1552575"/>
                <a:gd name="connsiteX13" fmla="*/ 502238 w 1552575"/>
                <a:gd name="connsiteY13" fmla="*/ 829585 h 1552575"/>
                <a:gd name="connsiteX14" fmla="*/ 574628 w 1552575"/>
                <a:gd name="connsiteY14" fmla="*/ 970555 h 1552575"/>
                <a:gd name="connsiteX15" fmla="*/ 572723 w 1552575"/>
                <a:gd name="connsiteY15" fmla="*/ 1036278 h 1552575"/>
                <a:gd name="connsiteX16" fmla="*/ 584153 w 1552575"/>
                <a:gd name="connsiteY16" fmla="*/ 1227730 h 1552575"/>
                <a:gd name="connsiteX17" fmla="*/ 697501 w 1552575"/>
                <a:gd name="connsiteY17" fmla="*/ 1441090 h 1552575"/>
                <a:gd name="connsiteX18" fmla="*/ 672736 w 1552575"/>
                <a:gd name="connsiteY18" fmla="*/ 1442043 h 1552575"/>
                <a:gd name="connsiteX19" fmla="*/ 1225186 w 1552575"/>
                <a:gd name="connsiteY19" fmla="*/ 1281070 h 1552575"/>
                <a:gd name="connsiteX20" fmla="*/ 869903 w 1552575"/>
                <a:gd name="connsiteY20" fmla="*/ 1444900 h 1552575"/>
                <a:gd name="connsiteX21" fmla="*/ 981346 w 1552575"/>
                <a:gd name="connsiteY21" fmla="*/ 1233445 h 1552575"/>
                <a:gd name="connsiteX22" fmla="*/ 992776 w 1552575"/>
                <a:gd name="connsiteY22" fmla="*/ 1012465 h 1552575"/>
                <a:gd name="connsiteX23" fmla="*/ 990871 w 1552575"/>
                <a:gd name="connsiteY23" fmla="*/ 971508 h 1552575"/>
                <a:gd name="connsiteX24" fmla="*/ 1072786 w 1552575"/>
                <a:gd name="connsiteY24" fmla="*/ 823870 h 1552575"/>
                <a:gd name="connsiteX25" fmla="*/ 1366156 w 1552575"/>
                <a:gd name="connsiteY25" fmla="*/ 841968 h 1552575"/>
                <a:gd name="connsiteX26" fmla="*/ 1425211 w 1552575"/>
                <a:gd name="connsiteY26" fmla="*/ 962935 h 1552575"/>
                <a:gd name="connsiteX27" fmla="*/ 1225186 w 1552575"/>
                <a:gd name="connsiteY27" fmla="*/ 1281070 h 1552575"/>
                <a:gd name="connsiteX28" fmla="*/ 1432831 w 1552575"/>
                <a:gd name="connsiteY28" fmla="*/ 781960 h 1552575"/>
                <a:gd name="connsiteX29" fmla="*/ 1218518 w 1552575"/>
                <a:gd name="connsiteY29" fmla="*/ 683853 h 1552575"/>
                <a:gd name="connsiteX30" fmla="*/ 833709 w 1552575"/>
                <a:gd name="connsiteY30" fmla="*/ 888640 h 1552575"/>
                <a:gd name="connsiteX31" fmla="*/ 804181 w 1552575"/>
                <a:gd name="connsiteY31" fmla="*/ 942933 h 1552575"/>
                <a:gd name="connsiteX32" fmla="*/ 804181 w 1552575"/>
                <a:gd name="connsiteY32" fmla="*/ 1070568 h 1552575"/>
                <a:gd name="connsiteX33" fmla="*/ 804181 w 1552575"/>
                <a:gd name="connsiteY33" fmla="*/ 1450615 h 1552575"/>
                <a:gd name="connsiteX34" fmla="*/ 761318 w 1552575"/>
                <a:gd name="connsiteY34" fmla="*/ 1450615 h 1552575"/>
                <a:gd name="connsiteX35" fmla="*/ 761318 w 1552575"/>
                <a:gd name="connsiteY35" fmla="*/ 1073425 h 1552575"/>
                <a:gd name="connsiteX36" fmla="*/ 761318 w 1552575"/>
                <a:gd name="connsiteY36" fmla="*/ 948648 h 1552575"/>
                <a:gd name="connsiteX37" fmla="*/ 729886 w 1552575"/>
                <a:gd name="connsiteY37" fmla="*/ 884830 h 1552575"/>
                <a:gd name="connsiteX38" fmla="*/ 349838 w 1552575"/>
                <a:gd name="connsiteY38" fmla="*/ 684805 h 1552575"/>
                <a:gd name="connsiteX39" fmla="*/ 108856 w 1552575"/>
                <a:gd name="connsiteY39" fmla="*/ 809583 h 1552575"/>
                <a:gd name="connsiteX40" fmla="*/ 284116 w 1552575"/>
                <a:gd name="connsiteY40" fmla="*/ 327618 h 1552575"/>
                <a:gd name="connsiteX41" fmla="*/ 732743 w 1552575"/>
                <a:gd name="connsiteY41" fmla="*/ 106638 h 1552575"/>
                <a:gd name="connsiteX42" fmla="*/ 1251856 w 1552575"/>
                <a:gd name="connsiteY42" fmla="*/ 298090 h 1552575"/>
                <a:gd name="connsiteX43" fmla="*/ 1454739 w 1552575"/>
                <a:gd name="connsiteY43" fmla="*/ 802915 h 1552575"/>
                <a:gd name="connsiteX44" fmla="*/ 1432831 w 1552575"/>
                <a:gd name="connsiteY44" fmla="*/ 781960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552575" h="1552575">
                  <a:moveTo>
                    <a:pt x="1550941" y="737193"/>
                  </a:moveTo>
                  <a:cubicBezTo>
                    <a:pt x="1535701" y="504783"/>
                    <a:pt x="1434736" y="334285"/>
                    <a:pt x="1303291" y="211413"/>
                  </a:cubicBezTo>
                  <a:cubicBezTo>
                    <a:pt x="1174703" y="92350"/>
                    <a:pt x="982298" y="-5757"/>
                    <a:pt x="732743" y="8530"/>
                  </a:cubicBezTo>
                  <a:cubicBezTo>
                    <a:pt x="495571" y="22818"/>
                    <a:pt x="330788" y="128545"/>
                    <a:pt x="211726" y="259038"/>
                  </a:cubicBezTo>
                  <a:cubicBezTo>
                    <a:pt x="94568" y="387625"/>
                    <a:pt x="-7349" y="575268"/>
                    <a:pt x="8843" y="829585"/>
                  </a:cubicBezTo>
                  <a:cubicBezTo>
                    <a:pt x="23131" y="1056280"/>
                    <a:pt x="132668" y="1233445"/>
                    <a:pt x="261256" y="1350603"/>
                  </a:cubicBezTo>
                  <a:cubicBezTo>
                    <a:pt x="390796" y="1468713"/>
                    <a:pt x="590821" y="1563963"/>
                    <a:pt x="823231" y="1548723"/>
                  </a:cubicBezTo>
                  <a:cubicBezTo>
                    <a:pt x="1054689" y="1533483"/>
                    <a:pt x="1222328" y="1438233"/>
                    <a:pt x="1346153" y="1301073"/>
                  </a:cubicBezTo>
                  <a:cubicBezTo>
                    <a:pt x="1463311" y="1171533"/>
                    <a:pt x="1567134" y="988653"/>
                    <a:pt x="1550941" y="737193"/>
                  </a:cubicBezTo>
                  <a:close/>
                  <a:moveTo>
                    <a:pt x="672736" y="1442043"/>
                  </a:moveTo>
                  <a:cubicBezTo>
                    <a:pt x="538434" y="1422040"/>
                    <a:pt x="420323" y="1360128"/>
                    <a:pt x="336503" y="1284880"/>
                  </a:cubicBezTo>
                  <a:cubicBezTo>
                    <a:pt x="244111" y="1202013"/>
                    <a:pt x="170768" y="1092475"/>
                    <a:pt x="133621" y="959125"/>
                  </a:cubicBezTo>
                  <a:cubicBezTo>
                    <a:pt x="211726" y="977223"/>
                    <a:pt x="247921" y="894355"/>
                    <a:pt x="199343" y="841015"/>
                  </a:cubicBezTo>
                  <a:cubicBezTo>
                    <a:pt x="266971" y="778150"/>
                    <a:pt x="424133" y="766720"/>
                    <a:pt x="502238" y="829585"/>
                  </a:cubicBezTo>
                  <a:cubicBezTo>
                    <a:pt x="540338" y="861018"/>
                    <a:pt x="569866" y="915310"/>
                    <a:pt x="574628" y="970555"/>
                  </a:cubicBezTo>
                  <a:cubicBezTo>
                    <a:pt x="576534" y="991510"/>
                    <a:pt x="572723" y="1014370"/>
                    <a:pt x="572723" y="1036278"/>
                  </a:cubicBezTo>
                  <a:cubicBezTo>
                    <a:pt x="572723" y="1100095"/>
                    <a:pt x="576534" y="1165818"/>
                    <a:pt x="584153" y="1227730"/>
                  </a:cubicBezTo>
                  <a:cubicBezTo>
                    <a:pt x="596536" y="1322028"/>
                    <a:pt x="617491" y="1407753"/>
                    <a:pt x="697501" y="1441090"/>
                  </a:cubicBezTo>
                  <a:cubicBezTo>
                    <a:pt x="690834" y="1448710"/>
                    <a:pt x="679403" y="1442995"/>
                    <a:pt x="672736" y="1442043"/>
                  </a:cubicBezTo>
                  <a:close/>
                  <a:moveTo>
                    <a:pt x="1225186" y="1281070"/>
                  </a:moveTo>
                  <a:cubicBezTo>
                    <a:pt x="1133746" y="1360128"/>
                    <a:pt x="1020398" y="1426803"/>
                    <a:pt x="869903" y="1444900"/>
                  </a:cubicBezTo>
                  <a:cubicBezTo>
                    <a:pt x="940388" y="1409658"/>
                    <a:pt x="968963" y="1330600"/>
                    <a:pt x="981346" y="1233445"/>
                  </a:cubicBezTo>
                  <a:cubicBezTo>
                    <a:pt x="989918" y="1162960"/>
                    <a:pt x="995634" y="1082950"/>
                    <a:pt x="992776" y="1012465"/>
                  </a:cubicBezTo>
                  <a:cubicBezTo>
                    <a:pt x="991823" y="998178"/>
                    <a:pt x="988966" y="984843"/>
                    <a:pt x="990871" y="971508"/>
                  </a:cubicBezTo>
                  <a:cubicBezTo>
                    <a:pt x="996586" y="911500"/>
                    <a:pt x="1029923" y="853398"/>
                    <a:pt x="1072786" y="823870"/>
                  </a:cubicBezTo>
                  <a:cubicBezTo>
                    <a:pt x="1150891" y="770530"/>
                    <a:pt x="1294718" y="778150"/>
                    <a:pt x="1366156" y="841968"/>
                  </a:cubicBezTo>
                  <a:cubicBezTo>
                    <a:pt x="1322341" y="890545"/>
                    <a:pt x="1347106" y="970555"/>
                    <a:pt x="1425211" y="962935"/>
                  </a:cubicBezTo>
                  <a:cubicBezTo>
                    <a:pt x="1389016" y="1095333"/>
                    <a:pt x="1317578" y="1202013"/>
                    <a:pt x="1225186" y="1281070"/>
                  </a:cubicBezTo>
                  <a:close/>
                  <a:moveTo>
                    <a:pt x="1432831" y="781960"/>
                  </a:moveTo>
                  <a:cubicBezTo>
                    <a:pt x="1412828" y="761958"/>
                    <a:pt x="1314721" y="690520"/>
                    <a:pt x="1218518" y="683853"/>
                  </a:cubicBezTo>
                  <a:cubicBezTo>
                    <a:pt x="1038496" y="671470"/>
                    <a:pt x="903241" y="771483"/>
                    <a:pt x="833709" y="888640"/>
                  </a:cubicBezTo>
                  <a:cubicBezTo>
                    <a:pt x="822278" y="907690"/>
                    <a:pt x="807038" y="928645"/>
                    <a:pt x="804181" y="942933"/>
                  </a:cubicBezTo>
                  <a:lnTo>
                    <a:pt x="804181" y="1070568"/>
                  </a:lnTo>
                  <a:cubicBezTo>
                    <a:pt x="804181" y="1195345"/>
                    <a:pt x="804181" y="1322980"/>
                    <a:pt x="804181" y="1450615"/>
                  </a:cubicBezTo>
                  <a:cubicBezTo>
                    <a:pt x="789893" y="1450615"/>
                    <a:pt x="775606" y="1450615"/>
                    <a:pt x="761318" y="1450615"/>
                  </a:cubicBezTo>
                  <a:cubicBezTo>
                    <a:pt x="761318" y="1322980"/>
                    <a:pt x="761318" y="1202013"/>
                    <a:pt x="761318" y="1073425"/>
                  </a:cubicBezTo>
                  <a:lnTo>
                    <a:pt x="761318" y="948648"/>
                  </a:lnTo>
                  <a:cubicBezTo>
                    <a:pt x="758461" y="929598"/>
                    <a:pt x="742268" y="906738"/>
                    <a:pt x="729886" y="884830"/>
                  </a:cubicBezTo>
                  <a:cubicBezTo>
                    <a:pt x="663211" y="771483"/>
                    <a:pt x="524146" y="673375"/>
                    <a:pt x="349838" y="684805"/>
                  </a:cubicBezTo>
                  <a:cubicBezTo>
                    <a:pt x="239348" y="691473"/>
                    <a:pt x="170768" y="747670"/>
                    <a:pt x="108856" y="809583"/>
                  </a:cubicBezTo>
                  <a:cubicBezTo>
                    <a:pt x="100283" y="599080"/>
                    <a:pt x="179341" y="444775"/>
                    <a:pt x="284116" y="327618"/>
                  </a:cubicBezTo>
                  <a:cubicBezTo>
                    <a:pt x="386986" y="211413"/>
                    <a:pt x="539386" y="119020"/>
                    <a:pt x="732743" y="106638"/>
                  </a:cubicBezTo>
                  <a:cubicBezTo>
                    <a:pt x="962296" y="92350"/>
                    <a:pt x="1137556" y="183790"/>
                    <a:pt x="1251856" y="298090"/>
                  </a:cubicBezTo>
                  <a:cubicBezTo>
                    <a:pt x="1370918" y="417153"/>
                    <a:pt x="1455691" y="574315"/>
                    <a:pt x="1454739" y="802915"/>
                  </a:cubicBezTo>
                  <a:cubicBezTo>
                    <a:pt x="1445214" y="804820"/>
                    <a:pt x="1452834" y="802915"/>
                    <a:pt x="1432831" y="781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F4818F6-2144-4E03-9628-1D06BFFC3F8C}"/>
                </a:ext>
              </a:extLst>
            </p:cNvPr>
            <p:cNvSpPr/>
            <p:nvPr/>
          </p:nvSpPr>
          <p:spPr>
            <a:xfrm>
              <a:off x="2679921" y="1920841"/>
              <a:ext cx="190500" cy="533400"/>
            </a:xfrm>
            <a:custGeom>
              <a:avLst/>
              <a:gdLst>
                <a:gd name="connsiteX0" fmla="*/ 95726 w 190500"/>
                <a:gd name="connsiteY0" fmla="*/ 136684 h 533400"/>
                <a:gd name="connsiteX1" fmla="*/ 95726 w 190500"/>
                <a:gd name="connsiteY1" fmla="*/ 7144 h 533400"/>
                <a:gd name="connsiteX2" fmla="*/ 7144 w 190500"/>
                <a:gd name="connsiteY2" fmla="*/ 7144 h 533400"/>
                <a:gd name="connsiteX3" fmla="*/ 7144 w 190500"/>
                <a:gd name="connsiteY3" fmla="*/ 262414 h 533400"/>
                <a:gd name="connsiteX4" fmla="*/ 66199 w 190500"/>
                <a:gd name="connsiteY4" fmla="*/ 296704 h 533400"/>
                <a:gd name="connsiteX5" fmla="*/ 66199 w 190500"/>
                <a:gd name="connsiteY5" fmla="*/ 528161 h 533400"/>
                <a:gd name="connsiteX6" fmla="*/ 189071 w 190500"/>
                <a:gd name="connsiteY6" fmla="*/ 441484 h 533400"/>
                <a:gd name="connsiteX7" fmla="*/ 189071 w 190500"/>
                <a:gd name="connsiteY7" fmla="*/ 191929 h 533400"/>
                <a:gd name="connsiteX8" fmla="*/ 95726 w 190500"/>
                <a:gd name="connsiteY8" fmla="*/ 136684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533400">
                  <a:moveTo>
                    <a:pt x="95726" y="136684"/>
                  </a:moveTo>
                  <a:lnTo>
                    <a:pt x="95726" y="7144"/>
                  </a:lnTo>
                  <a:cubicBezTo>
                    <a:pt x="95726" y="7144"/>
                    <a:pt x="34766" y="7144"/>
                    <a:pt x="7144" y="7144"/>
                  </a:cubicBezTo>
                  <a:cubicBezTo>
                    <a:pt x="7144" y="91916"/>
                    <a:pt x="7144" y="176689"/>
                    <a:pt x="7144" y="262414"/>
                  </a:cubicBezTo>
                  <a:cubicBezTo>
                    <a:pt x="65246" y="262414"/>
                    <a:pt x="66199" y="296704"/>
                    <a:pt x="66199" y="296704"/>
                  </a:cubicBezTo>
                  <a:lnTo>
                    <a:pt x="66199" y="528161"/>
                  </a:lnTo>
                  <a:cubicBezTo>
                    <a:pt x="109061" y="501491"/>
                    <a:pt x="189071" y="441484"/>
                    <a:pt x="189071" y="441484"/>
                  </a:cubicBezTo>
                  <a:lnTo>
                    <a:pt x="189071" y="191929"/>
                  </a:lnTo>
                  <a:cubicBezTo>
                    <a:pt x="183356" y="152876"/>
                    <a:pt x="145256" y="133826"/>
                    <a:pt x="95726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3F6061C-95DC-404F-8E8B-9ACFCD546FC6}"/>
                </a:ext>
              </a:extLst>
            </p:cNvPr>
            <p:cNvSpPr/>
            <p:nvPr/>
          </p:nvSpPr>
          <p:spPr>
            <a:xfrm>
              <a:off x="2455131" y="1920841"/>
              <a:ext cx="190500" cy="533400"/>
            </a:xfrm>
            <a:custGeom>
              <a:avLst/>
              <a:gdLst>
                <a:gd name="connsiteX0" fmla="*/ 189071 w 190500"/>
                <a:gd name="connsiteY0" fmla="*/ 7144 h 533400"/>
                <a:gd name="connsiteX1" fmla="*/ 100489 w 190500"/>
                <a:gd name="connsiteY1" fmla="*/ 7144 h 533400"/>
                <a:gd name="connsiteX2" fmla="*/ 100489 w 190500"/>
                <a:gd name="connsiteY2" fmla="*/ 136684 h 533400"/>
                <a:gd name="connsiteX3" fmla="*/ 7144 w 190500"/>
                <a:gd name="connsiteY3" fmla="*/ 190976 h 533400"/>
                <a:gd name="connsiteX4" fmla="*/ 7144 w 190500"/>
                <a:gd name="connsiteY4" fmla="*/ 441484 h 533400"/>
                <a:gd name="connsiteX5" fmla="*/ 130016 w 190500"/>
                <a:gd name="connsiteY5" fmla="*/ 528161 h 533400"/>
                <a:gd name="connsiteX6" fmla="*/ 130016 w 190500"/>
                <a:gd name="connsiteY6" fmla="*/ 296704 h 533400"/>
                <a:gd name="connsiteX7" fmla="*/ 189071 w 190500"/>
                <a:gd name="connsiteY7" fmla="*/ 262414 h 533400"/>
                <a:gd name="connsiteX8" fmla="*/ 189071 w 190500"/>
                <a:gd name="connsiteY8" fmla="*/ 7144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533400">
                  <a:moveTo>
                    <a:pt x="189071" y="7144"/>
                  </a:moveTo>
                  <a:cubicBezTo>
                    <a:pt x="161449" y="7144"/>
                    <a:pt x="100489" y="7144"/>
                    <a:pt x="100489" y="7144"/>
                  </a:cubicBezTo>
                  <a:lnTo>
                    <a:pt x="100489" y="136684"/>
                  </a:lnTo>
                  <a:cubicBezTo>
                    <a:pt x="50959" y="132874"/>
                    <a:pt x="12859" y="152876"/>
                    <a:pt x="7144" y="190976"/>
                  </a:cubicBezTo>
                  <a:lnTo>
                    <a:pt x="7144" y="441484"/>
                  </a:lnTo>
                  <a:cubicBezTo>
                    <a:pt x="7144" y="441484"/>
                    <a:pt x="87154" y="501491"/>
                    <a:pt x="130016" y="528161"/>
                  </a:cubicBezTo>
                  <a:lnTo>
                    <a:pt x="130016" y="296704"/>
                  </a:lnTo>
                  <a:cubicBezTo>
                    <a:pt x="130016" y="296704"/>
                    <a:pt x="130969" y="262414"/>
                    <a:pt x="189071" y="262414"/>
                  </a:cubicBezTo>
                  <a:cubicBezTo>
                    <a:pt x="189071" y="176689"/>
                    <a:pt x="189071" y="91916"/>
                    <a:pt x="18907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FB14FB6-7647-45C5-AE7F-E498C1A93419}"/>
                </a:ext>
              </a:extLst>
            </p:cNvPr>
            <p:cNvSpPr/>
            <p:nvPr/>
          </p:nvSpPr>
          <p:spPr>
            <a:xfrm>
              <a:off x="3435254" y="2028473"/>
              <a:ext cx="47625" cy="19050"/>
            </a:xfrm>
            <a:custGeom>
              <a:avLst/>
              <a:gdLst>
                <a:gd name="connsiteX0" fmla="*/ 35719 w 47625"/>
                <a:gd name="connsiteY0" fmla="*/ 10001 h 19050"/>
                <a:gd name="connsiteX1" fmla="*/ 14764 w 47625"/>
                <a:gd name="connsiteY1" fmla="*/ 7144 h 19050"/>
                <a:gd name="connsiteX2" fmla="*/ 7144 w 47625"/>
                <a:gd name="connsiteY2" fmla="*/ 11906 h 19050"/>
                <a:gd name="connsiteX3" fmla="*/ 9049 w 47625"/>
                <a:gd name="connsiteY3" fmla="*/ 18574 h 19050"/>
                <a:gd name="connsiteX4" fmla="*/ 20479 w 47625"/>
                <a:gd name="connsiteY4" fmla="*/ 15716 h 19050"/>
                <a:gd name="connsiteX5" fmla="*/ 33814 w 47625"/>
                <a:gd name="connsiteY5" fmla="*/ 18574 h 19050"/>
                <a:gd name="connsiteX6" fmla="*/ 43339 w 47625"/>
                <a:gd name="connsiteY6" fmla="*/ 14764 h 19050"/>
                <a:gd name="connsiteX7" fmla="*/ 42386 w 47625"/>
                <a:gd name="connsiteY7" fmla="*/ 12859 h 19050"/>
                <a:gd name="connsiteX8" fmla="*/ 35719 w 47625"/>
                <a:gd name="connsiteY8" fmla="*/ 100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35719" y="10001"/>
                  </a:moveTo>
                  <a:cubicBezTo>
                    <a:pt x="30004" y="9049"/>
                    <a:pt x="21431" y="9049"/>
                    <a:pt x="14764" y="7144"/>
                  </a:cubicBezTo>
                  <a:cubicBezTo>
                    <a:pt x="13811" y="9049"/>
                    <a:pt x="10001" y="10001"/>
                    <a:pt x="7144" y="11906"/>
                  </a:cubicBezTo>
                  <a:cubicBezTo>
                    <a:pt x="9049" y="15716"/>
                    <a:pt x="8096" y="16669"/>
                    <a:pt x="9049" y="18574"/>
                  </a:cubicBezTo>
                  <a:cubicBezTo>
                    <a:pt x="13811" y="18574"/>
                    <a:pt x="16669" y="15716"/>
                    <a:pt x="20479" y="15716"/>
                  </a:cubicBezTo>
                  <a:cubicBezTo>
                    <a:pt x="25241" y="15716"/>
                    <a:pt x="29051" y="19526"/>
                    <a:pt x="33814" y="18574"/>
                  </a:cubicBezTo>
                  <a:cubicBezTo>
                    <a:pt x="37624" y="18574"/>
                    <a:pt x="39529" y="15716"/>
                    <a:pt x="43339" y="14764"/>
                  </a:cubicBezTo>
                  <a:cubicBezTo>
                    <a:pt x="43339" y="13811"/>
                    <a:pt x="43339" y="12859"/>
                    <a:pt x="42386" y="12859"/>
                  </a:cubicBezTo>
                  <a:cubicBezTo>
                    <a:pt x="40481" y="12859"/>
                    <a:pt x="38576" y="10954"/>
                    <a:pt x="3571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A2B461C-F40E-4FC7-9948-74C695EB19A3}"/>
                </a:ext>
              </a:extLst>
            </p:cNvPr>
            <p:cNvSpPr/>
            <p:nvPr/>
          </p:nvSpPr>
          <p:spPr>
            <a:xfrm>
              <a:off x="3471449" y="2043713"/>
              <a:ext cx="57150" cy="66675"/>
            </a:xfrm>
            <a:custGeom>
              <a:avLst/>
              <a:gdLst>
                <a:gd name="connsiteX0" fmla="*/ 38576 w 57150"/>
                <a:gd name="connsiteY0" fmla="*/ 59531 h 66675"/>
                <a:gd name="connsiteX1" fmla="*/ 41434 w 57150"/>
                <a:gd name="connsiteY1" fmla="*/ 62389 h 66675"/>
                <a:gd name="connsiteX2" fmla="*/ 53816 w 57150"/>
                <a:gd name="connsiteY2" fmla="*/ 51911 h 66675"/>
                <a:gd name="connsiteX3" fmla="*/ 48101 w 57150"/>
                <a:gd name="connsiteY3" fmla="*/ 47149 h 66675"/>
                <a:gd name="connsiteX4" fmla="*/ 32861 w 57150"/>
                <a:gd name="connsiteY4" fmla="*/ 25241 h 66675"/>
                <a:gd name="connsiteX5" fmla="*/ 29051 w 57150"/>
                <a:gd name="connsiteY5" fmla="*/ 22384 h 66675"/>
                <a:gd name="connsiteX6" fmla="*/ 14764 w 57150"/>
                <a:gd name="connsiteY6" fmla="*/ 7144 h 66675"/>
                <a:gd name="connsiteX7" fmla="*/ 10001 w 57150"/>
                <a:gd name="connsiteY7" fmla="*/ 18574 h 66675"/>
                <a:gd name="connsiteX8" fmla="*/ 37624 w 57150"/>
                <a:gd name="connsiteY8" fmla="*/ 46196 h 66675"/>
                <a:gd name="connsiteX9" fmla="*/ 7144 w 57150"/>
                <a:gd name="connsiteY9" fmla="*/ 25241 h 66675"/>
                <a:gd name="connsiteX10" fmla="*/ 12859 w 57150"/>
                <a:gd name="connsiteY10" fmla="*/ 32861 h 66675"/>
                <a:gd name="connsiteX11" fmla="*/ 16669 w 57150"/>
                <a:gd name="connsiteY11" fmla="*/ 45244 h 66675"/>
                <a:gd name="connsiteX12" fmla="*/ 38576 w 57150"/>
                <a:gd name="connsiteY12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50" h="66675">
                  <a:moveTo>
                    <a:pt x="38576" y="59531"/>
                  </a:moveTo>
                  <a:cubicBezTo>
                    <a:pt x="39529" y="60484"/>
                    <a:pt x="40481" y="61436"/>
                    <a:pt x="41434" y="62389"/>
                  </a:cubicBezTo>
                  <a:cubicBezTo>
                    <a:pt x="51911" y="67151"/>
                    <a:pt x="55721" y="63341"/>
                    <a:pt x="53816" y="51911"/>
                  </a:cubicBezTo>
                  <a:cubicBezTo>
                    <a:pt x="51911" y="50006"/>
                    <a:pt x="50006" y="49054"/>
                    <a:pt x="48101" y="47149"/>
                  </a:cubicBezTo>
                  <a:cubicBezTo>
                    <a:pt x="42386" y="41434"/>
                    <a:pt x="37624" y="31909"/>
                    <a:pt x="32861" y="25241"/>
                  </a:cubicBezTo>
                  <a:cubicBezTo>
                    <a:pt x="31909" y="24289"/>
                    <a:pt x="30004" y="23336"/>
                    <a:pt x="29051" y="22384"/>
                  </a:cubicBezTo>
                  <a:cubicBezTo>
                    <a:pt x="24289" y="17621"/>
                    <a:pt x="22384" y="9049"/>
                    <a:pt x="14764" y="7144"/>
                  </a:cubicBezTo>
                  <a:cubicBezTo>
                    <a:pt x="13811" y="10954"/>
                    <a:pt x="10954" y="14764"/>
                    <a:pt x="10001" y="18574"/>
                  </a:cubicBezTo>
                  <a:cubicBezTo>
                    <a:pt x="19526" y="27146"/>
                    <a:pt x="33814" y="33814"/>
                    <a:pt x="37624" y="46196"/>
                  </a:cubicBezTo>
                  <a:cubicBezTo>
                    <a:pt x="28099" y="38576"/>
                    <a:pt x="17621" y="31909"/>
                    <a:pt x="7144" y="25241"/>
                  </a:cubicBezTo>
                  <a:cubicBezTo>
                    <a:pt x="7144" y="28099"/>
                    <a:pt x="10954" y="30004"/>
                    <a:pt x="12859" y="32861"/>
                  </a:cubicBezTo>
                  <a:cubicBezTo>
                    <a:pt x="14764" y="36671"/>
                    <a:pt x="14764" y="40481"/>
                    <a:pt x="16669" y="45244"/>
                  </a:cubicBezTo>
                  <a:cubicBezTo>
                    <a:pt x="21431" y="51911"/>
                    <a:pt x="31909" y="56674"/>
                    <a:pt x="38576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61EAE5C-038B-4BF2-AF8B-9EA0EE3D28F0}"/>
                </a:ext>
              </a:extLst>
            </p:cNvPr>
            <p:cNvSpPr/>
            <p:nvPr/>
          </p:nvSpPr>
          <p:spPr>
            <a:xfrm>
              <a:off x="3498119" y="2046571"/>
              <a:ext cx="47625" cy="38100"/>
            </a:xfrm>
            <a:custGeom>
              <a:avLst/>
              <a:gdLst>
                <a:gd name="connsiteX0" fmla="*/ 22384 w 47625"/>
                <a:gd name="connsiteY0" fmla="*/ 23336 h 38100"/>
                <a:gd name="connsiteX1" fmla="*/ 27146 w 47625"/>
                <a:gd name="connsiteY1" fmla="*/ 32861 h 38100"/>
                <a:gd name="connsiteX2" fmla="*/ 36671 w 47625"/>
                <a:gd name="connsiteY2" fmla="*/ 10954 h 38100"/>
                <a:gd name="connsiteX3" fmla="*/ 33814 w 47625"/>
                <a:gd name="connsiteY3" fmla="*/ 17621 h 38100"/>
                <a:gd name="connsiteX4" fmla="*/ 26194 w 47625"/>
                <a:gd name="connsiteY4" fmla="*/ 15716 h 38100"/>
                <a:gd name="connsiteX5" fmla="*/ 22384 w 47625"/>
                <a:gd name="connsiteY5" fmla="*/ 14764 h 38100"/>
                <a:gd name="connsiteX6" fmla="*/ 7144 w 47625"/>
                <a:gd name="connsiteY6" fmla="*/ 7144 h 38100"/>
                <a:gd name="connsiteX7" fmla="*/ 22384 w 47625"/>
                <a:gd name="connsiteY7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22384" y="23336"/>
                  </a:moveTo>
                  <a:cubicBezTo>
                    <a:pt x="24289" y="26194"/>
                    <a:pt x="25241" y="30956"/>
                    <a:pt x="27146" y="32861"/>
                  </a:cubicBezTo>
                  <a:cubicBezTo>
                    <a:pt x="39529" y="48101"/>
                    <a:pt x="50006" y="18574"/>
                    <a:pt x="36671" y="10954"/>
                  </a:cubicBezTo>
                  <a:cubicBezTo>
                    <a:pt x="34766" y="12859"/>
                    <a:pt x="36671" y="16669"/>
                    <a:pt x="33814" y="17621"/>
                  </a:cubicBezTo>
                  <a:cubicBezTo>
                    <a:pt x="30004" y="17621"/>
                    <a:pt x="29051" y="17621"/>
                    <a:pt x="26194" y="15716"/>
                  </a:cubicBezTo>
                  <a:cubicBezTo>
                    <a:pt x="25241" y="14764"/>
                    <a:pt x="23336" y="15716"/>
                    <a:pt x="22384" y="14764"/>
                  </a:cubicBezTo>
                  <a:cubicBezTo>
                    <a:pt x="16669" y="11906"/>
                    <a:pt x="11906" y="7144"/>
                    <a:pt x="7144" y="7144"/>
                  </a:cubicBezTo>
                  <a:cubicBezTo>
                    <a:pt x="8096" y="11906"/>
                    <a:pt x="16669" y="15716"/>
                    <a:pt x="22384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2B30517C-8A4D-4B03-8AF7-8B613CE85CA5}"/>
                </a:ext>
              </a:extLst>
            </p:cNvPr>
            <p:cNvSpPr/>
            <p:nvPr/>
          </p:nvSpPr>
          <p:spPr>
            <a:xfrm>
              <a:off x="3356196" y="1965608"/>
              <a:ext cx="152400" cy="66675"/>
            </a:xfrm>
            <a:custGeom>
              <a:avLst/>
              <a:gdLst>
                <a:gd name="connsiteX0" fmla="*/ 72866 w 152400"/>
                <a:gd name="connsiteY0" fmla="*/ 56674 h 66675"/>
                <a:gd name="connsiteX1" fmla="*/ 146209 w 152400"/>
                <a:gd name="connsiteY1" fmla="*/ 64294 h 66675"/>
                <a:gd name="connsiteX2" fmla="*/ 140494 w 152400"/>
                <a:gd name="connsiteY2" fmla="*/ 46196 h 66675"/>
                <a:gd name="connsiteX3" fmla="*/ 130969 w 152400"/>
                <a:gd name="connsiteY3" fmla="*/ 38576 h 66675"/>
                <a:gd name="connsiteX4" fmla="*/ 130016 w 152400"/>
                <a:gd name="connsiteY4" fmla="*/ 38576 h 66675"/>
                <a:gd name="connsiteX5" fmla="*/ 126206 w 152400"/>
                <a:gd name="connsiteY5" fmla="*/ 36671 h 66675"/>
                <a:gd name="connsiteX6" fmla="*/ 125254 w 152400"/>
                <a:gd name="connsiteY6" fmla="*/ 35719 h 66675"/>
                <a:gd name="connsiteX7" fmla="*/ 123349 w 152400"/>
                <a:gd name="connsiteY7" fmla="*/ 33814 h 66675"/>
                <a:gd name="connsiteX8" fmla="*/ 122396 w 152400"/>
                <a:gd name="connsiteY8" fmla="*/ 32861 h 66675"/>
                <a:gd name="connsiteX9" fmla="*/ 120491 w 152400"/>
                <a:gd name="connsiteY9" fmla="*/ 30956 h 66675"/>
                <a:gd name="connsiteX10" fmla="*/ 118586 w 152400"/>
                <a:gd name="connsiteY10" fmla="*/ 29051 h 66675"/>
                <a:gd name="connsiteX11" fmla="*/ 118586 w 152400"/>
                <a:gd name="connsiteY11" fmla="*/ 29051 h 66675"/>
                <a:gd name="connsiteX12" fmla="*/ 110966 w 152400"/>
                <a:gd name="connsiteY12" fmla="*/ 14764 h 66675"/>
                <a:gd name="connsiteX13" fmla="*/ 111919 w 152400"/>
                <a:gd name="connsiteY13" fmla="*/ 12859 h 66675"/>
                <a:gd name="connsiteX14" fmla="*/ 111919 w 152400"/>
                <a:gd name="connsiteY14" fmla="*/ 10001 h 66675"/>
                <a:gd name="connsiteX15" fmla="*/ 107156 w 152400"/>
                <a:gd name="connsiteY15" fmla="*/ 7144 h 66675"/>
                <a:gd name="connsiteX16" fmla="*/ 107156 w 152400"/>
                <a:gd name="connsiteY16" fmla="*/ 7144 h 66675"/>
                <a:gd name="connsiteX17" fmla="*/ 105251 w 152400"/>
                <a:gd name="connsiteY17" fmla="*/ 7144 h 66675"/>
                <a:gd name="connsiteX18" fmla="*/ 95726 w 152400"/>
                <a:gd name="connsiteY18" fmla="*/ 17621 h 66675"/>
                <a:gd name="connsiteX19" fmla="*/ 93821 w 152400"/>
                <a:gd name="connsiteY19" fmla="*/ 30956 h 66675"/>
                <a:gd name="connsiteX20" fmla="*/ 97631 w 152400"/>
                <a:gd name="connsiteY20" fmla="*/ 37624 h 66675"/>
                <a:gd name="connsiteX21" fmla="*/ 98584 w 152400"/>
                <a:gd name="connsiteY21" fmla="*/ 37624 h 66675"/>
                <a:gd name="connsiteX22" fmla="*/ 103346 w 152400"/>
                <a:gd name="connsiteY22" fmla="*/ 40481 h 66675"/>
                <a:gd name="connsiteX23" fmla="*/ 107156 w 152400"/>
                <a:gd name="connsiteY23" fmla="*/ 42386 h 66675"/>
                <a:gd name="connsiteX24" fmla="*/ 107156 w 152400"/>
                <a:gd name="connsiteY24" fmla="*/ 46196 h 66675"/>
                <a:gd name="connsiteX25" fmla="*/ 106204 w 152400"/>
                <a:gd name="connsiteY25" fmla="*/ 46196 h 66675"/>
                <a:gd name="connsiteX26" fmla="*/ 106204 w 152400"/>
                <a:gd name="connsiteY26" fmla="*/ 46196 h 66675"/>
                <a:gd name="connsiteX27" fmla="*/ 13811 w 152400"/>
                <a:gd name="connsiteY27" fmla="*/ 48101 h 66675"/>
                <a:gd name="connsiteX28" fmla="*/ 7144 w 152400"/>
                <a:gd name="connsiteY28" fmla="*/ 55721 h 66675"/>
                <a:gd name="connsiteX29" fmla="*/ 10001 w 152400"/>
                <a:gd name="connsiteY29" fmla="*/ 58579 h 66675"/>
                <a:gd name="connsiteX30" fmla="*/ 10001 w 152400"/>
                <a:gd name="connsiteY30" fmla="*/ 58579 h 66675"/>
                <a:gd name="connsiteX31" fmla="*/ 13811 w 152400"/>
                <a:gd name="connsiteY31" fmla="*/ 59531 h 66675"/>
                <a:gd name="connsiteX32" fmla="*/ 47149 w 152400"/>
                <a:gd name="connsiteY32" fmla="*/ 60484 h 66675"/>
                <a:gd name="connsiteX33" fmla="*/ 56674 w 152400"/>
                <a:gd name="connsiteY33" fmla="*/ 60484 h 66675"/>
                <a:gd name="connsiteX34" fmla="*/ 66199 w 152400"/>
                <a:gd name="connsiteY34" fmla="*/ 62389 h 66675"/>
                <a:gd name="connsiteX35" fmla="*/ 90964 w 152400"/>
                <a:gd name="connsiteY35" fmla="*/ 62389 h 66675"/>
                <a:gd name="connsiteX36" fmla="*/ 110014 w 152400"/>
                <a:gd name="connsiteY36" fmla="*/ 61436 h 66675"/>
                <a:gd name="connsiteX37" fmla="*/ 72866 w 152400"/>
                <a:gd name="connsiteY37" fmla="*/ 5667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2400" h="66675">
                  <a:moveTo>
                    <a:pt x="72866" y="56674"/>
                  </a:moveTo>
                  <a:cubicBezTo>
                    <a:pt x="99536" y="55721"/>
                    <a:pt x="120491" y="63341"/>
                    <a:pt x="146209" y="64294"/>
                  </a:cubicBezTo>
                  <a:cubicBezTo>
                    <a:pt x="151924" y="56674"/>
                    <a:pt x="146209" y="51911"/>
                    <a:pt x="140494" y="46196"/>
                  </a:cubicBezTo>
                  <a:cubicBezTo>
                    <a:pt x="137636" y="43339"/>
                    <a:pt x="133826" y="40481"/>
                    <a:pt x="130969" y="38576"/>
                  </a:cubicBezTo>
                  <a:cubicBezTo>
                    <a:pt x="130969" y="38576"/>
                    <a:pt x="130969" y="38576"/>
                    <a:pt x="130016" y="38576"/>
                  </a:cubicBezTo>
                  <a:cubicBezTo>
                    <a:pt x="128111" y="38576"/>
                    <a:pt x="127159" y="38576"/>
                    <a:pt x="126206" y="36671"/>
                  </a:cubicBezTo>
                  <a:cubicBezTo>
                    <a:pt x="125254" y="36671"/>
                    <a:pt x="125254" y="36671"/>
                    <a:pt x="125254" y="35719"/>
                  </a:cubicBezTo>
                  <a:cubicBezTo>
                    <a:pt x="124301" y="35719"/>
                    <a:pt x="123349" y="34766"/>
                    <a:pt x="123349" y="33814"/>
                  </a:cubicBezTo>
                  <a:cubicBezTo>
                    <a:pt x="123349" y="33814"/>
                    <a:pt x="122396" y="32861"/>
                    <a:pt x="122396" y="32861"/>
                  </a:cubicBezTo>
                  <a:cubicBezTo>
                    <a:pt x="121444" y="32861"/>
                    <a:pt x="120491" y="31909"/>
                    <a:pt x="120491" y="30956"/>
                  </a:cubicBezTo>
                  <a:cubicBezTo>
                    <a:pt x="119539" y="30004"/>
                    <a:pt x="118586" y="30004"/>
                    <a:pt x="118586" y="29051"/>
                  </a:cubicBezTo>
                  <a:cubicBezTo>
                    <a:pt x="118586" y="29051"/>
                    <a:pt x="118586" y="29051"/>
                    <a:pt x="118586" y="29051"/>
                  </a:cubicBezTo>
                  <a:cubicBezTo>
                    <a:pt x="112871" y="26194"/>
                    <a:pt x="110966" y="21431"/>
                    <a:pt x="110966" y="14764"/>
                  </a:cubicBezTo>
                  <a:cubicBezTo>
                    <a:pt x="110966" y="13811"/>
                    <a:pt x="110966" y="12859"/>
                    <a:pt x="111919" y="12859"/>
                  </a:cubicBezTo>
                  <a:cubicBezTo>
                    <a:pt x="111919" y="11906"/>
                    <a:pt x="111919" y="10954"/>
                    <a:pt x="111919" y="10001"/>
                  </a:cubicBezTo>
                  <a:cubicBezTo>
                    <a:pt x="110966" y="9049"/>
                    <a:pt x="110014" y="8096"/>
                    <a:pt x="107156" y="7144"/>
                  </a:cubicBezTo>
                  <a:cubicBezTo>
                    <a:pt x="107156" y="7144"/>
                    <a:pt x="107156" y="7144"/>
                    <a:pt x="107156" y="7144"/>
                  </a:cubicBezTo>
                  <a:cubicBezTo>
                    <a:pt x="106204" y="7144"/>
                    <a:pt x="106204" y="7144"/>
                    <a:pt x="105251" y="7144"/>
                  </a:cubicBezTo>
                  <a:cubicBezTo>
                    <a:pt x="101441" y="10001"/>
                    <a:pt x="97631" y="13811"/>
                    <a:pt x="95726" y="17621"/>
                  </a:cubicBezTo>
                  <a:cubicBezTo>
                    <a:pt x="93821" y="21431"/>
                    <a:pt x="92869" y="26194"/>
                    <a:pt x="93821" y="30956"/>
                  </a:cubicBezTo>
                  <a:cubicBezTo>
                    <a:pt x="94774" y="33814"/>
                    <a:pt x="95726" y="35719"/>
                    <a:pt x="97631" y="37624"/>
                  </a:cubicBezTo>
                  <a:cubicBezTo>
                    <a:pt x="97631" y="37624"/>
                    <a:pt x="98584" y="37624"/>
                    <a:pt x="98584" y="37624"/>
                  </a:cubicBezTo>
                  <a:cubicBezTo>
                    <a:pt x="100489" y="38576"/>
                    <a:pt x="101441" y="39529"/>
                    <a:pt x="103346" y="40481"/>
                  </a:cubicBezTo>
                  <a:cubicBezTo>
                    <a:pt x="104299" y="41434"/>
                    <a:pt x="106204" y="42386"/>
                    <a:pt x="107156" y="42386"/>
                  </a:cubicBezTo>
                  <a:cubicBezTo>
                    <a:pt x="109061" y="42386"/>
                    <a:pt x="109061" y="46196"/>
                    <a:pt x="107156" y="46196"/>
                  </a:cubicBezTo>
                  <a:cubicBezTo>
                    <a:pt x="107156" y="46196"/>
                    <a:pt x="107156" y="46196"/>
                    <a:pt x="106204" y="46196"/>
                  </a:cubicBezTo>
                  <a:cubicBezTo>
                    <a:pt x="106204" y="46196"/>
                    <a:pt x="106204" y="46196"/>
                    <a:pt x="106204" y="46196"/>
                  </a:cubicBezTo>
                  <a:cubicBezTo>
                    <a:pt x="80486" y="37624"/>
                    <a:pt x="41434" y="50006"/>
                    <a:pt x="13811" y="48101"/>
                  </a:cubicBezTo>
                  <a:cubicBezTo>
                    <a:pt x="11906" y="50006"/>
                    <a:pt x="8096" y="51911"/>
                    <a:pt x="7144" y="55721"/>
                  </a:cubicBezTo>
                  <a:cubicBezTo>
                    <a:pt x="7144" y="56674"/>
                    <a:pt x="9049" y="57626"/>
                    <a:pt x="10001" y="58579"/>
                  </a:cubicBezTo>
                  <a:lnTo>
                    <a:pt x="10001" y="58579"/>
                  </a:lnTo>
                  <a:lnTo>
                    <a:pt x="13811" y="59531"/>
                  </a:lnTo>
                  <a:cubicBezTo>
                    <a:pt x="26194" y="54769"/>
                    <a:pt x="32861" y="58579"/>
                    <a:pt x="47149" y="60484"/>
                  </a:cubicBezTo>
                  <a:cubicBezTo>
                    <a:pt x="50006" y="60484"/>
                    <a:pt x="53816" y="59531"/>
                    <a:pt x="56674" y="60484"/>
                  </a:cubicBezTo>
                  <a:cubicBezTo>
                    <a:pt x="60484" y="60484"/>
                    <a:pt x="63341" y="62389"/>
                    <a:pt x="66199" y="62389"/>
                  </a:cubicBezTo>
                  <a:cubicBezTo>
                    <a:pt x="75724" y="63341"/>
                    <a:pt x="83344" y="62389"/>
                    <a:pt x="90964" y="62389"/>
                  </a:cubicBezTo>
                  <a:cubicBezTo>
                    <a:pt x="97631" y="62389"/>
                    <a:pt x="106204" y="65246"/>
                    <a:pt x="110014" y="61436"/>
                  </a:cubicBezTo>
                  <a:cubicBezTo>
                    <a:pt x="96679" y="59531"/>
                    <a:pt x="83344" y="60484"/>
                    <a:pt x="72866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D8E443F-9ED4-4010-A4B4-451020532076}"/>
                </a:ext>
              </a:extLst>
            </p:cNvPr>
            <p:cNvSpPr/>
            <p:nvPr/>
          </p:nvSpPr>
          <p:spPr>
            <a:xfrm>
              <a:off x="3353339" y="2017975"/>
              <a:ext cx="133350" cy="142875"/>
            </a:xfrm>
            <a:custGeom>
              <a:avLst/>
              <a:gdLst>
                <a:gd name="connsiteX0" fmla="*/ 77629 w 133350"/>
                <a:gd name="connsiteY0" fmla="*/ 127179 h 142875"/>
                <a:gd name="connsiteX1" fmla="*/ 77629 w 133350"/>
                <a:gd name="connsiteY1" fmla="*/ 127179 h 142875"/>
                <a:gd name="connsiteX2" fmla="*/ 81439 w 133350"/>
                <a:gd name="connsiteY2" fmla="*/ 124322 h 142875"/>
                <a:gd name="connsiteX3" fmla="*/ 81439 w 133350"/>
                <a:gd name="connsiteY3" fmla="*/ 124322 h 142875"/>
                <a:gd name="connsiteX4" fmla="*/ 83344 w 133350"/>
                <a:gd name="connsiteY4" fmla="*/ 122417 h 142875"/>
                <a:gd name="connsiteX5" fmla="*/ 84296 w 133350"/>
                <a:gd name="connsiteY5" fmla="*/ 121464 h 142875"/>
                <a:gd name="connsiteX6" fmla="*/ 86201 w 133350"/>
                <a:gd name="connsiteY6" fmla="*/ 120512 h 142875"/>
                <a:gd name="connsiteX7" fmla="*/ 87154 w 133350"/>
                <a:gd name="connsiteY7" fmla="*/ 119559 h 142875"/>
                <a:gd name="connsiteX8" fmla="*/ 87154 w 133350"/>
                <a:gd name="connsiteY8" fmla="*/ 119559 h 142875"/>
                <a:gd name="connsiteX9" fmla="*/ 88106 w 133350"/>
                <a:gd name="connsiteY9" fmla="*/ 117654 h 142875"/>
                <a:gd name="connsiteX10" fmla="*/ 89059 w 133350"/>
                <a:gd name="connsiteY10" fmla="*/ 117654 h 142875"/>
                <a:gd name="connsiteX11" fmla="*/ 89059 w 133350"/>
                <a:gd name="connsiteY11" fmla="*/ 117654 h 142875"/>
                <a:gd name="connsiteX12" fmla="*/ 89059 w 133350"/>
                <a:gd name="connsiteY12" fmla="*/ 117654 h 142875"/>
                <a:gd name="connsiteX13" fmla="*/ 90011 w 133350"/>
                <a:gd name="connsiteY13" fmla="*/ 116702 h 142875"/>
                <a:gd name="connsiteX14" fmla="*/ 90964 w 133350"/>
                <a:gd name="connsiteY14" fmla="*/ 115749 h 142875"/>
                <a:gd name="connsiteX15" fmla="*/ 92869 w 133350"/>
                <a:gd name="connsiteY15" fmla="*/ 114797 h 142875"/>
                <a:gd name="connsiteX16" fmla="*/ 94774 w 133350"/>
                <a:gd name="connsiteY16" fmla="*/ 113844 h 142875"/>
                <a:gd name="connsiteX17" fmla="*/ 94774 w 133350"/>
                <a:gd name="connsiteY17" fmla="*/ 113844 h 142875"/>
                <a:gd name="connsiteX18" fmla="*/ 99536 w 133350"/>
                <a:gd name="connsiteY18" fmla="*/ 110034 h 142875"/>
                <a:gd name="connsiteX19" fmla="*/ 105251 w 133350"/>
                <a:gd name="connsiteY19" fmla="*/ 105272 h 142875"/>
                <a:gd name="connsiteX20" fmla="*/ 106204 w 133350"/>
                <a:gd name="connsiteY20" fmla="*/ 105272 h 142875"/>
                <a:gd name="connsiteX21" fmla="*/ 107156 w 133350"/>
                <a:gd name="connsiteY21" fmla="*/ 104319 h 142875"/>
                <a:gd name="connsiteX22" fmla="*/ 109061 w 133350"/>
                <a:gd name="connsiteY22" fmla="*/ 102414 h 142875"/>
                <a:gd name="connsiteX23" fmla="*/ 110014 w 133350"/>
                <a:gd name="connsiteY23" fmla="*/ 101462 h 142875"/>
                <a:gd name="connsiteX24" fmla="*/ 110014 w 133350"/>
                <a:gd name="connsiteY24" fmla="*/ 101462 h 142875"/>
                <a:gd name="connsiteX25" fmla="*/ 110966 w 133350"/>
                <a:gd name="connsiteY25" fmla="*/ 100509 h 142875"/>
                <a:gd name="connsiteX26" fmla="*/ 111919 w 133350"/>
                <a:gd name="connsiteY26" fmla="*/ 99557 h 142875"/>
                <a:gd name="connsiteX27" fmla="*/ 113824 w 133350"/>
                <a:gd name="connsiteY27" fmla="*/ 98604 h 142875"/>
                <a:gd name="connsiteX28" fmla="*/ 114776 w 133350"/>
                <a:gd name="connsiteY28" fmla="*/ 98604 h 142875"/>
                <a:gd name="connsiteX29" fmla="*/ 114776 w 133350"/>
                <a:gd name="connsiteY29" fmla="*/ 98604 h 142875"/>
                <a:gd name="connsiteX30" fmla="*/ 115729 w 133350"/>
                <a:gd name="connsiteY30" fmla="*/ 96699 h 142875"/>
                <a:gd name="connsiteX31" fmla="*/ 116681 w 133350"/>
                <a:gd name="connsiteY31" fmla="*/ 95747 h 142875"/>
                <a:gd name="connsiteX32" fmla="*/ 116681 w 133350"/>
                <a:gd name="connsiteY32" fmla="*/ 94794 h 142875"/>
                <a:gd name="connsiteX33" fmla="*/ 117634 w 133350"/>
                <a:gd name="connsiteY33" fmla="*/ 93842 h 142875"/>
                <a:gd name="connsiteX34" fmla="*/ 118586 w 133350"/>
                <a:gd name="connsiteY34" fmla="*/ 92889 h 142875"/>
                <a:gd name="connsiteX35" fmla="*/ 118586 w 133350"/>
                <a:gd name="connsiteY35" fmla="*/ 92889 h 142875"/>
                <a:gd name="connsiteX36" fmla="*/ 119539 w 133350"/>
                <a:gd name="connsiteY36" fmla="*/ 91937 h 142875"/>
                <a:gd name="connsiteX37" fmla="*/ 120491 w 133350"/>
                <a:gd name="connsiteY37" fmla="*/ 90984 h 142875"/>
                <a:gd name="connsiteX38" fmla="*/ 121444 w 133350"/>
                <a:gd name="connsiteY38" fmla="*/ 90032 h 142875"/>
                <a:gd name="connsiteX39" fmla="*/ 122396 w 133350"/>
                <a:gd name="connsiteY39" fmla="*/ 89079 h 142875"/>
                <a:gd name="connsiteX40" fmla="*/ 122396 w 133350"/>
                <a:gd name="connsiteY40" fmla="*/ 88127 h 142875"/>
                <a:gd name="connsiteX41" fmla="*/ 122396 w 133350"/>
                <a:gd name="connsiteY41" fmla="*/ 88127 h 142875"/>
                <a:gd name="connsiteX42" fmla="*/ 122396 w 133350"/>
                <a:gd name="connsiteY42" fmla="*/ 88127 h 142875"/>
                <a:gd name="connsiteX43" fmla="*/ 122396 w 133350"/>
                <a:gd name="connsiteY43" fmla="*/ 87174 h 142875"/>
                <a:gd name="connsiteX44" fmla="*/ 122396 w 133350"/>
                <a:gd name="connsiteY44" fmla="*/ 87174 h 142875"/>
                <a:gd name="connsiteX45" fmla="*/ 118586 w 133350"/>
                <a:gd name="connsiteY45" fmla="*/ 89079 h 142875"/>
                <a:gd name="connsiteX46" fmla="*/ 117634 w 133350"/>
                <a:gd name="connsiteY46" fmla="*/ 90032 h 142875"/>
                <a:gd name="connsiteX47" fmla="*/ 116681 w 133350"/>
                <a:gd name="connsiteY47" fmla="*/ 90984 h 142875"/>
                <a:gd name="connsiteX48" fmla="*/ 114776 w 133350"/>
                <a:gd name="connsiteY48" fmla="*/ 91937 h 142875"/>
                <a:gd name="connsiteX49" fmla="*/ 113824 w 133350"/>
                <a:gd name="connsiteY49" fmla="*/ 92889 h 142875"/>
                <a:gd name="connsiteX50" fmla="*/ 111919 w 133350"/>
                <a:gd name="connsiteY50" fmla="*/ 93842 h 142875"/>
                <a:gd name="connsiteX51" fmla="*/ 110966 w 133350"/>
                <a:gd name="connsiteY51" fmla="*/ 94794 h 142875"/>
                <a:gd name="connsiteX52" fmla="*/ 109061 w 133350"/>
                <a:gd name="connsiteY52" fmla="*/ 95747 h 142875"/>
                <a:gd name="connsiteX53" fmla="*/ 108109 w 133350"/>
                <a:gd name="connsiteY53" fmla="*/ 95747 h 142875"/>
                <a:gd name="connsiteX54" fmla="*/ 107156 w 133350"/>
                <a:gd name="connsiteY54" fmla="*/ 96699 h 142875"/>
                <a:gd name="connsiteX55" fmla="*/ 104299 w 133350"/>
                <a:gd name="connsiteY55" fmla="*/ 97652 h 142875"/>
                <a:gd name="connsiteX56" fmla="*/ 103346 w 133350"/>
                <a:gd name="connsiteY56" fmla="*/ 97652 h 142875"/>
                <a:gd name="connsiteX57" fmla="*/ 103346 w 133350"/>
                <a:gd name="connsiteY57" fmla="*/ 97652 h 142875"/>
                <a:gd name="connsiteX58" fmla="*/ 101441 w 133350"/>
                <a:gd name="connsiteY58" fmla="*/ 98604 h 142875"/>
                <a:gd name="connsiteX59" fmla="*/ 100489 w 133350"/>
                <a:gd name="connsiteY59" fmla="*/ 98604 h 142875"/>
                <a:gd name="connsiteX60" fmla="*/ 98584 w 133350"/>
                <a:gd name="connsiteY60" fmla="*/ 99557 h 142875"/>
                <a:gd name="connsiteX61" fmla="*/ 97631 w 133350"/>
                <a:gd name="connsiteY61" fmla="*/ 99557 h 142875"/>
                <a:gd name="connsiteX62" fmla="*/ 97631 w 133350"/>
                <a:gd name="connsiteY62" fmla="*/ 99557 h 142875"/>
                <a:gd name="connsiteX63" fmla="*/ 95726 w 133350"/>
                <a:gd name="connsiteY63" fmla="*/ 100509 h 142875"/>
                <a:gd name="connsiteX64" fmla="*/ 94774 w 133350"/>
                <a:gd name="connsiteY64" fmla="*/ 101462 h 142875"/>
                <a:gd name="connsiteX65" fmla="*/ 93821 w 133350"/>
                <a:gd name="connsiteY65" fmla="*/ 102414 h 142875"/>
                <a:gd name="connsiteX66" fmla="*/ 93821 w 133350"/>
                <a:gd name="connsiteY66" fmla="*/ 102414 h 142875"/>
                <a:gd name="connsiteX67" fmla="*/ 92869 w 133350"/>
                <a:gd name="connsiteY67" fmla="*/ 102414 h 142875"/>
                <a:gd name="connsiteX68" fmla="*/ 90964 w 133350"/>
                <a:gd name="connsiteY68" fmla="*/ 103367 h 142875"/>
                <a:gd name="connsiteX69" fmla="*/ 90964 w 133350"/>
                <a:gd name="connsiteY69" fmla="*/ 103367 h 142875"/>
                <a:gd name="connsiteX70" fmla="*/ 89059 w 133350"/>
                <a:gd name="connsiteY70" fmla="*/ 104319 h 142875"/>
                <a:gd name="connsiteX71" fmla="*/ 89059 w 133350"/>
                <a:gd name="connsiteY71" fmla="*/ 104319 h 142875"/>
                <a:gd name="connsiteX72" fmla="*/ 89059 w 133350"/>
                <a:gd name="connsiteY72" fmla="*/ 104319 h 142875"/>
                <a:gd name="connsiteX73" fmla="*/ 84296 w 133350"/>
                <a:gd name="connsiteY73" fmla="*/ 107177 h 142875"/>
                <a:gd name="connsiteX74" fmla="*/ 84296 w 133350"/>
                <a:gd name="connsiteY74" fmla="*/ 107177 h 142875"/>
                <a:gd name="connsiteX75" fmla="*/ 84296 w 133350"/>
                <a:gd name="connsiteY75" fmla="*/ 107177 h 142875"/>
                <a:gd name="connsiteX76" fmla="*/ 84296 w 133350"/>
                <a:gd name="connsiteY76" fmla="*/ 107177 h 142875"/>
                <a:gd name="connsiteX77" fmla="*/ 84296 w 133350"/>
                <a:gd name="connsiteY77" fmla="*/ 107177 h 142875"/>
                <a:gd name="connsiteX78" fmla="*/ 62389 w 133350"/>
                <a:gd name="connsiteY78" fmla="*/ 115749 h 142875"/>
                <a:gd name="connsiteX79" fmla="*/ 63341 w 133350"/>
                <a:gd name="connsiteY79" fmla="*/ 115749 h 142875"/>
                <a:gd name="connsiteX80" fmla="*/ 63341 w 133350"/>
                <a:gd name="connsiteY80" fmla="*/ 113844 h 142875"/>
                <a:gd name="connsiteX81" fmla="*/ 63341 w 133350"/>
                <a:gd name="connsiteY81" fmla="*/ 112892 h 142875"/>
                <a:gd name="connsiteX82" fmla="*/ 63341 w 133350"/>
                <a:gd name="connsiteY82" fmla="*/ 111939 h 142875"/>
                <a:gd name="connsiteX83" fmla="*/ 63341 w 133350"/>
                <a:gd name="connsiteY83" fmla="*/ 110034 h 142875"/>
                <a:gd name="connsiteX84" fmla="*/ 63341 w 133350"/>
                <a:gd name="connsiteY84" fmla="*/ 110034 h 142875"/>
                <a:gd name="connsiteX85" fmla="*/ 55721 w 133350"/>
                <a:gd name="connsiteY85" fmla="*/ 97652 h 142875"/>
                <a:gd name="connsiteX86" fmla="*/ 57626 w 133350"/>
                <a:gd name="connsiteY86" fmla="*/ 97652 h 142875"/>
                <a:gd name="connsiteX87" fmla="*/ 57626 w 133350"/>
                <a:gd name="connsiteY87" fmla="*/ 97652 h 142875"/>
                <a:gd name="connsiteX88" fmla="*/ 57626 w 133350"/>
                <a:gd name="connsiteY88" fmla="*/ 96699 h 142875"/>
                <a:gd name="connsiteX89" fmla="*/ 57626 w 133350"/>
                <a:gd name="connsiteY89" fmla="*/ 95747 h 142875"/>
                <a:gd name="connsiteX90" fmla="*/ 50959 w 133350"/>
                <a:gd name="connsiteY90" fmla="*/ 82412 h 142875"/>
                <a:gd name="connsiteX91" fmla="*/ 50006 w 133350"/>
                <a:gd name="connsiteY91" fmla="*/ 81459 h 142875"/>
                <a:gd name="connsiteX92" fmla="*/ 50006 w 133350"/>
                <a:gd name="connsiteY92" fmla="*/ 81459 h 142875"/>
                <a:gd name="connsiteX93" fmla="*/ 50006 w 133350"/>
                <a:gd name="connsiteY93" fmla="*/ 81459 h 142875"/>
                <a:gd name="connsiteX94" fmla="*/ 50006 w 133350"/>
                <a:gd name="connsiteY94" fmla="*/ 81459 h 142875"/>
                <a:gd name="connsiteX95" fmla="*/ 50959 w 133350"/>
                <a:gd name="connsiteY95" fmla="*/ 80507 h 142875"/>
                <a:gd name="connsiteX96" fmla="*/ 50959 w 133350"/>
                <a:gd name="connsiteY96" fmla="*/ 78602 h 142875"/>
                <a:gd name="connsiteX97" fmla="*/ 51911 w 133350"/>
                <a:gd name="connsiteY97" fmla="*/ 77649 h 142875"/>
                <a:gd name="connsiteX98" fmla="*/ 62389 w 133350"/>
                <a:gd name="connsiteY98" fmla="*/ 72887 h 142875"/>
                <a:gd name="connsiteX99" fmla="*/ 89059 w 133350"/>
                <a:gd name="connsiteY99" fmla="*/ 72887 h 142875"/>
                <a:gd name="connsiteX100" fmla="*/ 93821 w 133350"/>
                <a:gd name="connsiteY100" fmla="*/ 63362 h 142875"/>
                <a:gd name="connsiteX101" fmla="*/ 114776 w 133350"/>
                <a:gd name="connsiteY101" fmla="*/ 59552 h 142875"/>
                <a:gd name="connsiteX102" fmla="*/ 123349 w 133350"/>
                <a:gd name="connsiteY102" fmla="*/ 63362 h 142875"/>
                <a:gd name="connsiteX103" fmla="*/ 115729 w 133350"/>
                <a:gd name="connsiteY103" fmla="*/ 41454 h 142875"/>
                <a:gd name="connsiteX104" fmla="*/ 111919 w 133350"/>
                <a:gd name="connsiteY104" fmla="*/ 45264 h 142875"/>
                <a:gd name="connsiteX105" fmla="*/ 89059 w 133350"/>
                <a:gd name="connsiteY105" fmla="*/ 48122 h 142875"/>
                <a:gd name="connsiteX106" fmla="*/ 18574 w 133350"/>
                <a:gd name="connsiteY106" fmla="*/ 10022 h 142875"/>
                <a:gd name="connsiteX107" fmla="*/ 16669 w 133350"/>
                <a:gd name="connsiteY107" fmla="*/ 9069 h 142875"/>
                <a:gd name="connsiteX108" fmla="*/ 7144 w 133350"/>
                <a:gd name="connsiteY108" fmla="*/ 9069 h 142875"/>
                <a:gd name="connsiteX109" fmla="*/ 9049 w 133350"/>
                <a:gd name="connsiteY109" fmla="*/ 18594 h 142875"/>
                <a:gd name="connsiteX110" fmla="*/ 42386 w 133350"/>
                <a:gd name="connsiteY110" fmla="*/ 38597 h 142875"/>
                <a:gd name="connsiteX111" fmla="*/ 61436 w 133350"/>
                <a:gd name="connsiteY111" fmla="*/ 46217 h 142875"/>
                <a:gd name="connsiteX112" fmla="*/ 80486 w 133350"/>
                <a:gd name="connsiteY112" fmla="*/ 54789 h 142875"/>
                <a:gd name="connsiteX113" fmla="*/ 92869 w 133350"/>
                <a:gd name="connsiteY113" fmla="*/ 63362 h 142875"/>
                <a:gd name="connsiteX114" fmla="*/ 37624 w 133350"/>
                <a:gd name="connsiteY114" fmla="*/ 73839 h 142875"/>
                <a:gd name="connsiteX115" fmla="*/ 60484 w 133350"/>
                <a:gd name="connsiteY115" fmla="*/ 130989 h 142875"/>
                <a:gd name="connsiteX116" fmla="*/ 70009 w 133350"/>
                <a:gd name="connsiteY116" fmla="*/ 135752 h 142875"/>
                <a:gd name="connsiteX117" fmla="*/ 77629 w 133350"/>
                <a:gd name="connsiteY117" fmla="*/ 127179 h 142875"/>
                <a:gd name="connsiteX118" fmla="*/ 97631 w 133350"/>
                <a:gd name="connsiteY118" fmla="*/ 48122 h 142875"/>
                <a:gd name="connsiteX119" fmla="*/ 109061 w 133350"/>
                <a:gd name="connsiteY119" fmla="*/ 58599 h 142875"/>
                <a:gd name="connsiteX120" fmla="*/ 97631 w 133350"/>
                <a:gd name="connsiteY120" fmla="*/ 4812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33350" h="142875">
                  <a:moveTo>
                    <a:pt x="77629" y="127179"/>
                  </a:moveTo>
                  <a:lnTo>
                    <a:pt x="77629" y="127179"/>
                  </a:lnTo>
                  <a:cubicBezTo>
                    <a:pt x="78581" y="125274"/>
                    <a:pt x="79534" y="124322"/>
                    <a:pt x="81439" y="124322"/>
                  </a:cubicBezTo>
                  <a:cubicBezTo>
                    <a:pt x="81439" y="124322"/>
                    <a:pt x="81439" y="124322"/>
                    <a:pt x="81439" y="124322"/>
                  </a:cubicBezTo>
                  <a:cubicBezTo>
                    <a:pt x="81439" y="123369"/>
                    <a:pt x="82391" y="122417"/>
                    <a:pt x="83344" y="122417"/>
                  </a:cubicBezTo>
                  <a:cubicBezTo>
                    <a:pt x="83344" y="122417"/>
                    <a:pt x="84296" y="121464"/>
                    <a:pt x="84296" y="121464"/>
                  </a:cubicBezTo>
                  <a:cubicBezTo>
                    <a:pt x="84296" y="120512"/>
                    <a:pt x="85249" y="120512"/>
                    <a:pt x="86201" y="120512"/>
                  </a:cubicBezTo>
                  <a:cubicBezTo>
                    <a:pt x="86201" y="120512"/>
                    <a:pt x="87154" y="119559"/>
                    <a:pt x="87154" y="119559"/>
                  </a:cubicBezTo>
                  <a:cubicBezTo>
                    <a:pt x="87154" y="119559"/>
                    <a:pt x="87154" y="119559"/>
                    <a:pt x="87154" y="119559"/>
                  </a:cubicBezTo>
                  <a:lnTo>
                    <a:pt x="88106" y="117654"/>
                  </a:lnTo>
                  <a:cubicBezTo>
                    <a:pt x="88106" y="117654"/>
                    <a:pt x="89059" y="116702"/>
                    <a:pt x="89059" y="117654"/>
                  </a:cubicBezTo>
                  <a:cubicBezTo>
                    <a:pt x="89059" y="117654"/>
                    <a:pt x="89059" y="117654"/>
                    <a:pt x="89059" y="117654"/>
                  </a:cubicBezTo>
                  <a:cubicBezTo>
                    <a:pt x="89059" y="117654"/>
                    <a:pt x="89059" y="117654"/>
                    <a:pt x="89059" y="117654"/>
                  </a:cubicBezTo>
                  <a:cubicBezTo>
                    <a:pt x="89059" y="117654"/>
                    <a:pt x="90011" y="116702"/>
                    <a:pt x="90011" y="116702"/>
                  </a:cubicBezTo>
                  <a:cubicBezTo>
                    <a:pt x="90011" y="116702"/>
                    <a:pt x="90964" y="116702"/>
                    <a:pt x="90964" y="115749"/>
                  </a:cubicBezTo>
                  <a:cubicBezTo>
                    <a:pt x="90964" y="114797"/>
                    <a:pt x="91916" y="114797"/>
                    <a:pt x="92869" y="114797"/>
                  </a:cubicBezTo>
                  <a:cubicBezTo>
                    <a:pt x="93821" y="114797"/>
                    <a:pt x="93821" y="113844"/>
                    <a:pt x="94774" y="113844"/>
                  </a:cubicBezTo>
                  <a:cubicBezTo>
                    <a:pt x="94774" y="113844"/>
                    <a:pt x="94774" y="113844"/>
                    <a:pt x="94774" y="113844"/>
                  </a:cubicBezTo>
                  <a:cubicBezTo>
                    <a:pt x="96679" y="111939"/>
                    <a:pt x="97631" y="110987"/>
                    <a:pt x="99536" y="110034"/>
                  </a:cubicBezTo>
                  <a:cubicBezTo>
                    <a:pt x="101441" y="108129"/>
                    <a:pt x="103346" y="106224"/>
                    <a:pt x="105251" y="105272"/>
                  </a:cubicBezTo>
                  <a:cubicBezTo>
                    <a:pt x="105251" y="105272"/>
                    <a:pt x="105251" y="105272"/>
                    <a:pt x="106204" y="105272"/>
                  </a:cubicBezTo>
                  <a:cubicBezTo>
                    <a:pt x="106204" y="105272"/>
                    <a:pt x="107156" y="104319"/>
                    <a:pt x="107156" y="104319"/>
                  </a:cubicBezTo>
                  <a:cubicBezTo>
                    <a:pt x="108109" y="104319"/>
                    <a:pt x="109061" y="103367"/>
                    <a:pt x="109061" y="102414"/>
                  </a:cubicBezTo>
                  <a:cubicBezTo>
                    <a:pt x="109061" y="102414"/>
                    <a:pt x="110014" y="102414"/>
                    <a:pt x="110014" y="101462"/>
                  </a:cubicBezTo>
                  <a:cubicBezTo>
                    <a:pt x="110014" y="101462"/>
                    <a:pt x="110014" y="101462"/>
                    <a:pt x="110014" y="101462"/>
                  </a:cubicBezTo>
                  <a:cubicBezTo>
                    <a:pt x="110014" y="101462"/>
                    <a:pt x="110014" y="100509"/>
                    <a:pt x="110966" y="100509"/>
                  </a:cubicBezTo>
                  <a:cubicBezTo>
                    <a:pt x="110966" y="100509"/>
                    <a:pt x="110966" y="99557"/>
                    <a:pt x="111919" y="99557"/>
                  </a:cubicBezTo>
                  <a:cubicBezTo>
                    <a:pt x="111919" y="98604"/>
                    <a:pt x="112871" y="98604"/>
                    <a:pt x="113824" y="98604"/>
                  </a:cubicBezTo>
                  <a:cubicBezTo>
                    <a:pt x="113824" y="98604"/>
                    <a:pt x="113824" y="98604"/>
                    <a:pt x="114776" y="98604"/>
                  </a:cubicBezTo>
                  <a:cubicBezTo>
                    <a:pt x="114776" y="98604"/>
                    <a:pt x="114776" y="98604"/>
                    <a:pt x="114776" y="98604"/>
                  </a:cubicBezTo>
                  <a:cubicBezTo>
                    <a:pt x="114776" y="97652"/>
                    <a:pt x="115729" y="96699"/>
                    <a:pt x="115729" y="96699"/>
                  </a:cubicBezTo>
                  <a:cubicBezTo>
                    <a:pt x="115729" y="95747"/>
                    <a:pt x="115729" y="95747"/>
                    <a:pt x="116681" y="95747"/>
                  </a:cubicBezTo>
                  <a:cubicBezTo>
                    <a:pt x="116681" y="95747"/>
                    <a:pt x="116681" y="95747"/>
                    <a:pt x="116681" y="94794"/>
                  </a:cubicBezTo>
                  <a:cubicBezTo>
                    <a:pt x="116681" y="93842"/>
                    <a:pt x="117634" y="93842"/>
                    <a:pt x="117634" y="93842"/>
                  </a:cubicBezTo>
                  <a:cubicBezTo>
                    <a:pt x="117634" y="92889"/>
                    <a:pt x="118586" y="92889"/>
                    <a:pt x="118586" y="92889"/>
                  </a:cubicBezTo>
                  <a:cubicBezTo>
                    <a:pt x="118586" y="92889"/>
                    <a:pt x="118586" y="92889"/>
                    <a:pt x="118586" y="92889"/>
                  </a:cubicBezTo>
                  <a:cubicBezTo>
                    <a:pt x="118586" y="92889"/>
                    <a:pt x="118586" y="91937"/>
                    <a:pt x="119539" y="91937"/>
                  </a:cubicBezTo>
                  <a:cubicBezTo>
                    <a:pt x="119539" y="91937"/>
                    <a:pt x="119539" y="90984"/>
                    <a:pt x="120491" y="90984"/>
                  </a:cubicBezTo>
                  <a:cubicBezTo>
                    <a:pt x="120491" y="90984"/>
                    <a:pt x="120491" y="90984"/>
                    <a:pt x="121444" y="90032"/>
                  </a:cubicBezTo>
                  <a:cubicBezTo>
                    <a:pt x="121444" y="90032"/>
                    <a:pt x="121444" y="89079"/>
                    <a:pt x="122396" y="89079"/>
                  </a:cubicBezTo>
                  <a:cubicBezTo>
                    <a:pt x="122396" y="89079"/>
                    <a:pt x="122396" y="89079"/>
                    <a:pt x="122396" y="88127"/>
                  </a:cubicBezTo>
                  <a:cubicBezTo>
                    <a:pt x="122396" y="88127"/>
                    <a:pt x="122396" y="88127"/>
                    <a:pt x="122396" y="88127"/>
                  </a:cubicBezTo>
                  <a:lnTo>
                    <a:pt x="122396" y="88127"/>
                  </a:lnTo>
                  <a:cubicBezTo>
                    <a:pt x="122396" y="88127"/>
                    <a:pt x="122396" y="88127"/>
                    <a:pt x="122396" y="87174"/>
                  </a:cubicBezTo>
                  <a:cubicBezTo>
                    <a:pt x="122396" y="87174"/>
                    <a:pt x="122396" y="87174"/>
                    <a:pt x="122396" y="87174"/>
                  </a:cubicBezTo>
                  <a:cubicBezTo>
                    <a:pt x="121444" y="88127"/>
                    <a:pt x="119539" y="88127"/>
                    <a:pt x="118586" y="89079"/>
                  </a:cubicBezTo>
                  <a:cubicBezTo>
                    <a:pt x="118586" y="89079"/>
                    <a:pt x="117634" y="90032"/>
                    <a:pt x="117634" y="90032"/>
                  </a:cubicBezTo>
                  <a:cubicBezTo>
                    <a:pt x="117634" y="90032"/>
                    <a:pt x="116681" y="90984"/>
                    <a:pt x="116681" y="90984"/>
                  </a:cubicBezTo>
                  <a:cubicBezTo>
                    <a:pt x="115729" y="90984"/>
                    <a:pt x="115729" y="91937"/>
                    <a:pt x="114776" y="91937"/>
                  </a:cubicBezTo>
                  <a:cubicBezTo>
                    <a:pt x="114776" y="91937"/>
                    <a:pt x="113824" y="92889"/>
                    <a:pt x="113824" y="92889"/>
                  </a:cubicBezTo>
                  <a:cubicBezTo>
                    <a:pt x="112871" y="92889"/>
                    <a:pt x="112871" y="93842"/>
                    <a:pt x="111919" y="93842"/>
                  </a:cubicBezTo>
                  <a:cubicBezTo>
                    <a:pt x="111919" y="94794"/>
                    <a:pt x="110966" y="94794"/>
                    <a:pt x="110966" y="94794"/>
                  </a:cubicBezTo>
                  <a:cubicBezTo>
                    <a:pt x="110966" y="95747"/>
                    <a:pt x="110014" y="95747"/>
                    <a:pt x="109061" y="95747"/>
                  </a:cubicBezTo>
                  <a:cubicBezTo>
                    <a:pt x="109061" y="95747"/>
                    <a:pt x="109061" y="95747"/>
                    <a:pt x="108109" y="95747"/>
                  </a:cubicBezTo>
                  <a:cubicBezTo>
                    <a:pt x="108109" y="95747"/>
                    <a:pt x="107156" y="96699"/>
                    <a:pt x="107156" y="96699"/>
                  </a:cubicBezTo>
                  <a:cubicBezTo>
                    <a:pt x="106204" y="97652"/>
                    <a:pt x="105251" y="97652"/>
                    <a:pt x="104299" y="97652"/>
                  </a:cubicBezTo>
                  <a:cubicBezTo>
                    <a:pt x="104299" y="97652"/>
                    <a:pt x="103346" y="97652"/>
                    <a:pt x="103346" y="97652"/>
                  </a:cubicBezTo>
                  <a:cubicBezTo>
                    <a:pt x="103346" y="97652"/>
                    <a:pt x="103346" y="97652"/>
                    <a:pt x="103346" y="97652"/>
                  </a:cubicBezTo>
                  <a:cubicBezTo>
                    <a:pt x="103346" y="98604"/>
                    <a:pt x="102394" y="99557"/>
                    <a:pt x="101441" y="98604"/>
                  </a:cubicBezTo>
                  <a:cubicBezTo>
                    <a:pt x="101441" y="98604"/>
                    <a:pt x="101441" y="98604"/>
                    <a:pt x="100489" y="98604"/>
                  </a:cubicBezTo>
                  <a:cubicBezTo>
                    <a:pt x="100489" y="99557"/>
                    <a:pt x="99536" y="99557"/>
                    <a:pt x="98584" y="99557"/>
                  </a:cubicBezTo>
                  <a:cubicBezTo>
                    <a:pt x="98584" y="99557"/>
                    <a:pt x="98584" y="99557"/>
                    <a:pt x="97631" y="99557"/>
                  </a:cubicBezTo>
                  <a:cubicBezTo>
                    <a:pt x="97631" y="99557"/>
                    <a:pt x="97631" y="99557"/>
                    <a:pt x="97631" y="99557"/>
                  </a:cubicBezTo>
                  <a:cubicBezTo>
                    <a:pt x="97631" y="100509"/>
                    <a:pt x="96679" y="100509"/>
                    <a:pt x="95726" y="100509"/>
                  </a:cubicBezTo>
                  <a:cubicBezTo>
                    <a:pt x="95726" y="100509"/>
                    <a:pt x="94774" y="100509"/>
                    <a:pt x="94774" y="101462"/>
                  </a:cubicBezTo>
                  <a:cubicBezTo>
                    <a:pt x="94774" y="101462"/>
                    <a:pt x="93821" y="101462"/>
                    <a:pt x="93821" y="102414"/>
                  </a:cubicBezTo>
                  <a:cubicBezTo>
                    <a:pt x="93821" y="102414"/>
                    <a:pt x="93821" y="102414"/>
                    <a:pt x="93821" y="102414"/>
                  </a:cubicBezTo>
                  <a:cubicBezTo>
                    <a:pt x="93821" y="102414"/>
                    <a:pt x="93821" y="102414"/>
                    <a:pt x="92869" y="102414"/>
                  </a:cubicBezTo>
                  <a:cubicBezTo>
                    <a:pt x="91916" y="102414"/>
                    <a:pt x="91916" y="103367"/>
                    <a:pt x="90964" y="103367"/>
                  </a:cubicBezTo>
                  <a:cubicBezTo>
                    <a:pt x="90964" y="103367"/>
                    <a:pt x="90964" y="103367"/>
                    <a:pt x="90964" y="103367"/>
                  </a:cubicBezTo>
                  <a:cubicBezTo>
                    <a:pt x="90964" y="104319"/>
                    <a:pt x="90011" y="104319"/>
                    <a:pt x="89059" y="104319"/>
                  </a:cubicBezTo>
                  <a:cubicBezTo>
                    <a:pt x="89059" y="104319"/>
                    <a:pt x="89059" y="104319"/>
                    <a:pt x="89059" y="104319"/>
                  </a:cubicBezTo>
                  <a:cubicBezTo>
                    <a:pt x="89059" y="104319"/>
                    <a:pt x="89059" y="104319"/>
                    <a:pt x="89059" y="104319"/>
                  </a:cubicBezTo>
                  <a:cubicBezTo>
                    <a:pt x="87154" y="105272"/>
                    <a:pt x="86201" y="106224"/>
                    <a:pt x="84296" y="107177"/>
                  </a:cubicBezTo>
                  <a:cubicBezTo>
                    <a:pt x="84296" y="107177"/>
                    <a:pt x="84296" y="107177"/>
                    <a:pt x="84296" y="107177"/>
                  </a:cubicBezTo>
                  <a:cubicBezTo>
                    <a:pt x="84296" y="107177"/>
                    <a:pt x="84296" y="107177"/>
                    <a:pt x="84296" y="107177"/>
                  </a:cubicBezTo>
                  <a:cubicBezTo>
                    <a:pt x="84296" y="107177"/>
                    <a:pt x="84296" y="107177"/>
                    <a:pt x="84296" y="107177"/>
                  </a:cubicBezTo>
                  <a:cubicBezTo>
                    <a:pt x="84296" y="107177"/>
                    <a:pt x="84296" y="107177"/>
                    <a:pt x="84296" y="107177"/>
                  </a:cubicBezTo>
                  <a:cubicBezTo>
                    <a:pt x="79534" y="110987"/>
                    <a:pt x="69056" y="119559"/>
                    <a:pt x="62389" y="115749"/>
                  </a:cubicBezTo>
                  <a:cubicBezTo>
                    <a:pt x="62389" y="115749"/>
                    <a:pt x="63341" y="115749"/>
                    <a:pt x="63341" y="115749"/>
                  </a:cubicBezTo>
                  <a:cubicBezTo>
                    <a:pt x="63341" y="115749"/>
                    <a:pt x="62389" y="114797"/>
                    <a:pt x="63341" y="113844"/>
                  </a:cubicBezTo>
                  <a:cubicBezTo>
                    <a:pt x="63341" y="113844"/>
                    <a:pt x="63341" y="112892"/>
                    <a:pt x="63341" y="112892"/>
                  </a:cubicBezTo>
                  <a:cubicBezTo>
                    <a:pt x="63341" y="112892"/>
                    <a:pt x="63341" y="112892"/>
                    <a:pt x="63341" y="111939"/>
                  </a:cubicBezTo>
                  <a:cubicBezTo>
                    <a:pt x="63341" y="110987"/>
                    <a:pt x="63341" y="110987"/>
                    <a:pt x="63341" y="110034"/>
                  </a:cubicBezTo>
                  <a:cubicBezTo>
                    <a:pt x="63341" y="110034"/>
                    <a:pt x="63341" y="110034"/>
                    <a:pt x="63341" y="110034"/>
                  </a:cubicBezTo>
                  <a:cubicBezTo>
                    <a:pt x="61436" y="105272"/>
                    <a:pt x="60484" y="99557"/>
                    <a:pt x="55721" y="97652"/>
                  </a:cubicBezTo>
                  <a:cubicBezTo>
                    <a:pt x="56674" y="97652"/>
                    <a:pt x="56674" y="97652"/>
                    <a:pt x="57626" y="97652"/>
                  </a:cubicBezTo>
                  <a:cubicBezTo>
                    <a:pt x="57626" y="97652"/>
                    <a:pt x="57626" y="97652"/>
                    <a:pt x="57626" y="97652"/>
                  </a:cubicBezTo>
                  <a:cubicBezTo>
                    <a:pt x="57626" y="97652"/>
                    <a:pt x="57626" y="96699"/>
                    <a:pt x="57626" y="96699"/>
                  </a:cubicBezTo>
                  <a:cubicBezTo>
                    <a:pt x="57626" y="95747"/>
                    <a:pt x="57626" y="95747"/>
                    <a:pt x="57626" y="95747"/>
                  </a:cubicBezTo>
                  <a:cubicBezTo>
                    <a:pt x="53816" y="91937"/>
                    <a:pt x="53816" y="88127"/>
                    <a:pt x="50959" y="82412"/>
                  </a:cubicBezTo>
                  <a:cubicBezTo>
                    <a:pt x="50959" y="82412"/>
                    <a:pt x="50006" y="81459"/>
                    <a:pt x="50006" y="81459"/>
                  </a:cubicBezTo>
                  <a:cubicBezTo>
                    <a:pt x="50006" y="81459"/>
                    <a:pt x="50006" y="81459"/>
                    <a:pt x="50006" y="81459"/>
                  </a:cubicBezTo>
                  <a:lnTo>
                    <a:pt x="50006" y="81459"/>
                  </a:lnTo>
                  <a:cubicBezTo>
                    <a:pt x="50006" y="81459"/>
                    <a:pt x="50006" y="81459"/>
                    <a:pt x="50006" y="81459"/>
                  </a:cubicBezTo>
                  <a:cubicBezTo>
                    <a:pt x="50006" y="80507"/>
                    <a:pt x="50006" y="80507"/>
                    <a:pt x="50959" y="80507"/>
                  </a:cubicBezTo>
                  <a:cubicBezTo>
                    <a:pt x="50959" y="79554"/>
                    <a:pt x="50959" y="79554"/>
                    <a:pt x="50959" y="78602"/>
                  </a:cubicBezTo>
                  <a:cubicBezTo>
                    <a:pt x="50959" y="77649"/>
                    <a:pt x="50959" y="77649"/>
                    <a:pt x="51911" y="77649"/>
                  </a:cubicBezTo>
                  <a:cubicBezTo>
                    <a:pt x="53816" y="74792"/>
                    <a:pt x="58579" y="72887"/>
                    <a:pt x="62389" y="72887"/>
                  </a:cubicBezTo>
                  <a:cubicBezTo>
                    <a:pt x="68104" y="72887"/>
                    <a:pt x="79534" y="79554"/>
                    <a:pt x="89059" y="72887"/>
                  </a:cubicBezTo>
                  <a:cubicBezTo>
                    <a:pt x="90964" y="70029"/>
                    <a:pt x="92869" y="67172"/>
                    <a:pt x="93821" y="63362"/>
                  </a:cubicBezTo>
                  <a:cubicBezTo>
                    <a:pt x="99536" y="68124"/>
                    <a:pt x="118586" y="70982"/>
                    <a:pt x="114776" y="59552"/>
                  </a:cubicBezTo>
                  <a:cubicBezTo>
                    <a:pt x="117634" y="62409"/>
                    <a:pt x="119539" y="64314"/>
                    <a:pt x="123349" y="63362"/>
                  </a:cubicBezTo>
                  <a:cubicBezTo>
                    <a:pt x="133826" y="60504"/>
                    <a:pt x="123349" y="42407"/>
                    <a:pt x="115729" y="41454"/>
                  </a:cubicBezTo>
                  <a:cubicBezTo>
                    <a:pt x="113824" y="42407"/>
                    <a:pt x="113824" y="44312"/>
                    <a:pt x="111919" y="45264"/>
                  </a:cubicBezTo>
                  <a:cubicBezTo>
                    <a:pt x="104299" y="42407"/>
                    <a:pt x="94774" y="40502"/>
                    <a:pt x="89059" y="48122"/>
                  </a:cubicBezTo>
                  <a:cubicBezTo>
                    <a:pt x="65246" y="35739"/>
                    <a:pt x="40481" y="25262"/>
                    <a:pt x="18574" y="10022"/>
                  </a:cubicBezTo>
                  <a:lnTo>
                    <a:pt x="16669" y="9069"/>
                  </a:lnTo>
                  <a:cubicBezTo>
                    <a:pt x="15716" y="5259"/>
                    <a:pt x="10001" y="8117"/>
                    <a:pt x="7144" y="9069"/>
                  </a:cubicBezTo>
                  <a:cubicBezTo>
                    <a:pt x="9049" y="12879"/>
                    <a:pt x="8096" y="13832"/>
                    <a:pt x="9049" y="18594"/>
                  </a:cubicBezTo>
                  <a:cubicBezTo>
                    <a:pt x="22384" y="22404"/>
                    <a:pt x="30956" y="32882"/>
                    <a:pt x="42386" y="38597"/>
                  </a:cubicBezTo>
                  <a:cubicBezTo>
                    <a:pt x="48101" y="41454"/>
                    <a:pt x="54769" y="43359"/>
                    <a:pt x="61436" y="46217"/>
                  </a:cubicBezTo>
                  <a:cubicBezTo>
                    <a:pt x="67151" y="49074"/>
                    <a:pt x="72866" y="53837"/>
                    <a:pt x="80486" y="54789"/>
                  </a:cubicBezTo>
                  <a:cubicBezTo>
                    <a:pt x="84296" y="58599"/>
                    <a:pt x="89059" y="59552"/>
                    <a:pt x="92869" y="63362"/>
                  </a:cubicBezTo>
                  <a:cubicBezTo>
                    <a:pt x="73819" y="68124"/>
                    <a:pt x="50006" y="55742"/>
                    <a:pt x="37624" y="73839"/>
                  </a:cubicBezTo>
                  <a:cubicBezTo>
                    <a:pt x="38576" y="94794"/>
                    <a:pt x="53816" y="110987"/>
                    <a:pt x="60484" y="130989"/>
                  </a:cubicBezTo>
                  <a:cubicBezTo>
                    <a:pt x="64294" y="131942"/>
                    <a:pt x="67151" y="133847"/>
                    <a:pt x="70009" y="135752"/>
                  </a:cubicBezTo>
                  <a:cubicBezTo>
                    <a:pt x="70009" y="133847"/>
                    <a:pt x="70961" y="128132"/>
                    <a:pt x="77629" y="127179"/>
                  </a:cubicBezTo>
                  <a:close/>
                  <a:moveTo>
                    <a:pt x="97631" y="48122"/>
                  </a:moveTo>
                  <a:cubicBezTo>
                    <a:pt x="102394" y="42407"/>
                    <a:pt x="107156" y="52884"/>
                    <a:pt x="109061" y="58599"/>
                  </a:cubicBezTo>
                  <a:cubicBezTo>
                    <a:pt x="104299" y="56694"/>
                    <a:pt x="101441" y="50979"/>
                    <a:pt x="97631" y="481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F9EBC8B-D8F8-4A06-B19C-8A522237B5FE}"/>
              </a:ext>
            </a:extLst>
          </p:cNvPr>
          <p:cNvCxnSpPr>
            <a:cxnSpLocks/>
          </p:cNvCxnSpPr>
          <p:nvPr userDrawn="1"/>
        </p:nvCxnSpPr>
        <p:spPr>
          <a:xfrm>
            <a:off x="5486862" y="2813962"/>
            <a:ext cx="1218276" cy="0"/>
          </a:xfrm>
          <a:prstGeom prst="line">
            <a:avLst/>
          </a:prstGeom>
          <a:ln w="12700">
            <a:gradFill>
              <a:gsLst>
                <a:gs pos="0">
                  <a:schemeClr val="accent2">
                    <a:alpha val="0"/>
                  </a:schemeClr>
                </a:gs>
                <a:gs pos="54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612B7078-8D4B-4822-9A69-6F11A5AE09EB}"/>
              </a:ext>
            </a:extLst>
          </p:cNvPr>
          <p:cNvSpPr/>
          <p:nvPr userDrawn="1"/>
        </p:nvSpPr>
        <p:spPr>
          <a:xfrm>
            <a:off x="0" y="6470206"/>
            <a:ext cx="12192000" cy="404842"/>
          </a:xfrm>
          <a:prstGeom prst="rect">
            <a:avLst/>
          </a:prstGeom>
          <a:gradFill>
            <a:gsLst>
              <a:gs pos="15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7D69EB-6233-4B8D-A20B-553E68388BCB}"/>
              </a:ext>
            </a:extLst>
          </p:cNvPr>
          <p:cNvSpPr txBox="1"/>
          <p:nvPr userDrawn="1"/>
        </p:nvSpPr>
        <p:spPr>
          <a:xfrm>
            <a:off x="4069081" y="6534128"/>
            <a:ext cx="405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alpha val="5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「明德敏学，笃行致远」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8C60EA4D-51FD-411A-A9E0-530ED7E7D40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68835" y="3327401"/>
            <a:ext cx="5454330" cy="646331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spc="0">
                <a:solidFill>
                  <a:schemeClr val="accent2">
                    <a:lumMod val="60000"/>
                    <a:lumOff val="4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这里输入章节标题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B3C568FF-90A3-4A5E-AB6F-8A5C80F60A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0280" y="3954481"/>
            <a:ext cx="6431440" cy="36933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这里输入一些解释说明性文字</a:t>
            </a:r>
          </a:p>
        </p:txBody>
      </p:sp>
    </p:spTree>
    <p:extLst>
      <p:ext uri="{BB962C8B-B14F-4D97-AF65-F5344CB8AC3E}">
        <p14:creationId xmlns:p14="http://schemas.microsoft.com/office/powerpoint/2010/main" val="230298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, 天空, 水, 火车&#10;&#10;自动生成的说明">
            <a:extLst>
              <a:ext uri="{FF2B5EF4-FFF2-40B4-BE49-F238E27FC236}">
                <a16:creationId xmlns:a16="http://schemas.microsoft.com/office/drawing/2014/main" id="{457AC4DB-71D0-4E1E-BEE0-FD23A04BF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9"/>
          <a:stretch/>
        </p:blipFill>
        <p:spPr>
          <a:xfrm>
            <a:off x="0" y="535"/>
            <a:ext cx="12192000" cy="47417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89D9CEE-2462-4B4C-B900-94FC5D527CF8}"/>
              </a:ext>
            </a:extLst>
          </p:cNvPr>
          <p:cNvSpPr/>
          <p:nvPr userDrawn="1"/>
        </p:nvSpPr>
        <p:spPr>
          <a:xfrm>
            <a:off x="0" y="-18346"/>
            <a:ext cx="12192000" cy="4760600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-圆角矩形 68">
            <a:extLst>
              <a:ext uri="{FF2B5EF4-FFF2-40B4-BE49-F238E27FC236}">
                <a16:creationId xmlns:a16="http://schemas.microsoft.com/office/drawing/2014/main" id="{F6461945-EB7D-46DA-B41E-DEF802F1EB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905000" y="1589960"/>
            <a:ext cx="8382000" cy="4084480"/>
          </a:xfrm>
          <a:prstGeom prst="roundRect">
            <a:avLst>
              <a:gd name="adj" fmla="val 5212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dist="38100" dir="5400000" sx="101000" sy="101000" algn="t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PA-圆角矩形 68">
            <a:extLst>
              <a:ext uri="{FF2B5EF4-FFF2-40B4-BE49-F238E27FC236}">
                <a16:creationId xmlns:a16="http://schemas.microsoft.com/office/drawing/2014/main" id="{8460BD4D-1AFA-497C-81BB-B8AB5BA6C9F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4953000" y="3929887"/>
            <a:ext cx="2286000" cy="40709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  <a:effectLst>
            <a:outerShdw blurRad="254000" dist="38100" dir="5400000" sx="101000" sy="101000" algn="t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PA-圆角矩形 68">
            <a:extLst>
              <a:ext uri="{FF2B5EF4-FFF2-40B4-BE49-F238E27FC236}">
                <a16:creationId xmlns:a16="http://schemas.microsoft.com/office/drawing/2014/main" id="{21269095-E050-4CB3-9440-C7D451D89F6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4953000" y="4450990"/>
            <a:ext cx="2286000" cy="40709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  <a:effectLst>
            <a:outerShdw blurRad="254000" dist="38100" dir="5400000" sx="101000" sy="101000" algn="t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BEE3A2F-E32E-4AA8-9753-8CC6C68BE4C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403600" y="2142615"/>
            <a:ext cx="5384800" cy="1200329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7200" b="1" spc="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3D13FCA-93AB-4103-B1EC-ECAF1AD213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64593" y="3285222"/>
            <a:ext cx="6862814" cy="36933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互联网金融与信息工程学院   计算机科学与技术  </a:t>
            </a:r>
            <a:r>
              <a:rPr lang="en-US" altLang="zh-CN"/>
              <a:t>2016</a:t>
            </a:r>
            <a:r>
              <a:rPr lang="zh-CN" altLang="en-US"/>
              <a:t>级</a:t>
            </a:r>
            <a:r>
              <a:rPr lang="en-US" altLang="zh-CN"/>
              <a:t>03</a:t>
            </a:r>
            <a:r>
              <a:rPr lang="zh-CN" altLang="en-US"/>
              <a:t>班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6967FFD6-8418-4277-8A14-C2BB17733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1425" y="3948768"/>
            <a:ext cx="2089150" cy="36933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答辩人：嘉华欧巴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2AC5598-B073-4371-B485-8A5B8F4AE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425" y="4469871"/>
            <a:ext cx="2089150" cy="36933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指导老师：秦院长</a:t>
            </a:r>
          </a:p>
        </p:txBody>
      </p:sp>
    </p:spTree>
    <p:extLst>
      <p:ext uri="{BB962C8B-B14F-4D97-AF65-F5344CB8AC3E}">
        <p14:creationId xmlns:p14="http://schemas.microsoft.com/office/powerpoint/2010/main" val="306243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64778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5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438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55E5F3-BA05-4F01-BD34-A3682836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8173E1-4453-457E-9E7E-3A96E5942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B083F7-732C-4843-BF9E-53498E2BF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C1AA8B1-F665-4751-A70C-0DFFF252CB3F}" type="datetimeFigureOut">
              <a:rPr lang="zh-CN" altLang="en-US" smtClean="0"/>
              <a:pPr/>
              <a:t>2019/4/16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AF495-2C47-466C-AD45-FCE445DC3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0A0E07-7F39-4CDE-ACDF-12CFA139F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5BA1E9-72A2-4773-AD49-42765CF63FE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F57B835-B1E8-47D9-BF03-9952C477A50B}"/>
              </a:ext>
            </a:extLst>
          </p:cNvPr>
          <p:cNvSpPr/>
          <p:nvPr userDrawn="1"/>
        </p:nvSpPr>
        <p:spPr>
          <a:xfrm>
            <a:off x="6923314" y="-1809205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8E163CA-81D1-4BEE-9C67-EDD6A343009E}"/>
              </a:ext>
            </a:extLst>
          </p:cNvPr>
          <p:cNvSpPr/>
          <p:nvPr userDrawn="1"/>
        </p:nvSpPr>
        <p:spPr>
          <a:xfrm>
            <a:off x="39319200" y="3632200"/>
            <a:ext cx="914400" cy="914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C2B2298-D8FF-46B3-A71D-677AB4CD484D}"/>
              </a:ext>
            </a:extLst>
          </p:cNvPr>
          <p:cNvSpPr/>
          <p:nvPr userDrawn="1"/>
        </p:nvSpPr>
        <p:spPr>
          <a:xfrm>
            <a:off x="6096000" y="242316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7B4E226-9BCF-49A4-8B49-A8ADBC82E555}"/>
              </a:ext>
            </a:extLst>
          </p:cNvPr>
          <p:cNvSpPr/>
          <p:nvPr userDrawn="1"/>
        </p:nvSpPr>
        <p:spPr>
          <a:xfrm>
            <a:off x="-27889200" y="34290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856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5" r:id="rId2"/>
    <p:sldLayoutId id="2147483662" r:id="rId3"/>
    <p:sldLayoutId id="2147483663" r:id="rId4"/>
    <p:sldLayoutId id="2147483664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05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jpg"/><Relationship Id="rId7" Type="http://schemas.openxmlformats.org/officeDocument/2006/relationships/image" Target="../media/image6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25.jpg"/><Relationship Id="rId10" Type="http://schemas.openxmlformats.org/officeDocument/2006/relationships/image" Target="../media/image23.jpg"/><Relationship Id="rId4" Type="http://schemas.openxmlformats.org/officeDocument/2006/relationships/image" Target="../media/image21.jpg"/><Relationship Id="rId9" Type="http://schemas.openxmlformats.org/officeDocument/2006/relationships/image" Target="../media/image6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6689F8F-36C3-44C5-9C37-947FD1CB8A6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广东金融学院课题汇报答辩通用模板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F0C24C3-C58E-4CF4-BB9E-597440E537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互联网金融与信息工程学院   计算机科学与技术  </a:t>
            </a:r>
            <a:r>
              <a:rPr lang="en-US" altLang="zh-CN" dirty="0"/>
              <a:t>2016</a:t>
            </a:r>
            <a:r>
              <a:rPr lang="zh-CN" altLang="en-US" dirty="0"/>
              <a:t>级</a:t>
            </a:r>
            <a:r>
              <a:rPr lang="en-US" altLang="zh-CN" dirty="0"/>
              <a:t>03</a:t>
            </a:r>
            <a:r>
              <a:rPr lang="zh-CN" altLang="en-US" dirty="0"/>
              <a:t>班</a:t>
            </a:r>
          </a:p>
        </p:txBody>
      </p:sp>
      <p:sp>
        <p:nvSpPr>
          <p:cNvPr id="65" name="文本占位符 64">
            <a:extLst>
              <a:ext uri="{FF2B5EF4-FFF2-40B4-BE49-F238E27FC236}">
                <a16:creationId xmlns:a16="http://schemas.microsoft.com/office/drawing/2014/main" id="{514B014D-80D2-4083-BC5A-57CB2BF625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汇报人：嘉华欧巴</a:t>
            </a:r>
          </a:p>
        </p:txBody>
      </p:sp>
      <p:sp>
        <p:nvSpPr>
          <p:cNvPr id="66" name="文本占位符 65">
            <a:extLst>
              <a:ext uri="{FF2B5EF4-FFF2-40B4-BE49-F238E27FC236}">
                <a16:creationId xmlns:a16="http://schemas.microsoft.com/office/drawing/2014/main" id="{67184250-47EA-4C40-BF28-BA5E8B6069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5075" y="5749379"/>
            <a:ext cx="2101850" cy="369332"/>
          </a:xfrm>
        </p:spPr>
        <p:txBody>
          <a:bodyPr/>
          <a:lstStyle/>
          <a:p>
            <a:r>
              <a:rPr lang="zh-CN" altLang="en-US" dirty="0"/>
              <a:t>指导老师：浣熊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193A6E1-356B-4546-B7D0-8A7032CDBA03}"/>
              </a:ext>
            </a:extLst>
          </p:cNvPr>
          <p:cNvGrpSpPr/>
          <p:nvPr/>
        </p:nvGrpSpPr>
        <p:grpSpPr>
          <a:xfrm>
            <a:off x="5445618" y="395696"/>
            <a:ext cx="1300764" cy="1300764"/>
            <a:chOff x="5342519" y="724198"/>
            <a:chExt cx="1300764" cy="1300764"/>
          </a:xfrm>
        </p:grpSpPr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DA6E4A15-8F79-471D-BD89-7A091CB3297D}"/>
                </a:ext>
              </a:extLst>
            </p:cNvPr>
            <p:cNvSpPr/>
            <p:nvPr/>
          </p:nvSpPr>
          <p:spPr>
            <a:xfrm>
              <a:off x="5342519" y="724198"/>
              <a:ext cx="1300764" cy="1300764"/>
            </a:xfrm>
            <a:custGeom>
              <a:avLst/>
              <a:gdLst>
                <a:gd name="connsiteX0" fmla="*/ 437311 w 871834"/>
                <a:gd name="connsiteY0" fmla="*/ 2986 h 871834"/>
                <a:gd name="connsiteX1" fmla="*/ 2986 w 871834"/>
                <a:gd name="connsiteY1" fmla="*/ 437311 h 871834"/>
                <a:gd name="connsiteX2" fmla="*/ 437311 w 871834"/>
                <a:gd name="connsiteY2" fmla="*/ 871635 h 871834"/>
                <a:gd name="connsiteX3" fmla="*/ 871636 w 871834"/>
                <a:gd name="connsiteY3" fmla="*/ 437311 h 871834"/>
                <a:gd name="connsiteX4" fmla="*/ 437311 w 871834"/>
                <a:gd name="connsiteY4" fmla="*/ 2986 h 871834"/>
                <a:gd name="connsiteX5" fmla="*/ 437311 w 871834"/>
                <a:gd name="connsiteY5" fmla="*/ 846157 h 871834"/>
                <a:gd name="connsiteX6" fmla="*/ 28066 w 871834"/>
                <a:gd name="connsiteY6" fmla="*/ 437311 h 871834"/>
                <a:gd name="connsiteX7" fmla="*/ 437311 w 871834"/>
                <a:gd name="connsiteY7" fmla="*/ 28066 h 871834"/>
                <a:gd name="connsiteX8" fmla="*/ 846556 w 871834"/>
                <a:gd name="connsiteY8" fmla="*/ 437311 h 871834"/>
                <a:gd name="connsiteX9" fmla="*/ 437311 w 871834"/>
                <a:gd name="connsiteY9" fmla="*/ 846157 h 87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1834" h="871834">
                  <a:moveTo>
                    <a:pt x="437311" y="2986"/>
                  </a:moveTo>
                  <a:cubicBezTo>
                    <a:pt x="197258" y="2986"/>
                    <a:pt x="2986" y="197258"/>
                    <a:pt x="2986" y="437311"/>
                  </a:cubicBezTo>
                  <a:cubicBezTo>
                    <a:pt x="2986" y="677364"/>
                    <a:pt x="197258" y="871635"/>
                    <a:pt x="437311" y="871635"/>
                  </a:cubicBezTo>
                  <a:cubicBezTo>
                    <a:pt x="677364" y="871635"/>
                    <a:pt x="871636" y="677364"/>
                    <a:pt x="871636" y="437311"/>
                  </a:cubicBezTo>
                  <a:cubicBezTo>
                    <a:pt x="871636" y="197258"/>
                    <a:pt x="677364" y="2986"/>
                    <a:pt x="437311" y="2986"/>
                  </a:cubicBezTo>
                  <a:close/>
                  <a:moveTo>
                    <a:pt x="437311" y="846157"/>
                  </a:moveTo>
                  <a:cubicBezTo>
                    <a:pt x="211589" y="846157"/>
                    <a:pt x="28066" y="663032"/>
                    <a:pt x="28066" y="437311"/>
                  </a:cubicBezTo>
                  <a:cubicBezTo>
                    <a:pt x="28066" y="211191"/>
                    <a:pt x="211191" y="28066"/>
                    <a:pt x="437311" y="28066"/>
                  </a:cubicBezTo>
                  <a:cubicBezTo>
                    <a:pt x="663032" y="28066"/>
                    <a:pt x="846556" y="211191"/>
                    <a:pt x="846556" y="437311"/>
                  </a:cubicBezTo>
                  <a:cubicBezTo>
                    <a:pt x="846556" y="663032"/>
                    <a:pt x="663032" y="846157"/>
                    <a:pt x="437311" y="84615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FA39C781-D345-482F-9FED-4FF8ED449BAC}"/>
                </a:ext>
              </a:extLst>
            </p:cNvPr>
            <p:cNvSpPr/>
            <p:nvPr/>
          </p:nvSpPr>
          <p:spPr>
            <a:xfrm>
              <a:off x="5673939" y="952278"/>
              <a:ext cx="29698" cy="23758"/>
            </a:xfrm>
            <a:custGeom>
              <a:avLst/>
              <a:gdLst>
                <a:gd name="connsiteX0" fmla="*/ 16526 w 19904"/>
                <a:gd name="connsiteY0" fmla="*/ 5772 h 15923"/>
                <a:gd name="connsiteX1" fmla="*/ 9361 w 19904"/>
                <a:gd name="connsiteY1" fmla="*/ 3782 h 15923"/>
                <a:gd name="connsiteX2" fmla="*/ 7768 w 19904"/>
                <a:gd name="connsiteY2" fmla="*/ 2986 h 15923"/>
                <a:gd name="connsiteX3" fmla="*/ 3389 w 19904"/>
                <a:gd name="connsiteY3" fmla="*/ 4180 h 15923"/>
                <a:gd name="connsiteX4" fmla="*/ 6176 w 19904"/>
                <a:gd name="connsiteY4" fmla="*/ 8161 h 15923"/>
                <a:gd name="connsiteX5" fmla="*/ 9759 w 19904"/>
                <a:gd name="connsiteY5" fmla="*/ 13734 h 15923"/>
                <a:gd name="connsiteX6" fmla="*/ 18517 w 19904"/>
                <a:gd name="connsiteY6" fmla="*/ 9753 h 15923"/>
                <a:gd name="connsiteX7" fmla="*/ 16526 w 19904"/>
                <a:gd name="connsiteY7" fmla="*/ 5772 h 1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04" h="15923">
                  <a:moveTo>
                    <a:pt x="16526" y="5772"/>
                  </a:moveTo>
                  <a:cubicBezTo>
                    <a:pt x="14536" y="2986"/>
                    <a:pt x="11749" y="4180"/>
                    <a:pt x="9361" y="3782"/>
                  </a:cubicBezTo>
                  <a:cubicBezTo>
                    <a:pt x="8564" y="3782"/>
                    <a:pt x="8166" y="2986"/>
                    <a:pt x="7768" y="2986"/>
                  </a:cubicBezTo>
                  <a:cubicBezTo>
                    <a:pt x="6574" y="2986"/>
                    <a:pt x="3787" y="3384"/>
                    <a:pt x="3389" y="4180"/>
                  </a:cubicBezTo>
                  <a:cubicBezTo>
                    <a:pt x="1797" y="6569"/>
                    <a:pt x="5380" y="7365"/>
                    <a:pt x="6176" y="8161"/>
                  </a:cubicBezTo>
                  <a:cubicBezTo>
                    <a:pt x="8166" y="9753"/>
                    <a:pt x="7370" y="11346"/>
                    <a:pt x="9759" y="13734"/>
                  </a:cubicBezTo>
                  <a:cubicBezTo>
                    <a:pt x="12943" y="13336"/>
                    <a:pt x="15730" y="12938"/>
                    <a:pt x="18517" y="9753"/>
                  </a:cubicBezTo>
                  <a:cubicBezTo>
                    <a:pt x="17322" y="8559"/>
                    <a:pt x="17322" y="6967"/>
                    <a:pt x="16526" y="577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C3C3CB00-0A14-4CC9-BB78-33915273C20D}"/>
                </a:ext>
              </a:extLst>
            </p:cNvPr>
            <p:cNvSpPr/>
            <p:nvPr/>
          </p:nvSpPr>
          <p:spPr>
            <a:xfrm>
              <a:off x="5608599" y="902305"/>
              <a:ext cx="71275" cy="130671"/>
            </a:xfrm>
            <a:custGeom>
              <a:avLst/>
              <a:gdLst>
                <a:gd name="connsiteX0" fmla="*/ 18520 w 47771"/>
                <a:gd name="connsiteY0" fmla="*/ 9010 h 87581"/>
                <a:gd name="connsiteX1" fmla="*/ 13743 w 47771"/>
                <a:gd name="connsiteY1" fmla="*/ 6224 h 87581"/>
                <a:gd name="connsiteX2" fmla="*/ 13743 w 47771"/>
                <a:gd name="connsiteY2" fmla="*/ 3039 h 87581"/>
                <a:gd name="connsiteX3" fmla="*/ 9364 w 47771"/>
                <a:gd name="connsiteY3" fmla="*/ 12593 h 87581"/>
                <a:gd name="connsiteX4" fmla="*/ 12151 w 47771"/>
                <a:gd name="connsiteY4" fmla="*/ 27721 h 87581"/>
                <a:gd name="connsiteX5" fmla="*/ 10956 w 47771"/>
                <a:gd name="connsiteY5" fmla="*/ 29712 h 87581"/>
                <a:gd name="connsiteX6" fmla="*/ 10956 w 47771"/>
                <a:gd name="connsiteY6" fmla="*/ 30906 h 87581"/>
                <a:gd name="connsiteX7" fmla="*/ 6577 w 47771"/>
                <a:gd name="connsiteY7" fmla="*/ 38470 h 87581"/>
                <a:gd name="connsiteX8" fmla="*/ 3791 w 47771"/>
                <a:gd name="connsiteY8" fmla="*/ 35285 h 87581"/>
                <a:gd name="connsiteX9" fmla="*/ 3791 w 47771"/>
                <a:gd name="connsiteY9" fmla="*/ 40062 h 87581"/>
                <a:gd name="connsiteX10" fmla="*/ 4587 w 47771"/>
                <a:gd name="connsiteY10" fmla="*/ 44839 h 87581"/>
                <a:gd name="connsiteX11" fmla="*/ 6975 w 47771"/>
                <a:gd name="connsiteY11" fmla="*/ 45635 h 87581"/>
                <a:gd name="connsiteX12" fmla="*/ 15733 w 47771"/>
                <a:gd name="connsiteY12" fmla="*/ 36081 h 87581"/>
                <a:gd name="connsiteX13" fmla="*/ 19316 w 47771"/>
                <a:gd name="connsiteY13" fmla="*/ 50811 h 87581"/>
                <a:gd name="connsiteX14" fmla="*/ 26084 w 47771"/>
                <a:gd name="connsiteY14" fmla="*/ 54792 h 87581"/>
                <a:gd name="connsiteX15" fmla="*/ 29667 w 47771"/>
                <a:gd name="connsiteY15" fmla="*/ 48820 h 87581"/>
                <a:gd name="connsiteX16" fmla="*/ 31259 w 47771"/>
                <a:gd name="connsiteY16" fmla="*/ 42053 h 87581"/>
                <a:gd name="connsiteX17" fmla="*/ 38425 w 47771"/>
                <a:gd name="connsiteY17" fmla="*/ 48820 h 87581"/>
                <a:gd name="connsiteX18" fmla="*/ 39221 w 47771"/>
                <a:gd name="connsiteY18" fmla="*/ 52005 h 87581"/>
                <a:gd name="connsiteX19" fmla="*/ 38823 w 47771"/>
                <a:gd name="connsiteY19" fmla="*/ 54394 h 87581"/>
                <a:gd name="connsiteX20" fmla="*/ 35240 w 47771"/>
                <a:gd name="connsiteY20" fmla="*/ 61161 h 87581"/>
                <a:gd name="connsiteX21" fmla="*/ 33250 w 47771"/>
                <a:gd name="connsiteY21" fmla="*/ 65142 h 87581"/>
                <a:gd name="connsiteX22" fmla="*/ 35240 w 47771"/>
                <a:gd name="connsiteY22" fmla="*/ 48422 h 87581"/>
                <a:gd name="connsiteX23" fmla="*/ 31657 w 47771"/>
                <a:gd name="connsiteY23" fmla="*/ 54792 h 87581"/>
                <a:gd name="connsiteX24" fmla="*/ 24492 w 47771"/>
                <a:gd name="connsiteY24" fmla="*/ 72706 h 87581"/>
                <a:gd name="connsiteX25" fmla="*/ 22899 w 47771"/>
                <a:gd name="connsiteY25" fmla="*/ 77881 h 87581"/>
                <a:gd name="connsiteX26" fmla="*/ 20511 w 47771"/>
                <a:gd name="connsiteY26" fmla="*/ 79076 h 87581"/>
                <a:gd name="connsiteX27" fmla="*/ 28074 w 47771"/>
                <a:gd name="connsiteY27" fmla="*/ 84649 h 87581"/>
                <a:gd name="connsiteX28" fmla="*/ 31657 w 47771"/>
                <a:gd name="connsiteY28" fmla="*/ 77085 h 87581"/>
                <a:gd name="connsiteX29" fmla="*/ 32055 w 47771"/>
                <a:gd name="connsiteY29" fmla="*/ 74697 h 87581"/>
                <a:gd name="connsiteX30" fmla="*/ 33648 w 47771"/>
                <a:gd name="connsiteY30" fmla="*/ 68327 h 87581"/>
                <a:gd name="connsiteX31" fmla="*/ 34842 w 47771"/>
                <a:gd name="connsiteY31" fmla="*/ 67133 h 87581"/>
                <a:gd name="connsiteX32" fmla="*/ 39619 w 47771"/>
                <a:gd name="connsiteY32" fmla="*/ 61161 h 87581"/>
                <a:gd name="connsiteX33" fmla="*/ 46387 w 47771"/>
                <a:gd name="connsiteY33" fmla="*/ 52005 h 87581"/>
                <a:gd name="connsiteX34" fmla="*/ 45591 w 47771"/>
                <a:gd name="connsiteY34" fmla="*/ 48024 h 87581"/>
                <a:gd name="connsiteX35" fmla="*/ 37629 w 47771"/>
                <a:gd name="connsiteY35" fmla="*/ 40062 h 87581"/>
                <a:gd name="connsiteX36" fmla="*/ 32852 w 47771"/>
                <a:gd name="connsiteY36" fmla="*/ 33294 h 87581"/>
                <a:gd name="connsiteX37" fmla="*/ 32454 w 47771"/>
                <a:gd name="connsiteY37" fmla="*/ 28119 h 87581"/>
                <a:gd name="connsiteX38" fmla="*/ 26482 w 47771"/>
                <a:gd name="connsiteY38" fmla="*/ 33693 h 87581"/>
                <a:gd name="connsiteX39" fmla="*/ 26880 w 47771"/>
                <a:gd name="connsiteY39" fmla="*/ 38072 h 87581"/>
                <a:gd name="connsiteX40" fmla="*/ 24890 w 47771"/>
                <a:gd name="connsiteY40" fmla="*/ 45237 h 87581"/>
                <a:gd name="connsiteX41" fmla="*/ 18918 w 47771"/>
                <a:gd name="connsiteY41" fmla="*/ 31304 h 87581"/>
                <a:gd name="connsiteX42" fmla="*/ 20511 w 47771"/>
                <a:gd name="connsiteY42" fmla="*/ 26129 h 87581"/>
                <a:gd name="connsiteX43" fmla="*/ 20511 w 47771"/>
                <a:gd name="connsiteY43" fmla="*/ 23342 h 87581"/>
                <a:gd name="connsiteX44" fmla="*/ 20909 w 47771"/>
                <a:gd name="connsiteY44" fmla="*/ 21352 h 87581"/>
                <a:gd name="connsiteX45" fmla="*/ 22899 w 47771"/>
                <a:gd name="connsiteY45" fmla="*/ 12593 h 87581"/>
                <a:gd name="connsiteX46" fmla="*/ 24094 w 47771"/>
                <a:gd name="connsiteY46" fmla="*/ 11399 h 87581"/>
                <a:gd name="connsiteX47" fmla="*/ 18520 w 47771"/>
                <a:gd name="connsiteY47" fmla="*/ 9010 h 87581"/>
                <a:gd name="connsiteX48" fmla="*/ 16928 w 47771"/>
                <a:gd name="connsiteY48" fmla="*/ 14186 h 87581"/>
                <a:gd name="connsiteX49" fmla="*/ 14141 w 47771"/>
                <a:gd name="connsiteY49" fmla="*/ 19361 h 87581"/>
                <a:gd name="connsiteX50" fmla="*/ 12947 w 47771"/>
                <a:gd name="connsiteY50" fmla="*/ 11399 h 87581"/>
                <a:gd name="connsiteX51" fmla="*/ 13743 w 47771"/>
                <a:gd name="connsiteY51" fmla="*/ 10603 h 87581"/>
                <a:gd name="connsiteX52" fmla="*/ 16928 w 47771"/>
                <a:gd name="connsiteY52" fmla="*/ 14186 h 8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7771" h="87581">
                  <a:moveTo>
                    <a:pt x="18520" y="9010"/>
                  </a:moveTo>
                  <a:cubicBezTo>
                    <a:pt x="16530" y="8214"/>
                    <a:pt x="15733" y="6622"/>
                    <a:pt x="13743" y="6224"/>
                  </a:cubicBezTo>
                  <a:cubicBezTo>
                    <a:pt x="12947" y="5030"/>
                    <a:pt x="14937" y="4233"/>
                    <a:pt x="13743" y="3039"/>
                  </a:cubicBezTo>
                  <a:cubicBezTo>
                    <a:pt x="9762" y="2243"/>
                    <a:pt x="8966" y="10603"/>
                    <a:pt x="9364" y="12593"/>
                  </a:cubicBezTo>
                  <a:cubicBezTo>
                    <a:pt x="10558" y="17371"/>
                    <a:pt x="12549" y="24138"/>
                    <a:pt x="12151" y="27721"/>
                  </a:cubicBezTo>
                  <a:cubicBezTo>
                    <a:pt x="12151" y="28517"/>
                    <a:pt x="10956" y="28915"/>
                    <a:pt x="10956" y="29712"/>
                  </a:cubicBezTo>
                  <a:cubicBezTo>
                    <a:pt x="10956" y="30508"/>
                    <a:pt x="10956" y="30508"/>
                    <a:pt x="10956" y="30906"/>
                  </a:cubicBezTo>
                  <a:cubicBezTo>
                    <a:pt x="9762" y="33294"/>
                    <a:pt x="8170" y="35683"/>
                    <a:pt x="6577" y="38470"/>
                  </a:cubicBezTo>
                  <a:cubicBezTo>
                    <a:pt x="5781" y="37275"/>
                    <a:pt x="5383" y="36081"/>
                    <a:pt x="3791" y="35285"/>
                  </a:cubicBezTo>
                  <a:cubicBezTo>
                    <a:pt x="2198" y="36877"/>
                    <a:pt x="3392" y="38470"/>
                    <a:pt x="3791" y="40062"/>
                  </a:cubicBezTo>
                  <a:cubicBezTo>
                    <a:pt x="3392" y="41655"/>
                    <a:pt x="3392" y="43247"/>
                    <a:pt x="4587" y="44839"/>
                  </a:cubicBezTo>
                  <a:cubicBezTo>
                    <a:pt x="5383" y="44839"/>
                    <a:pt x="6179" y="44839"/>
                    <a:pt x="6975" y="45635"/>
                  </a:cubicBezTo>
                  <a:cubicBezTo>
                    <a:pt x="11354" y="44839"/>
                    <a:pt x="13743" y="38470"/>
                    <a:pt x="15733" y="36081"/>
                  </a:cubicBezTo>
                  <a:cubicBezTo>
                    <a:pt x="16132" y="40460"/>
                    <a:pt x="19316" y="46432"/>
                    <a:pt x="19316" y="50811"/>
                  </a:cubicBezTo>
                  <a:cubicBezTo>
                    <a:pt x="20909" y="52403"/>
                    <a:pt x="23695" y="52801"/>
                    <a:pt x="26084" y="54792"/>
                  </a:cubicBezTo>
                  <a:cubicBezTo>
                    <a:pt x="28473" y="53597"/>
                    <a:pt x="28871" y="50811"/>
                    <a:pt x="29667" y="48820"/>
                  </a:cubicBezTo>
                  <a:cubicBezTo>
                    <a:pt x="30463" y="46432"/>
                    <a:pt x="30861" y="44043"/>
                    <a:pt x="31259" y="42053"/>
                  </a:cubicBezTo>
                  <a:cubicBezTo>
                    <a:pt x="34444" y="42053"/>
                    <a:pt x="34842" y="48024"/>
                    <a:pt x="38425" y="48820"/>
                  </a:cubicBezTo>
                  <a:cubicBezTo>
                    <a:pt x="38425" y="49218"/>
                    <a:pt x="39221" y="50811"/>
                    <a:pt x="39221" y="52005"/>
                  </a:cubicBezTo>
                  <a:cubicBezTo>
                    <a:pt x="39221" y="52801"/>
                    <a:pt x="39221" y="53996"/>
                    <a:pt x="38823" y="54394"/>
                  </a:cubicBezTo>
                  <a:cubicBezTo>
                    <a:pt x="38823" y="56782"/>
                    <a:pt x="37231" y="58375"/>
                    <a:pt x="35240" y="61161"/>
                  </a:cubicBezTo>
                  <a:cubicBezTo>
                    <a:pt x="34842" y="61559"/>
                    <a:pt x="34046" y="65142"/>
                    <a:pt x="33250" y="65142"/>
                  </a:cubicBezTo>
                  <a:cubicBezTo>
                    <a:pt x="33250" y="59967"/>
                    <a:pt x="34444" y="53199"/>
                    <a:pt x="35240" y="48422"/>
                  </a:cubicBezTo>
                  <a:cubicBezTo>
                    <a:pt x="32852" y="50413"/>
                    <a:pt x="32454" y="52801"/>
                    <a:pt x="31657" y="54792"/>
                  </a:cubicBezTo>
                  <a:cubicBezTo>
                    <a:pt x="28871" y="61161"/>
                    <a:pt x="26084" y="66735"/>
                    <a:pt x="24492" y="72706"/>
                  </a:cubicBezTo>
                  <a:cubicBezTo>
                    <a:pt x="24094" y="74299"/>
                    <a:pt x="24094" y="76289"/>
                    <a:pt x="22899" y="77881"/>
                  </a:cubicBezTo>
                  <a:cubicBezTo>
                    <a:pt x="22103" y="78280"/>
                    <a:pt x="21307" y="77881"/>
                    <a:pt x="20511" y="79076"/>
                  </a:cubicBezTo>
                  <a:cubicBezTo>
                    <a:pt x="22103" y="81464"/>
                    <a:pt x="25686" y="84251"/>
                    <a:pt x="28074" y="84649"/>
                  </a:cubicBezTo>
                  <a:cubicBezTo>
                    <a:pt x="31259" y="82260"/>
                    <a:pt x="31657" y="79474"/>
                    <a:pt x="31657" y="77085"/>
                  </a:cubicBezTo>
                  <a:cubicBezTo>
                    <a:pt x="31657" y="76289"/>
                    <a:pt x="32055" y="75493"/>
                    <a:pt x="32055" y="74697"/>
                  </a:cubicBezTo>
                  <a:cubicBezTo>
                    <a:pt x="32454" y="72706"/>
                    <a:pt x="32852" y="69919"/>
                    <a:pt x="33648" y="68327"/>
                  </a:cubicBezTo>
                  <a:cubicBezTo>
                    <a:pt x="33648" y="67929"/>
                    <a:pt x="34444" y="67531"/>
                    <a:pt x="34842" y="67133"/>
                  </a:cubicBezTo>
                  <a:cubicBezTo>
                    <a:pt x="36435" y="64744"/>
                    <a:pt x="37629" y="61559"/>
                    <a:pt x="39619" y="61161"/>
                  </a:cubicBezTo>
                  <a:cubicBezTo>
                    <a:pt x="39619" y="57180"/>
                    <a:pt x="43998" y="55190"/>
                    <a:pt x="46387" y="52005"/>
                  </a:cubicBezTo>
                  <a:cubicBezTo>
                    <a:pt x="45989" y="50811"/>
                    <a:pt x="45989" y="49616"/>
                    <a:pt x="45591" y="48024"/>
                  </a:cubicBezTo>
                  <a:cubicBezTo>
                    <a:pt x="42008" y="46830"/>
                    <a:pt x="40416" y="41655"/>
                    <a:pt x="37629" y="40062"/>
                  </a:cubicBezTo>
                  <a:cubicBezTo>
                    <a:pt x="37629" y="37674"/>
                    <a:pt x="34046" y="36479"/>
                    <a:pt x="32852" y="33294"/>
                  </a:cubicBezTo>
                  <a:cubicBezTo>
                    <a:pt x="32852" y="31702"/>
                    <a:pt x="33648" y="29712"/>
                    <a:pt x="32454" y="28119"/>
                  </a:cubicBezTo>
                  <a:cubicBezTo>
                    <a:pt x="30463" y="29313"/>
                    <a:pt x="27278" y="31702"/>
                    <a:pt x="26482" y="33693"/>
                  </a:cubicBezTo>
                  <a:cubicBezTo>
                    <a:pt x="26084" y="34887"/>
                    <a:pt x="26880" y="36479"/>
                    <a:pt x="26880" y="38072"/>
                  </a:cubicBezTo>
                  <a:cubicBezTo>
                    <a:pt x="26880" y="40858"/>
                    <a:pt x="25288" y="43247"/>
                    <a:pt x="24890" y="45237"/>
                  </a:cubicBezTo>
                  <a:cubicBezTo>
                    <a:pt x="22103" y="42053"/>
                    <a:pt x="21307" y="36081"/>
                    <a:pt x="18918" y="31304"/>
                  </a:cubicBezTo>
                  <a:cubicBezTo>
                    <a:pt x="18520" y="29313"/>
                    <a:pt x="20113" y="27721"/>
                    <a:pt x="20511" y="26129"/>
                  </a:cubicBezTo>
                  <a:cubicBezTo>
                    <a:pt x="20909" y="25332"/>
                    <a:pt x="20511" y="24138"/>
                    <a:pt x="20511" y="23342"/>
                  </a:cubicBezTo>
                  <a:cubicBezTo>
                    <a:pt x="20511" y="23342"/>
                    <a:pt x="21705" y="21750"/>
                    <a:pt x="20909" y="21352"/>
                  </a:cubicBezTo>
                  <a:cubicBezTo>
                    <a:pt x="22501" y="18565"/>
                    <a:pt x="22899" y="15380"/>
                    <a:pt x="22899" y="12593"/>
                  </a:cubicBezTo>
                  <a:cubicBezTo>
                    <a:pt x="23297" y="12195"/>
                    <a:pt x="23695" y="11797"/>
                    <a:pt x="24094" y="11399"/>
                  </a:cubicBezTo>
                  <a:cubicBezTo>
                    <a:pt x="22103" y="9010"/>
                    <a:pt x="20511" y="10205"/>
                    <a:pt x="18520" y="9010"/>
                  </a:cubicBezTo>
                  <a:close/>
                  <a:moveTo>
                    <a:pt x="16928" y="14186"/>
                  </a:moveTo>
                  <a:cubicBezTo>
                    <a:pt x="15733" y="15778"/>
                    <a:pt x="16530" y="19361"/>
                    <a:pt x="14141" y="19361"/>
                  </a:cubicBezTo>
                  <a:cubicBezTo>
                    <a:pt x="13743" y="16574"/>
                    <a:pt x="13743" y="14186"/>
                    <a:pt x="12947" y="11399"/>
                  </a:cubicBezTo>
                  <a:cubicBezTo>
                    <a:pt x="13345" y="11001"/>
                    <a:pt x="13743" y="11001"/>
                    <a:pt x="13743" y="10603"/>
                  </a:cubicBezTo>
                  <a:cubicBezTo>
                    <a:pt x="14937" y="12195"/>
                    <a:pt x="16530" y="12593"/>
                    <a:pt x="16928" y="1418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08D8263C-BC93-43C0-AC95-0809A65C661E}"/>
                </a:ext>
              </a:extLst>
            </p:cNvPr>
            <p:cNvSpPr/>
            <p:nvPr/>
          </p:nvSpPr>
          <p:spPr>
            <a:xfrm>
              <a:off x="5842360" y="786894"/>
              <a:ext cx="41577" cy="47517"/>
            </a:xfrm>
            <a:custGeom>
              <a:avLst/>
              <a:gdLst>
                <a:gd name="connsiteX0" fmla="*/ 9536 w 27866"/>
                <a:gd name="connsiteY0" fmla="*/ 3163 h 31847"/>
                <a:gd name="connsiteX1" fmla="*/ 9138 w 27866"/>
                <a:gd name="connsiteY1" fmla="*/ 5551 h 31847"/>
                <a:gd name="connsiteX2" fmla="*/ 8740 w 27866"/>
                <a:gd name="connsiteY2" fmla="*/ 7940 h 31847"/>
                <a:gd name="connsiteX3" fmla="*/ 5555 w 27866"/>
                <a:gd name="connsiteY3" fmla="*/ 17096 h 31847"/>
                <a:gd name="connsiteX4" fmla="*/ 4361 w 27866"/>
                <a:gd name="connsiteY4" fmla="*/ 30631 h 31847"/>
                <a:gd name="connsiteX5" fmla="*/ 11526 w 27866"/>
                <a:gd name="connsiteY5" fmla="*/ 26650 h 31847"/>
                <a:gd name="connsiteX6" fmla="*/ 19090 w 27866"/>
                <a:gd name="connsiteY6" fmla="*/ 21873 h 31847"/>
                <a:gd name="connsiteX7" fmla="*/ 25460 w 27866"/>
                <a:gd name="connsiteY7" fmla="*/ 16698 h 31847"/>
                <a:gd name="connsiteX8" fmla="*/ 28246 w 27866"/>
                <a:gd name="connsiteY8" fmla="*/ 11921 h 31847"/>
                <a:gd name="connsiteX9" fmla="*/ 21479 w 27866"/>
                <a:gd name="connsiteY9" fmla="*/ 12717 h 31847"/>
                <a:gd name="connsiteX10" fmla="*/ 15507 w 27866"/>
                <a:gd name="connsiteY10" fmla="*/ 18290 h 31847"/>
                <a:gd name="connsiteX11" fmla="*/ 9138 w 27866"/>
                <a:gd name="connsiteY11" fmla="*/ 21475 h 31847"/>
                <a:gd name="connsiteX12" fmla="*/ 11128 w 27866"/>
                <a:gd name="connsiteY12" fmla="*/ 12319 h 31847"/>
                <a:gd name="connsiteX13" fmla="*/ 10730 w 27866"/>
                <a:gd name="connsiteY13" fmla="*/ 10328 h 31847"/>
                <a:gd name="connsiteX14" fmla="*/ 11128 w 27866"/>
                <a:gd name="connsiteY14" fmla="*/ 8736 h 31847"/>
                <a:gd name="connsiteX15" fmla="*/ 10730 w 27866"/>
                <a:gd name="connsiteY15" fmla="*/ 3163 h 31847"/>
                <a:gd name="connsiteX16" fmla="*/ 9536 w 27866"/>
                <a:gd name="connsiteY16" fmla="*/ 3163 h 3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866" h="31847">
                  <a:moveTo>
                    <a:pt x="9536" y="3163"/>
                  </a:moveTo>
                  <a:cubicBezTo>
                    <a:pt x="8740" y="3959"/>
                    <a:pt x="9536" y="5153"/>
                    <a:pt x="9138" y="5551"/>
                  </a:cubicBezTo>
                  <a:cubicBezTo>
                    <a:pt x="8740" y="5949"/>
                    <a:pt x="8740" y="6746"/>
                    <a:pt x="8740" y="7940"/>
                  </a:cubicBezTo>
                  <a:cubicBezTo>
                    <a:pt x="7147" y="10328"/>
                    <a:pt x="6351" y="13513"/>
                    <a:pt x="5555" y="17096"/>
                  </a:cubicBezTo>
                  <a:cubicBezTo>
                    <a:pt x="4361" y="21077"/>
                    <a:pt x="1176" y="26650"/>
                    <a:pt x="4361" y="30631"/>
                  </a:cubicBezTo>
                  <a:cubicBezTo>
                    <a:pt x="7545" y="31030"/>
                    <a:pt x="9536" y="28243"/>
                    <a:pt x="11526" y="26650"/>
                  </a:cubicBezTo>
                  <a:cubicBezTo>
                    <a:pt x="14711" y="24660"/>
                    <a:pt x="16702" y="23864"/>
                    <a:pt x="19090" y="21873"/>
                  </a:cubicBezTo>
                  <a:cubicBezTo>
                    <a:pt x="21479" y="20281"/>
                    <a:pt x="23469" y="18290"/>
                    <a:pt x="25460" y="16698"/>
                  </a:cubicBezTo>
                  <a:cubicBezTo>
                    <a:pt x="26654" y="15504"/>
                    <a:pt x="29043" y="14309"/>
                    <a:pt x="28246" y="11921"/>
                  </a:cubicBezTo>
                  <a:cubicBezTo>
                    <a:pt x="26256" y="9930"/>
                    <a:pt x="23071" y="11523"/>
                    <a:pt x="21479" y="12717"/>
                  </a:cubicBezTo>
                  <a:cubicBezTo>
                    <a:pt x="19090" y="14708"/>
                    <a:pt x="17896" y="16698"/>
                    <a:pt x="15507" y="18290"/>
                  </a:cubicBezTo>
                  <a:cubicBezTo>
                    <a:pt x="13517" y="19883"/>
                    <a:pt x="11526" y="20679"/>
                    <a:pt x="9138" y="21475"/>
                  </a:cubicBezTo>
                  <a:cubicBezTo>
                    <a:pt x="9934" y="18688"/>
                    <a:pt x="10730" y="15504"/>
                    <a:pt x="11128" y="12319"/>
                  </a:cubicBezTo>
                  <a:cubicBezTo>
                    <a:pt x="11128" y="11523"/>
                    <a:pt x="10730" y="11125"/>
                    <a:pt x="10730" y="10328"/>
                  </a:cubicBezTo>
                  <a:cubicBezTo>
                    <a:pt x="10730" y="9930"/>
                    <a:pt x="11128" y="9134"/>
                    <a:pt x="11128" y="8736"/>
                  </a:cubicBezTo>
                  <a:cubicBezTo>
                    <a:pt x="11526" y="6746"/>
                    <a:pt x="10730" y="3561"/>
                    <a:pt x="10730" y="3163"/>
                  </a:cubicBezTo>
                  <a:cubicBezTo>
                    <a:pt x="11128" y="3163"/>
                    <a:pt x="10332" y="2765"/>
                    <a:pt x="9536" y="316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2C4DCE17-5769-4214-9B02-F7C05D4439FA}"/>
                </a:ext>
              </a:extLst>
            </p:cNvPr>
            <p:cNvSpPr/>
            <p:nvPr/>
          </p:nvSpPr>
          <p:spPr>
            <a:xfrm>
              <a:off x="5833126" y="810202"/>
              <a:ext cx="71275" cy="83154"/>
            </a:xfrm>
            <a:custGeom>
              <a:avLst/>
              <a:gdLst>
                <a:gd name="connsiteX0" fmla="*/ 39611 w 47771"/>
                <a:gd name="connsiteY0" fmla="*/ 10232 h 55733"/>
                <a:gd name="connsiteX1" fmla="*/ 30853 w 47771"/>
                <a:gd name="connsiteY1" fmla="*/ 13018 h 55733"/>
                <a:gd name="connsiteX2" fmla="*/ 31649 w 47771"/>
                <a:gd name="connsiteY2" fmla="*/ 22573 h 55733"/>
                <a:gd name="connsiteX3" fmla="*/ 32445 w 47771"/>
                <a:gd name="connsiteY3" fmla="*/ 30535 h 55733"/>
                <a:gd name="connsiteX4" fmla="*/ 32843 w 47771"/>
                <a:gd name="connsiteY4" fmla="*/ 47653 h 55733"/>
                <a:gd name="connsiteX5" fmla="*/ 44786 w 47771"/>
                <a:gd name="connsiteY5" fmla="*/ 46459 h 55733"/>
                <a:gd name="connsiteX6" fmla="*/ 35232 w 47771"/>
                <a:gd name="connsiteY6" fmla="*/ 53624 h 55733"/>
                <a:gd name="connsiteX7" fmla="*/ 30056 w 47771"/>
                <a:gd name="connsiteY7" fmla="*/ 54819 h 55733"/>
                <a:gd name="connsiteX8" fmla="*/ 28464 w 47771"/>
                <a:gd name="connsiteY8" fmla="*/ 44468 h 55733"/>
                <a:gd name="connsiteX9" fmla="*/ 23289 w 47771"/>
                <a:gd name="connsiteY9" fmla="*/ 42478 h 55733"/>
                <a:gd name="connsiteX10" fmla="*/ 27668 w 47771"/>
                <a:gd name="connsiteY10" fmla="*/ 32525 h 55733"/>
                <a:gd name="connsiteX11" fmla="*/ 27270 w 47771"/>
                <a:gd name="connsiteY11" fmla="*/ 23767 h 55733"/>
                <a:gd name="connsiteX12" fmla="*/ 25677 w 47771"/>
                <a:gd name="connsiteY12" fmla="*/ 15805 h 55733"/>
                <a:gd name="connsiteX13" fmla="*/ 21696 w 47771"/>
                <a:gd name="connsiteY13" fmla="*/ 19388 h 55733"/>
                <a:gd name="connsiteX14" fmla="*/ 18910 w 47771"/>
                <a:gd name="connsiteY14" fmla="*/ 20980 h 55733"/>
                <a:gd name="connsiteX15" fmla="*/ 17715 w 47771"/>
                <a:gd name="connsiteY15" fmla="*/ 23369 h 55733"/>
                <a:gd name="connsiteX16" fmla="*/ 16123 w 47771"/>
                <a:gd name="connsiteY16" fmla="*/ 25359 h 55733"/>
                <a:gd name="connsiteX17" fmla="*/ 14929 w 47771"/>
                <a:gd name="connsiteY17" fmla="*/ 28146 h 55733"/>
                <a:gd name="connsiteX18" fmla="*/ 12540 w 47771"/>
                <a:gd name="connsiteY18" fmla="*/ 30137 h 55733"/>
                <a:gd name="connsiteX19" fmla="*/ 9355 w 47771"/>
                <a:gd name="connsiteY19" fmla="*/ 34516 h 55733"/>
                <a:gd name="connsiteX20" fmla="*/ 6171 w 47771"/>
                <a:gd name="connsiteY20" fmla="*/ 33719 h 55733"/>
                <a:gd name="connsiteX21" fmla="*/ 2986 w 47771"/>
                <a:gd name="connsiteY21" fmla="*/ 28544 h 55733"/>
                <a:gd name="connsiteX22" fmla="*/ 7763 w 47771"/>
                <a:gd name="connsiteY22" fmla="*/ 26952 h 55733"/>
                <a:gd name="connsiteX23" fmla="*/ 14929 w 47771"/>
                <a:gd name="connsiteY23" fmla="*/ 20980 h 55733"/>
                <a:gd name="connsiteX24" fmla="*/ 20104 w 47771"/>
                <a:gd name="connsiteY24" fmla="*/ 17796 h 55733"/>
                <a:gd name="connsiteX25" fmla="*/ 25279 w 47771"/>
                <a:gd name="connsiteY25" fmla="*/ 13018 h 55733"/>
                <a:gd name="connsiteX26" fmla="*/ 24085 w 47771"/>
                <a:gd name="connsiteY26" fmla="*/ 8639 h 55733"/>
                <a:gd name="connsiteX27" fmla="*/ 29260 w 47771"/>
                <a:gd name="connsiteY27" fmla="*/ 9834 h 55733"/>
                <a:gd name="connsiteX28" fmla="*/ 34037 w 47771"/>
                <a:gd name="connsiteY28" fmla="*/ 5853 h 55733"/>
                <a:gd name="connsiteX29" fmla="*/ 35232 w 47771"/>
                <a:gd name="connsiteY29" fmla="*/ 4260 h 55733"/>
                <a:gd name="connsiteX30" fmla="*/ 44388 w 47771"/>
                <a:gd name="connsiteY30" fmla="*/ 5056 h 55733"/>
                <a:gd name="connsiteX31" fmla="*/ 39611 w 47771"/>
                <a:gd name="connsiteY31" fmla="*/ 10232 h 5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7771" h="55733">
                  <a:moveTo>
                    <a:pt x="39611" y="10232"/>
                  </a:moveTo>
                  <a:cubicBezTo>
                    <a:pt x="36028" y="9834"/>
                    <a:pt x="34436" y="14213"/>
                    <a:pt x="30853" y="13018"/>
                  </a:cubicBezTo>
                  <a:cubicBezTo>
                    <a:pt x="30455" y="15805"/>
                    <a:pt x="32843" y="20582"/>
                    <a:pt x="31649" y="22573"/>
                  </a:cubicBezTo>
                  <a:cubicBezTo>
                    <a:pt x="33241" y="24165"/>
                    <a:pt x="32047" y="27350"/>
                    <a:pt x="32445" y="30535"/>
                  </a:cubicBezTo>
                  <a:cubicBezTo>
                    <a:pt x="38416" y="34516"/>
                    <a:pt x="31251" y="42079"/>
                    <a:pt x="32843" y="47653"/>
                  </a:cubicBezTo>
                  <a:cubicBezTo>
                    <a:pt x="34436" y="49245"/>
                    <a:pt x="43592" y="44070"/>
                    <a:pt x="44786" y="46459"/>
                  </a:cubicBezTo>
                  <a:cubicBezTo>
                    <a:pt x="45582" y="49643"/>
                    <a:pt x="37222" y="52828"/>
                    <a:pt x="35232" y="53624"/>
                  </a:cubicBezTo>
                  <a:cubicBezTo>
                    <a:pt x="33639" y="54421"/>
                    <a:pt x="32047" y="55615"/>
                    <a:pt x="30056" y="54819"/>
                  </a:cubicBezTo>
                  <a:cubicBezTo>
                    <a:pt x="27270" y="52430"/>
                    <a:pt x="28066" y="47255"/>
                    <a:pt x="28464" y="44468"/>
                  </a:cubicBezTo>
                  <a:cubicBezTo>
                    <a:pt x="26872" y="43274"/>
                    <a:pt x="24881" y="43274"/>
                    <a:pt x="23289" y="42478"/>
                  </a:cubicBezTo>
                  <a:cubicBezTo>
                    <a:pt x="20900" y="38099"/>
                    <a:pt x="24483" y="34516"/>
                    <a:pt x="27668" y="32525"/>
                  </a:cubicBezTo>
                  <a:cubicBezTo>
                    <a:pt x="27270" y="29340"/>
                    <a:pt x="27270" y="26554"/>
                    <a:pt x="27270" y="23767"/>
                  </a:cubicBezTo>
                  <a:cubicBezTo>
                    <a:pt x="26872" y="20980"/>
                    <a:pt x="26872" y="18194"/>
                    <a:pt x="25677" y="15805"/>
                  </a:cubicBezTo>
                  <a:cubicBezTo>
                    <a:pt x="23687" y="16601"/>
                    <a:pt x="22891" y="18592"/>
                    <a:pt x="21696" y="19388"/>
                  </a:cubicBezTo>
                  <a:cubicBezTo>
                    <a:pt x="20900" y="20184"/>
                    <a:pt x="19706" y="20184"/>
                    <a:pt x="18910" y="20980"/>
                  </a:cubicBezTo>
                  <a:cubicBezTo>
                    <a:pt x="18113" y="21777"/>
                    <a:pt x="18113" y="22573"/>
                    <a:pt x="17715" y="23369"/>
                  </a:cubicBezTo>
                  <a:cubicBezTo>
                    <a:pt x="17317" y="24165"/>
                    <a:pt x="16521" y="24563"/>
                    <a:pt x="16123" y="25359"/>
                  </a:cubicBezTo>
                  <a:cubicBezTo>
                    <a:pt x="15725" y="26156"/>
                    <a:pt x="15725" y="27350"/>
                    <a:pt x="14929" y="28146"/>
                  </a:cubicBezTo>
                  <a:cubicBezTo>
                    <a:pt x="14132" y="28942"/>
                    <a:pt x="13336" y="29340"/>
                    <a:pt x="12540" y="30137"/>
                  </a:cubicBezTo>
                  <a:cubicBezTo>
                    <a:pt x="11744" y="31331"/>
                    <a:pt x="11346" y="33321"/>
                    <a:pt x="9355" y="34516"/>
                  </a:cubicBezTo>
                  <a:cubicBezTo>
                    <a:pt x="8161" y="34118"/>
                    <a:pt x="6967" y="34516"/>
                    <a:pt x="6171" y="33719"/>
                  </a:cubicBezTo>
                  <a:cubicBezTo>
                    <a:pt x="4180" y="32525"/>
                    <a:pt x="4180" y="30137"/>
                    <a:pt x="2986" y="28544"/>
                  </a:cubicBezTo>
                  <a:cubicBezTo>
                    <a:pt x="3384" y="25757"/>
                    <a:pt x="6171" y="21777"/>
                    <a:pt x="7763" y="26952"/>
                  </a:cubicBezTo>
                  <a:cubicBezTo>
                    <a:pt x="10948" y="25359"/>
                    <a:pt x="14132" y="24165"/>
                    <a:pt x="14929" y="20980"/>
                  </a:cubicBezTo>
                  <a:cubicBezTo>
                    <a:pt x="16919" y="20582"/>
                    <a:pt x="18512" y="18990"/>
                    <a:pt x="20104" y="17796"/>
                  </a:cubicBezTo>
                  <a:cubicBezTo>
                    <a:pt x="22094" y="16203"/>
                    <a:pt x="23687" y="14611"/>
                    <a:pt x="25279" y="13018"/>
                  </a:cubicBezTo>
                  <a:cubicBezTo>
                    <a:pt x="24881" y="11824"/>
                    <a:pt x="23687" y="10232"/>
                    <a:pt x="24085" y="8639"/>
                  </a:cubicBezTo>
                  <a:cubicBezTo>
                    <a:pt x="26075" y="7445"/>
                    <a:pt x="27668" y="8241"/>
                    <a:pt x="29260" y="9834"/>
                  </a:cubicBezTo>
                  <a:cubicBezTo>
                    <a:pt x="31251" y="9037"/>
                    <a:pt x="32047" y="7445"/>
                    <a:pt x="34037" y="5853"/>
                  </a:cubicBezTo>
                  <a:cubicBezTo>
                    <a:pt x="34436" y="5454"/>
                    <a:pt x="34834" y="4658"/>
                    <a:pt x="35232" y="4260"/>
                  </a:cubicBezTo>
                  <a:cubicBezTo>
                    <a:pt x="38018" y="2270"/>
                    <a:pt x="43592" y="2668"/>
                    <a:pt x="44388" y="5056"/>
                  </a:cubicBezTo>
                  <a:cubicBezTo>
                    <a:pt x="44786" y="7843"/>
                    <a:pt x="41601" y="8639"/>
                    <a:pt x="39611" y="102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24F550DF-3771-4979-94D0-233377EAFBAB}"/>
                </a:ext>
              </a:extLst>
            </p:cNvPr>
            <p:cNvSpPr/>
            <p:nvPr/>
          </p:nvSpPr>
          <p:spPr>
            <a:xfrm>
              <a:off x="5441710" y="1105518"/>
              <a:ext cx="23758" cy="17819"/>
            </a:xfrm>
            <a:custGeom>
              <a:avLst/>
              <a:gdLst>
                <a:gd name="connsiteX0" fmla="*/ 12938 w 15923"/>
                <a:gd name="connsiteY0" fmla="*/ 11346 h 11942"/>
                <a:gd name="connsiteX1" fmla="*/ 9753 w 15923"/>
                <a:gd name="connsiteY1" fmla="*/ 2986 h 11942"/>
                <a:gd name="connsiteX2" fmla="*/ 5374 w 15923"/>
                <a:gd name="connsiteY2" fmla="*/ 7365 h 11942"/>
                <a:gd name="connsiteX3" fmla="*/ 2986 w 15923"/>
                <a:gd name="connsiteY3" fmla="*/ 6967 h 11942"/>
                <a:gd name="connsiteX4" fmla="*/ 10152 w 15923"/>
                <a:gd name="connsiteY4" fmla="*/ 8957 h 11942"/>
                <a:gd name="connsiteX5" fmla="*/ 12938 w 15923"/>
                <a:gd name="connsiteY5" fmla="*/ 11346 h 1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3" h="11942">
                  <a:moveTo>
                    <a:pt x="12938" y="11346"/>
                  </a:moveTo>
                  <a:cubicBezTo>
                    <a:pt x="12938" y="8161"/>
                    <a:pt x="13336" y="4578"/>
                    <a:pt x="9753" y="2986"/>
                  </a:cubicBezTo>
                  <a:cubicBezTo>
                    <a:pt x="8161" y="3782"/>
                    <a:pt x="6569" y="4976"/>
                    <a:pt x="5374" y="7365"/>
                  </a:cubicBezTo>
                  <a:cubicBezTo>
                    <a:pt x="4578" y="7365"/>
                    <a:pt x="3384" y="6171"/>
                    <a:pt x="2986" y="6967"/>
                  </a:cubicBezTo>
                  <a:cubicBezTo>
                    <a:pt x="3384" y="10550"/>
                    <a:pt x="9355" y="13734"/>
                    <a:pt x="10152" y="8957"/>
                  </a:cubicBezTo>
                  <a:cubicBezTo>
                    <a:pt x="11346" y="10550"/>
                    <a:pt x="11744" y="11744"/>
                    <a:pt x="12938" y="113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5EA18B7B-EA9E-4773-B3B6-1FAD91AE2A47}"/>
                </a:ext>
              </a:extLst>
            </p:cNvPr>
            <p:cNvSpPr/>
            <p:nvPr/>
          </p:nvSpPr>
          <p:spPr>
            <a:xfrm>
              <a:off x="5466062" y="1096610"/>
              <a:ext cx="95033" cy="100973"/>
            </a:xfrm>
            <a:custGeom>
              <a:avLst/>
              <a:gdLst>
                <a:gd name="connsiteX0" fmla="*/ 25279 w 63695"/>
                <a:gd name="connsiteY0" fmla="*/ 2986 h 67676"/>
                <a:gd name="connsiteX1" fmla="*/ 22493 w 63695"/>
                <a:gd name="connsiteY1" fmla="*/ 6569 h 67676"/>
                <a:gd name="connsiteX2" fmla="*/ 23289 w 63695"/>
                <a:gd name="connsiteY2" fmla="*/ 10151 h 67676"/>
                <a:gd name="connsiteX3" fmla="*/ 19308 w 63695"/>
                <a:gd name="connsiteY3" fmla="*/ 5374 h 67676"/>
                <a:gd name="connsiteX4" fmla="*/ 16521 w 63695"/>
                <a:gd name="connsiteY4" fmla="*/ 10948 h 67676"/>
                <a:gd name="connsiteX5" fmla="*/ 18512 w 63695"/>
                <a:gd name="connsiteY5" fmla="*/ 11346 h 67676"/>
                <a:gd name="connsiteX6" fmla="*/ 23687 w 63695"/>
                <a:gd name="connsiteY6" fmla="*/ 25677 h 67676"/>
                <a:gd name="connsiteX7" fmla="*/ 21298 w 63695"/>
                <a:gd name="connsiteY7" fmla="*/ 22493 h 67676"/>
                <a:gd name="connsiteX8" fmla="*/ 20502 w 63695"/>
                <a:gd name="connsiteY8" fmla="*/ 25279 h 67676"/>
                <a:gd name="connsiteX9" fmla="*/ 16919 w 63695"/>
                <a:gd name="connsiteY9" fmla="*/ 25677 h 67676"/>
                <a:gd name="connsiteX10" fmla="*/ 7365 w 63695"/>
                <a:gd name="connsiteY10" fmla="*/ 16521 h 67676"/>
                <a:gd name="connsiteX11" fmla="*/ 4976 w 63695"/>
                <a:gd name="connsiteY11" fmla="*/ 25279 h 67676"/>
                <a:gd name="connsiteX12" fmla="*/ 5374 w 63695"/>
                <a:gd name="connsiteY12" fmla="*/ 31649 h 67676"/>
                <a:gd name="connsiteX13" fmla="*/ 2986 w 63695"/>
                <a:gd name="connsiteY13" fmla="*/ 32047 h 67676"/>
                <a:gd name="connsiteX14" fmla="*/ 8161 w 63695"/>
                <a:gd name="connsiteY14" fmla="*/ 36028 h 67676"/>
                <a:gd name="connsiteX15" fmla="*/ 8957 w 63695"/>
                <a:gd name="connsiteY15" fmla="*/ 29260 h 67676"/>
                <a:gd name="connsiteX16" fmla="*/ 8559 w 63695"/>
                <a:gd name="connsiteY16" fmla="*/ 27270 h 67676"/>
                <a:gd name="connsiteX17" fmla="*/ 9355 w 63695"/>
                <a:gd name="connsiteY17" fmla="*/ 26872 h 67676"/>
                <a:gd name="connsiteX18" fmla="*/ 8957 w 63695"/>
                <a:gd name="connsiteY18" fmla="*/ 21696 h 67676"/>
                <a:gd name="connsiteX19" fmla="*/ 8957 w 63695"/>
                <a:gd name="connsiteY19" fmla="*/ 21696 h 67676"/>
                <a:gd name="connsiteX20" fmla="*/ 9355 w 63695"/>
                <a:gd name="connsiteY20" fmla="*/ 21696 h 67676"/>
                <a:gd name="connsiteX21" fmla="*/ 8957 w 63695"/>
                <a:gd name="connsiteY21" fmla="*/ 21696 h 67676"/>
                <a:gd name="connsiteX22" fmla="*/ 8957 w 63695"/>
                <a:gd name="connsiteY22" fmla="*/ 21696 h 67676"/>
                <a:gd name="connsiteX23" fmla="*/ 9753 w 63695"/>
                <a:gd name="connsiteY23" fmla="*/ 21696 h 67676"/>
                <a:gd name="connsiteX24" fmla="*/ 10550 w 63695"/>
                <a:gd name="connsiteY24" fmla="*/ 23289 h 67676"/>
                <a:gd name="connsiteX25" fmla="*/ 23289 w 63695"/>
                <a:gd name="connsiteY25" fmla="*/ 39213 h 67676"/>
                <a:gd name="connsiteX26" fmla="*/ 22891 w 63695"/>
                <a:gd name="connsiteY26" fmla="*/ 47175 h 67676"/>
                <a:gd name="connsiteX27" fmla="*/ 23687 w 63695"/>
                <a:gd name="connsiteY27" fmla="*/ 47573 h 67676"/>
                <a:gd name="connsiteX28" fmla="*/ 23687 w 63695"/>
                <a:gd name="connsiteY28" fmla="*/ 60710 h 67676"/>
                <a:gd name="connsiteX29" fmla="*/ 22094 w 63695"/>
                <a:gd name="connsiteY29" fmla="*/ 61108 h 67676"/>
                <a:gd name="connsiteX30" fmla="*/ 24483 w 63695"/>
                <a:gd name="connsiteY30" fmla="*/ 65089 h 67676"/>
                <a:gd name="connsiteX31" fmla="*/ 28862 w 63695"/>
                <a:gd name="connsiteY31" fmla="*/ 58719 h 67676"/>
                <a:gd name="connsiteX32" fmla="*/ 28464 w 63695"/>
                <a:gd name="connsiteY32" fmla="*/ 44786 h 67676"/>
                <a:gd name="connsiteX33" fmla="*/ 36028 w 63695"/>
                <a:gd name="connsiteY33" fmla="*/ 55933 h 67676"/>
                <a:gd name="connsiteX34" fmla="*/ 40009 w 63695"/>
                <a:gd name="connsiteY34" fmla="*/ 62700 h 67676"/>
                <a:gd name="connsiteX35" fmla="*/ 34834 w 63695"/>
                <a:gd name="connsiteY35" fmla="*/ 62302 h 67676"/>
                <a:gd name="connsiteX36" fmla="*/ 46777 w 63695"/>
                <a:gd name="connsiteY36" fmla="*/ 67478 h 67676"/>
                <a:gd name="connsiteX37" fmla="*/ 47971 w 63695"/>
                <a:gd name="connsiteY37" fmla="*/ 66681 h 67676"/>
                <a:gd name="connsiteX38" fmla="*/ 47175 w 63695"/>
                <a:gd name="connsiteY38" fmla="*/ 63497 h 67676"/>
                <a:gd name="connsiteX39" fmla="*/ 47175 w 63695"/>
                <a:gd name="connsiteY39" fmla="*/ 63497 h 67676"/>
                <a:gd name="connsiteX40" fmla="*/ 46777 w 63695"/>
                <a:gd name="connsiteY40" fmla="*/ 62700 h 67676"/>
                <a:gd name="connsiteX41" fmla="*/ 46378 w 63695"/>
                <a:gd name="connsiteY41" fmla="*/ 61904 h 67676"/>
                <a:gd name="connsiteX42" fmla="*/ 45184 w 63695"/>
                <a:gd name="connsiteY42" fmla="*/ 60710 h 67676"/>
                <a:gd name="connsiteX43" fmla="*/ 43990 w 63695"/>
                <a:gd name="connsiteY43" fmla="*/ 58719 h 67676"/>
                <a:gd name="connsiteX44" fmla="*/ 43194 w 63695"/>
                <a:gd name="connsiteY44" fmla="*/ 58321 h 67676"/>
                <a:gd name="connsiteX45" fmla="*/ 43194 w 63695"/>
                <a:gd name="connsiteY45" fmla="*/ 57525 h 67676"/>
                <a:gd name="connsiteX46" fmla="*/ 41999 w 63695"/>
                <a:gd name="connsiteY46" fmla="*/ 56331 h 67676"/>
                <a:gd name="connsiteX47" fmla="*/ 40805 w 63695"/>
                <a:gd name="connsiteY47" fmla="*/ 54738 h 67676"/>
                <a:gd name="connsiteX48" fmla="*/ 39611 w 63695"/>
                <a:gd name="connsiteY48" fmla="*/ 53146 h 67676"/>
                <a:gd name="connsiteX49" fmla="*/ 38018 w 63695"/>
                <a:gd name="connsiteY49" fmla="*/ 51952 h 67676"/>
                <a:gd name="connsiteX50" fmla="*/ 36028 w 63695"/>
                <a:gd name="connsiteY50" fmla="*/ 47971 h 67676"/>
                <a:gd name="connsiteX51" fmla="*/ 35630 w 63695"/>
                <a:gd name="connsiteY51" fmla="*/ 47573 h 67676"/>
                <a:gd name="connsiteX52" fmla="*/ 35232 w 63695"/>
                <a:gd name="connsiteY52" fmla="*/ 47175 h 67676"/>
                <a:gd name="connsiteX53" fmla="*/ 34037 w 63695"/>
                <a:gd name="connsiteY53" fmla="*/ 46378 h 67676"/>
                <a:gd name="connsiteX54" fmla="*/ 34435 w 63695"/>
                <a:gd name="connsiteY54" fmla="*/ 45980 h 67676"/>
                <a:gd name="connsiteX55" fmla="*/ 33639 w 63695"/>
                <a:gd name="connsiteY55" fmla="*/ 45184 h 67676"/>
                <a:gd name="connsiteX56" fmla="*/ 33241 w 63695"/>
                <a:gd name="connsiteY56" fmla="*/ 44786 h 67676"/>
                <a:gd name="connsiteX57" fmla="*/ 28066 w 63695"/>
                <a:gd name="connsiteY57" fmla="*/ 38815 h 67676"/>
                <a:gd name="connsiteX58" fmla="*/ 27668 w 63695"/>
                <a:gd name="connsiteY58" fmla="*/ 38018 h 67676"/>
                <a:gd name="connsiteX59" fmla="*/ 28066 w 63695"/>
                <a:gd name="connsiteY59" fmla="*/ 33241 h 67676"/>
                <a:gd name="connsiteX60" fmla="*/ 27668 w 63695"/>
                <a:gd name="connsiteY60" fmla="*/ 26474 h 67676"/>
                <a:gd name="connsiteX61" fmla="*/ 33241 w 63695"/>
                <a:gd name="connsiteY61" fmla="*/ 28464 h 67676"/>
                <a:gd name="connsiteX62" fmla="*/ 38416 w 63695"/>
                <a:gd name="connsiteY62" fmla="*/ 37222 h 67676"/>
                <a:gd name="connsiteX63" fmla="*/ 43592 w 63695"/>
                <a:gd name="connsiteY63" fmla="*/ 38018 h 67676"/>
                <a:gd name="connsiteX64" fmla="*/ 43990 w 63695"/>
                <a:gd name="connsiteY64" fmla="*/ 31649 h 67676"/>
                <a:gd name="connsiteX65" fmla="*/ 43990 w 63695"/>
                <a:gd name="connsiteY65" fmla="*/ 32445 h 67676"/>
                <a:gd name="connsiteX66" fmla="*/ 44388 w 63695"/>
                <a:gd name="connsiteY66" fmla="*/ 28464 h 67676"/>
                <a:gd name="connsiteX67" fmla="*/ 45184 w 63695"/>
                <a:gd name="connsiteY67" fmla="*/ 28464 h 67676"/>
                <a:gd name="connsiteX68" fmla="*/ 44786 w 63695"/>
                <a:gd name="connsiteY68" fmla="*/ 34435 h 67676"/>
                <a:gd name="connsiteX69" fmla="*/ 49165 w 63695"/>
                <a:gd name="connsiteY69" fmla="*/ 43592 h 67676"/>
                <a:gd name="connsiteX70" fmla="*/ 55137 w 63695"/>
                <a:gd name="connsiteY70" fmla="*/ 43592 h 67676"/>
                <a:gd name="connsiteX71" fmla="*/ 54738 w 63695"/>
                <a:gd name="connsiteY71" fmla="*/ 41999 h 67676"/>
                <a:gd name="connsiteX72" fmla="*/ 54738 w 63695"/>
                <a:gd name="connsiteY72" fmla="*/ 41601 h 67676"/>
                <a:gd name="connsiteX73" fmla="*/ 53942 w 63695"/>
                <a:gd name="connsiteY73" fmla="*/ 40009 h 67676"/>
                <a:gd name="connsiteX74" fmla="*/ 53942 w 63695"/>
                <a:gd name="connsiteY74" fmla="*/ 39611 h 67676"/>
                <a:gd name="connsiteX75" fmla="*/ 53942 w 63695"/>
                <a:gd name="connsiteY75" fmla="*/ 39213 h 67676"/>
                <a:gd name="connsiteX76" fmla="*/ 54738 w 63695"/>
                <a:gd name="connsiteY76" fmla="*/ 38815 h 67676"/>
                <a:gd name="connsiteX77" fmla="*/ 55933 w 63695"/>
                <a:gd name="connsiteY77" fmla="*/ 38018 h 67676"/>
                <a:gd name="connsiteX78" fmla="*/ 56331 w 63695"/>
                <a:gd name="connsiteY78" fmla="*/ 38018 h 67676"/>
                <a:gd name="connsiteX79" fmla="*/ 61506 w 63695"/>
                <a:gd name="connsiteY79" fmla="*/ 34834 h 67676"/>
                <a:gd name="connsiteX80" fmla="*/ 62700 w 63695"/>
                <a:gd name="connsiteY80" fmla="*/ 35630 h 67676"/>
                <a:gd name="connsiteX81" fmla="*/ 61904 w 63695"/>
                <a:gd name="connsiteY81" fmla="*/ 30454 h 67676"/>
                <a:gd name="connsiteX82" fmla="*/ 51952 w 63695"/>
                <a:gd name="connsiteY82" fmla="*/ 38815 h 67676"/>
                <a:gd name="connsiteX83" fmla="*/ 51554 w 63695"/>
                <a:gd name="connsiteY83" fmla="*/ 36028 h 67676"/>
                <a:gd name="connsiteX84" fmla="*/ 47971 w 63695"/>
                <a:gd name="connsiteY84" fmla="*/ 32047 h 67676"/>
                <a:gd name="connsiteX85" fmla="*/ 49563 w 63695"/>
                <a:gd name="connsiteY85" fmla="*/ 31251 h 67676"/>
                <a:gd name="connsiteX86" fmla="*/ 45184 w 63695"/>
                <a:gd name="connsiteY86" fmla="*/ 22891 h 67676"/>
                <a:gd name="connsiteX87" fmla="*/ 37620 w 63695"/>
                <a:gd name="connsiteY87" fmla="*/ 32047 h 67676"/>
                <a:gd name="connsiteX88" fmla="*/ 36028 w 63695"/>
                <a:gd name="connsiteY88" fmla="*/ 25677 h 67676"/>
                <a:gd name="connsiteX89" fmla="*/ 36426 w 63695"/>
                <a:gd name="connsiteY89" fmla="*/ 24483 h 67676"/>
                <a:gd name="connsiteX90" fmla="*/ 31649 w 63695"/>
                <a:gd name="connsiteY90" fmla="*/ 22891 h 67676"/>
                <a:gd name="connsiteX91" fmla="*/ 30056 w 63695"/>
                <a:gd name="connsiteY91" fmla="*/ 25677 h 67676"/>
                <a:gd name="connsiteX92" fmla="*/ 30056 w 63695"/>
                <a:gd name="connsiteY92" fmla="*/ 25677 h 67676"/>
                <a:gd name="connsiteX93" fmla="*/ 30056 w 63695"/>
                <a:gd name="connsiteY93" fmla="*/ 26075 h 67676"/>
                <a:gd name="connsiteX94" fmla="*/ 28862 w 63695"/>
                <a:gd name="connsiteY94" fmla="*/ 25279 h 67676"/>
                <a:gd name="connsiteX95" fmla="*/ 29260 w 63695"/>
                <a:gd name="connsiteY95" fmla="*/ 24085 h 67676"/>
                <a:gd name="connsiteX96" fmla="*/ 29260 w 63695"/>
                <a:gd name="connsiteY96" fmla="*/ 23687 h 67676"/>
                <a:gd name="connsiteX97" fmla="*/ 28862 w 63695"/>
                <a:gd name="connsiteY97" fmla="*/ 22094 h 67676"/>
                <a:gd name="connsiteX98" fmla="*/ 28464 w 63695"/>
                <a:gd name="connsiteY98" fmla="*/ 20502 h 67676"/>
                <a:gd name="connsiteX99" fmla="*/ 28464 w 63695"/>
                <a:gd name="connsiteY99" fmla="*/ 20104 h 67676"/>
                <a:gd name="connsiteX100" fmla="*/ 28066 w 63695"/>
                <a:gd name="connsiteY100" fmla="*/ 19308 h 67676"/>
                <a:gd name="connsiteX101" fmla="*/ 28066 w 63695"/>
                <a:gd name="connsiteY101" fmla="*/ 17317 h 67676"/>
                <a:gd name="connsiteX102" fmla="*/ 28066 w 63695"/>
                <a:gd name="connsiteY102" fmla="*/ 16919 h 67676"/>
                <a:gd name="connsiteX103" fmla="*/ 28066 w 63695"/>
                <a:gd name="connsiteY103" fmla="*/ 16521 h 67676"/>
                <a:gd name="connsiteX104" fmla="*/ 27668 w 63695"/>
                <a:gd name="connsiteY104" fmla="*/ 7365 h 67676"/>
                <a:gd name="connsiteX105" fmla="*/ 25279 w 63695"/>
                <a:gd name="connsiteY105" fmla="*/ 2986 h 67676"/>
                <a:gd name="connsiteX106" fmla="*/ 23289 w 63695"/>
                <a:gd name="connsiteY106" fmla="*/ 29260 h 67676"/>
                <a:gd name="connsiteX107" fmla="*/ 23687 w 63695"/>
                <a:gd name="connsiteY107" fmla="*/ 32047 h 67676"/>
                <a:gd name="connsiteX108" fmla="*/ 19706 w 63695"/>
                <a:gd name="connsiteY108" fmla="*/ 27668 h 67676"/>
                <a:gd name="connsiteX109" fmla="*/ 23289 w 63695"/>
                <a:gd name="connsiteY109" fmla="*/ 29260 h 6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63695" h="67676">
                  <a:moveTo>
                    <a:pt x="25279" y="2986"/>
                  </a:moveTo>
                  <a:cubicBezTo>
                    <a:pt x="24085" y="3782"/>
                    <a:pt x="22891" y="4976"/>
                    <a:pt x="22493" y="6569"/>
                  </a:cubicBezTo>
                  <a:cubicBezTo>
                    <a:pt x="24085" y="7365"/>
                    <a:pt x="23687" y="9355"/>
                    <a:pt x="23289" y="10151"/>
                  </a:cubicBezTo>
                  <a:cubicBezTo>
                    <a:pt x="22493" y="8559"/>
                    <a:pt x="21696" y="6171"/>
                    <a:pt x="19308" y="5374"/>
                  </a:cubicBezTo>
                  <a:cubicBezTo>
                    <a:pt x="17715" y="6569"/>
                    <a:pt x="15725" y="8957"/>
                    <a:pt x="16521" y="10948"/>
                  </a:cubicBezTo>
                  <a:cubicBezTo>
                    <a:pt x="17317" y="11744"/>
                    <a:pt x="17715" y="10550"/>
                    <a:pt x="18512" y="11346"/>
                  </a:cubicBezTo>
                  <a:cubicBezTo>
                    <a:pt x="23289" y="15327"/>
                    <a:pt x="24483" y="20900"/>
                    <a:pt x="23687" y="25677"/>
                  </a:cubicBezTo>
                  <a:cubicBezTo>
                    <a:pt x="23289" y="24483"/>
                    <a:pt x="22891" y="22493"/>
                    <a:pt x="21298" y="22493"/>
                  </a:cubicBezTo>
                  <a:cubicBezTo>
                    <a:pt x="20104" y="23289"/>
                    <a:pt x="20900" y="24085"/>
                    <a:pt x="20502" y="25279"/>
                  </a:cubicBezTo>
                  <a:cubicBezTo>
                    <a:pt x="19308" y="24881"/>
                    <a:pt x="18113" y="26075"/>
                    <a:pt x="16919" y="25677"/>
                  </a:cubicBezTo>
                  <a:cubicBezTo>
                    <a:pt x="13734" y="22493"/>
                    <a:pt x="11346" y="18512"/>
                    <a:pt x="7365" y="16521"/>
                  </a:cubicBezTo>
                  <a:cubicBezTo>
                    <a:pt x="2986" y="18113"/>
                    <a:pt x="4180" y="21298"/>
                    <a:pt x="4976" y="25279"/>
                  </a:cubicBezTo>
                  <a:cubicBezTo>
                    <a:pt x="5374" y="27668"/>
                    <a:pt x="5374" y="30056"/>
                    <a:pt x="5374" y="31649"/>
                  </a:cubicBezTo>
                  <a:cubicBezTo>
                    <a:pt x="4578" y="31649"/>
                    <a:pt x="3782" y="31251"/>
                    <a:pt x="2986" y="32047"/>
                  </a:cubicBezTo>
                  <a:cubicBezTo>
                    <a:pt x="3782" y="34037"/>
                    <a:pt x="5772" y="35630"/>
                    <a:pt x="8161" y="36028"/>
                  </a:cubicBezTo>
                  <a:cubicBezTo>
                    <a:pt x="9753" y="34435"/>
                    <a:pt x="9355" y="32047"/>
                    <a:pt x="8957" y="29260"/>
                  </a:cubicBezTo>
                  <a:cubicBezTo>
                    <a:pt x="8957" y="28464"/>
                    <a:pt x="9355" y="27668"/>
                    <a:pt x="8559" y="27270"/>
                  </a:cubicBezTo>
                  <a:cubicBezTo>
                    <a:pt x="8559" y="26872"/>
                    <a:pt x="8957" y="27270"/>
                    <a:pt x="9355" y="26872"/>
                  </a:cubicBezTo>
                  <a:cubicBezTo>
                    <a:pt x="8957" y="26075"/>
                    <a:pt x="8957" y="22493"/>
                    <a:pt x="8957" y="21696"/>
                  </a:cubicBezTo>
                  <a:cubicBezTo>
                    <a:pt x="8957" y="21696"/>
                    <a:pt x="8957" y="21696"/>
                    <a:pt x="8957" y="21696"/>
                  </a:cubicBezTo>
                  <a:cubicBezTo>
                    <a:pt x="8957" y="21696"/>
                    <a:pt x="8957" y="21696"/>
                    <a:pt x="9355" y="21696"/>
                  </a:cubicBezTo>
                  <a:cubicBezTo>
                    <a:pt x="9355" y="21696"/>
                    <a:pt x="9355" y="21696"/>
                    <a:pt x="8957" y="21696"/>
                  </a:cubicBezTo>
                  <a:cubicBezTo>
                    <a:pt x="8957" y="21696"/>
                    <a:pt x="8957" y="21696"/>
                    <a:pt x="8957" y="21696"/>
                  </a:cubicBezTo>
                  <a:cubicBezTo>
                    <a:pt x="8957" y="21696"/>
                    <a:pt x="9753" y="21696"/>
                    <a:pt x="9753" y="21696"/>
                  </a:cubicBezTo>
                  <a:cubicBezTo>
                    <a:pt x="10152" y="22493"/>
                    <a:pt x="10152" y="22891"/>
                    <a:pt x="10550" y="23289"/>
                  </a:cubicBezTo>
                  <a:cubicBezTo>
                    <a:pt x="14929" y="28464"/>
                    <a:pt x="18910" y="33639"/>
                    <a:pt x="23289" y="39213"/>
                  </a:cubicBezTo>
                  <a:cubicBezTo>
                    <a:pt x="23289" y="41999"/>
                    <a:pt x="24085" y="43990"/>
                    <a:pt x="22891" y="47175"/>
                  </a:cubicBezTo>
                  <a:lnTo>
                    <a:pt x="23687" y="47573"/>
                  </a:lnTo>
                  <a:cubicBezTo>
                    <a:pt x="23687" y="51952"/>
                    <a:pt x="24085" y="55933"/>
                    <a:pt x="23687" y="60710"/>
                  </a:cubicBezTo>
                  <a:cubicBezTo>
                    <a:pt x="22891" y="60312"/>
                    <a:pt x="22493" y="60312"/>
                    <a:pt x="22094" y="61108"/>
                  </a:cubicBezTo>
                  <a:cubicBezTo>
                    <a:pt x="22094" y="62700"/>
                    <a:pt x="22891" y="63895"/>
                    <a:pt x="24483" y="65089"/>
                  </a:cubicBezTo>
                  <a:cubicBezTo>
                    <a:pt x="28066" y="65089"/>
                    <a:pt x="27668" y="61904"/>
                    <a:pt x="28862" y="58719"/>
                  </a:cubicBezTo>
                  <a:cubicBezTo>
                    <a:pt x="28066" y="54340"/>
                    <a:pt x="28066" y="49563"/>
                    <a:pt x="28464" y="44786"/>
                  </a:cubicBezTo>
                  <a:cubicBezTo>
                    <a:pt x="30455" y="48369"/>
                    <a:pt x="33639" y="52748"/>
                    <a:pt x="36028" y="55933"/>
                  </a:cubicBezTo>
                  <a:cubicBezTo>
                    <a:pt x="37620" y="57923"/>
                    <a:pt x="39611" y="60312"/>
                    <a:pt x="40009" y="62700"/>
                  </a:cubicBezTo>
                  <a:cubicBezTo>
                    <a:pt x="38815" y="63895"/>
                    <a:pt x="36426" y="61108"/>
                    <a:pt x="34834" y="62302"/>
                  </a:cubicBezTo>
                  <a:cubicBezTo>
                    <a:pt x="38815" y="65487"/>
                    <a:pt x="42796" y="66681"/>
                    <a:pt x="46777" y="67478"/>
                  </a:cubicBezTo>
                  <a:cubicBezTo>
                    <a:pt x="47175" y="66681"/>
                    <a:pt x="47573" y="67478"/>
                    <a:pt x="47971" y="66681"/>
                  </a:cubicBezTo>
                  <a:cubicBezTo>
                    <a:pt x="47971" y="65487"/>
                    <a:pt x="47573" y="64691"/>
                    <a:pt x="47175" y="63497"/>
                  </a:cubicBezTo>
                  <a:cubicBezTo>
                    <a:pt x="47175" y="63497"/>
                    <a:pt x="47175" y="63497"/>
                    <a:pt x="47175" y="63497"/>
                  </a:cubicBezTo>
                  <a:cubicBezTo>
                    <a:pt x="47175" y="63099"/>
                    <a:pt x="46777" y="63099"/>
                    <a:pt x="46777" y="62700"/>
                  </a:cubicBezTo>
                  <a:cubicBezTo>
                    <a:pt x="46777" y="62302"/>
                    <a:pt x="46378" y="62302"/>
                    <a:pt x="46378" y="61904"/>
                  </a:cubicBezTo>
                  <a:cubicBezTo>
                    <a:pt x="45980" y="61506"/>
                    <a:pt x="45582" y="61108"/>
                    <a:pt x="45184" y="60710"/>
                  </a:cubicBezTo>
                  <a:cubicBezTo>
                    <a:pt x="44786" y="59914"/>
                    <a:pt x="44388" y="59516"/>
                    <a:pt x="43990" y="58719"/>
                  </a:cubicBezTo>
                  <a:cubicBezTo>
                    <a:pt x="43990" y="58321"/>
                    <a:pt x="43194" y="58321"/>
                    <a:pt x="43194" y="58321"/>
                  </a:cubicBezTo>
                  <a:cubicBezTo>
                    <a:pt x="43194" y="57923"/>
                    <a:pt x="43194" y="57923"/>
                    <a:pt x="43194" y="57525"/>
                  </a:cubicBezTo>
                  <a:cubicBezTo>
                    <a:pt x="43194" y="57127"/>
                    <a:pt x="42397" y="56729"/>
                    <a:pt x="41999" y="56331"/>
                  </a:cubicBezTo>
                  <a:cubicBezTo>
                    <a:pt x="41601" y="55933"/>
                    <a:pt x="41203" y="55535"/>
                    <a:pt x="40805" y="54738"/>
                  </a:cubicBezTo>
                  <a:cubicBezTo>
                    <a:pt x="40407" y="54340"/>
                    <a:pt x="40009" y="53544"/>
                    <a:pt x="39611" y="53146"/>
                  </a:cubicBezTo>
                  <a:cubicBezTo>
                    <a:pt x="39611" y="53146"/>
                    <a:pt x="38018" y="51952"/>
                    <a:pt x="38018" y="51952"/>
                  </a:cubicBezTo>
                  <a:cubicBezTo>
                    <a:pt x="38416" y="50359"/>
                    <a:pt x="36028" y="49563"/>
                    <a:pt x="36028" y="47971"/>
                  </a:cubicBezTo>
                  <a:cubicBezTo>
                    <a:pt x="36028" y="47971"/>
                    <a:pt x="35630" y="47573"/>
                    <a:pt x="35630" y="47573"/>
                  </a:cubicBezTo>
                  <a:cubicBezTo>
                    <a:pt x="35630" y="47573"/>
                    <a:pt x="35232" y="47175"/>
                    <a:pt x="35232" y="47175"/>
                  </a:cubicBezTo>
                  <a:cubicBezTo>
                    <a:pt x="34834" y="46776"/>
                    <a:pt x="34834" y="46776"/>
                    <a:pt x="34037" y="46378"/>
                  </a:cubicBezTo>
                  <a:lnTo>
                    <a:pt x="34435" y="45980"/>
                  </a:lnTo>
                  <a:cubicBezTo>
                    <a:pt x="34435" y="45582"/>
                    <a:pt x="34037" y="45184"/>
                    <a:pt x="33639" y="45184"/>
                  </a:cubicBezTo>
                  <a:cubicBezTo>
                    <a:pt x="33639" y="45184"/>
                    <a:pt x="33639" y="45184"/>
                    <a:pt x="33241" y="44786"/>
                  </a:cubicBezTo>
                  <a:cubicBezTo>
                    <a:pt x="31251" y="43194"/>
                    <a:pt x="30455" y="40407"/>
                    <a:pt x="28066" y="38815"/>
                  </a:cubicBezTo>
                  <a:cubicBezTo>
                    <a:pt x="28464" y="38416"/>
                    <a:pt x="28066" y="38018"/>
                    <a:pt x="27668" y="38018"/>
                  </a:cubicBezTo>
                  <a:cubicBezTo>
                    <a:pt x="28066" y="36426"/>
                    <a:pt x="27270" y="34834"/>
                    <a:pt x="28066" y="33241"/>
                  </a:cubicBezTo>
                  <a:cubicBezTo>
                    <a:pt x="26872" y="31251"/>
                    <a:pt x="27270" y="28862"/>
                    <a:pt x="27668" y="26474"/>
                  </a:cubicBezTo>
                  <a:cubicBezTo>
                    <a:pt x="28464" y="28464"/>
                    <a:pt x="31649" y="29658"/>
                    <a:pt x="33241" y="28464"/>
                  </a:cubicBezTo>
                  <a:cubicBezTo>
                    <a:pt x="34834" y="31251"/>
                    <a:pt x="36426" y="34037"/>
                    <a:pt x="38416" y="37222"/>
                  </a:cubicBezTo>
                  <a:cubicBezTo>
                    <a:pt x="40009" y="37620"/>
                    <a:pt x="41999" y="39213"/>
                    <a:pt x="43592" y="38018"/>
                  </a:cubicBezTo>
                  <a:cubicBezTo>
                    <a:pt x="44786" y="35630"/>
                    <a:pt x="42796" y="33241"/>
                    <a:pt x="43990" y="31649"/>
                  </a:cubicBezTo>
                  <a:cubicBezTo>
                    <a:pt x="43990" y="32047"/>
                    <a:pt x="43592" y="32047"/>
                    <a:pt x="43990" y="32445"/>
                  </a:cubicBezTo>
                  <a:cubicBezTo>
                    <a:pt x="44388" y="30853"/>
                    <a:pt x="43592" y="30056"/>
                    <a:pt x="44388" y="28464"/>
                  </a:cubicBezTo>
                  <a:cubicBezTo>
                    <a:pt x="44786" y="28464"/>
                    <a:pt x="44786" y="28464"/>
                    <a:pt x="45184" y="28464"/>
                  </a:cubicBezTo>
                  <a:cubicBezTo>
                    <a:pt x="46378" y="30056"/>
                    <a:pt x="43592" y="32843"/>
                    <a:pt x="44786" y="34435"/>
                  </a:cubicBezTo>
                  <a:cubicBezTo>
                    <a:pt x="47573" y="37222"/>
                    <a:pt x="48369" y="40407"/>
                    <a:pt x="49165" y="43592"/>
                  </a:cubicBezTo>
                  <a:cubicBezTo>
                    <a:pt x="50758" y="44388"/>
                    <a:pt x="53146" y="46378"/>
                    <a:pt x="55137" y="43592"/>
                  </a:cubicBezTo>
                  <a:cubicBezTo>
                    <a:pt x="55137" y="43194"/>
                    <a:pt x="55137" y="42397"/>
                    <a:pt x="54738" y="41999"/>
                  </a:cubicBezTo>
                  <a:cubicBezTo>
                    <a:pt x="54738" y="41999"/>
                    <a:pt x="54738" y="41999"/>
                    <a:pt x="54738" y="41601"/>
                  </a:cubicBezTo>
                  <a:cubicBezTo>
                    <a:pt x="54340" y="41203"/>
                    <a:pt x="54340" y="40407"/>
                    <a:pt x="53942" y="40009"/>
                  </a:cubicBezTo>
                  <a:cubicBezTo>
                    <a:pt x="53942" y="39611"/>
                    <a:pt x="53942" y="39611"/>
                    <a:pt x="53942" y="39611"/>
                  </a:cubicBezTo>
                  <a:cubicBezTo>
                    <a:pt x="53942" y="39611"/>
                    <a:pt x="53942" y="39213"/>
                    <a:pt x="53942" y="39213"/>
                  </a:cubicBezTo>
                  <a:cubicBezTo>
                    <a:pt x="54340" y="38815"/>
                    <a:pt x="54340" y="38815"/>
                    <a:pt x="54738" y="38815"/>
                  </a:cubicBezTo>
                  <a:cubicBezTo>
                    <a:pt x="55137" y="38416"/>
                    <a:pt x="55535" y="38416"/>
                    <a:pt x="55933" y="38018"/>
                  </a:cubicBezTo>
                  <a:cubicBezTo>
                    <a:pt x="55933" y="38018"/>
                    <a:pt x="56331" y="38018"/>
                    <a:pt x="56331" y="38018"/>
                  </a:cubicBezTo>
                  <a:cubicBezTo>
                    <a:pt x="57923" y="36824"/>
                    <a:pt x="59914" y="35630"/>
                    <a:pt x="61506" y="34834"/>
                  </a:cubicBezTo>
                  <a:cubicBezTo>
                    <a:pt x="61904" y="35232"/>
                    <a:pt x="61904" y="35630"/>
                    <a:pt x="62700" y="35630"/>
                  </a:cubicBezTo>
                  <a:cubicBezTo>
                    <a:pt x="63099" y="33639"/>
                    <a:pt x="62700" y="32047"/>
                    <a:pt x="61904" y="30454"/>
                  </a:cubicBezTo>
                  <a:cubicBezTo>
                    <a:pt x="55933" y="28464"/>
                    <a:pt x="55137" y="34834"/>
                    <a:pt x="51952" y="38815"/>
                  </a:cubicBezTo>
                  <a:cubicBezTo>
                    <a:pt x="50758" y="38416"/>
                    <a:pt x="51554" y="37222"/>
                    <a:pt x="51554" y="36028"/>
                  </a:cubicBezTo>
                  <a:cubicBezTo>
                    <a:pt x="50758" y="34435"/>
                    <a:pt x="48767" y="32843"/>
                    <a:pt x="47971" y="32047"/>
                  </a:cubicBezTo>
                  <a:cubicBezTo>
                    <a:pt x="48369" y="31251"/>
                    <a:pt x="49165" y="32047"/>
                    <a:pt x="49563" y="31251"/>
                  </a:cubicBezTo>
                  <a:cubicBezTo>
                    <a:pt x="49961" y="28464"/>
                    <a:pt x="49165" y="22094"/>
                    <a:pt x="45184" y="22891"/>
                  </a:cubicBezTo>
                  <a:cubicBezTo>
                    <a:pt x="41601" y="23289"/>
                    <a:pt x="40009" y="29658"/>
                    <a:pt x="37620" y="32047"/>
                  </a:cubicBezTo>
                  <a:cubicBezTo>
                    <a:pt x="37222" y="30056"/>
                    <a:pt x="37620" y="27668"/>
                    <a:pt x="36028" y="25677"/>
                  </a:cubicBezTo>
                  <a:cubicBezTo>
                    <a:pt x="36426" y="25279"/>
                    <a:pt x="36028" y="24881"/>
                    <a:pt x="36426" y="24483"/>
                  </a:cubicBezTo>
                  <a:cubicBezTo>
                    <a:pt x="35232" y="22493"/>
                    <a:pt x="33241" y="22493"/>
                    <a:pt x="31649" y="22891"/>
                  </a:cubicBezTo>
                  <a:cubicBezTo>
                    <a:pt x="30853" y="23687"/>
                    <a:pt x="30455" y="25279"/>
                    <a:pt x="30056" y="25677"/>
                  </a:cubicBezTo>
                  <a:cubicBezTo>
                    <a:pt x="30056" y="25677"/>
                    <a:pt x="30056" y="25677"/>
                    <a:pt x="30056" y="25677"/>
                  </a:cubicBezTo>
                  <a:cubicBezTo>
                    <a:pt x="30056" y="25677"/>
                    <a:pt x="30056" y="26075"/>
                    <a:pt x="30056" y="26075"/>
                  </a:cubicBezTo>
                  <a:cubicBezTo>
                    <a:pt x="29658" y="26872"/>
                    <a:pt x="28464" y="26075"/>
                    <a:pt x="28862" y="25279"/>
                  </a:cubicBezTo>
                  <a:cubicBezTo>
                    <a:pt x="28862" y="24881"/>
                    <a:pt x="29260" y="24483"/>
                    <a:pt x="29260" y="24085"/>
                  </a:cubicBezTo>
                  <a:cubicBezTo>
                    <a:pt x="29260" y="24085"/>
                    <a:pt x="29260" y="24085"/>
                    <a:pt x="29260" y="23687"/>
                  </a:cubicBezTo>
                  <a:cubicBezTo>
                    <a:pt x="29260" y="23289"/>
                    <a:pt x="28862" y="22493"/>
                    <a:pt x="28862" y="22094"/>
                  </a:cubicBezTo>
                  <a:cubicBezTo>
                    <a:pt x="28464" y="21696"/>
                    <a:pt x="28464" y="21298"/>
                    <a:pt x="28464" y="20502"/>
                  </a:cubicBezTo>
                  <a:cubicBezTo>
                    <a:pt x="28464" y="20502"/>
                    <a:pt x="28464" y="20104"/>
                    <a:pt x="28464" y="20104"/>
                  </a:cubicBezTo>
                  <a:cubicBezTo>
                    <a:pt x="28066" y="20104"/>
                    <a:pt x="28066" y="19706"/>
                    <a:pt x="28066" y="19308"/>
                  </a:cubicBezTo>
                  <a:cubicBezTo>
                    <a:pt x="28066" y="18512"/>
                    <a:pt x="28066" y="18113"/>
                    <a:pt x="28066" y="17317"/>
                  </a:cubicBezTo>
                  <a:cubicBezTo>
                    <a:pt x="28066" y="17317"/>
                    <a:pt x="28066" y="16919"/>
                    <a:pt x="28066" y="16919"/>
                  </a:cubicBezTo>
                  <a:cubicBezTo>
                    <a:pt x="28066" y="16919"/>
                    <a:pt x="28066" y="16919"/>
                    <a:pt x="28066" y="16521"/>
                  </a:cubicBezTo>
                  <a:cubicBezTo>
                    <a:pt x="28464" y="14531"/>
                    <a:pt x="28066" y="9753"/>
                    <a:pt x="27668" y="7365"/>
                  </a:cubicBezTo>
                  <a:cubicBezTo>
                    <a:pt x="26872" y="4578"/>
                    <a:pt x="26872" y="3782"/>
                    <a:pt x="25279" y="2986"/>
                  </a:cubicBezTo>
                  <a:close/>
                  <a:moveTo>
                    <a:pt x="23289" y="29260"/>
                  </a:moveTo>
                  <a:cubicBezTo>
                    <a:pt x="23289" y="30056"/>
                    <a:pt x="23687" y="30853"/>
                    <a:pt x="23687" y="32047"/>
                  </a:cubicBezTo>
                  <a:cubicBezTo>
                    <a:pt x="22493" y="31251"/>
                    <a:pt x="21696" y="28862"/>
                    <a:pt x="19706" y="27668"/>
                  </a:cubicBezTo>
                  <a:cubicBezTo>
                    <a:pt x="20900" y="26872"/>
                    <a:pt x="22493" y="30056"/>
                    <a:pt x="23289" y="2926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F4081148-34F7-423F-A442-EBA31AB7C533}"/>
                </a:ext>
              </a:extLst>
            </p:cNvPr>
            <p:cNvSpPr/>
            <p:nvPr/>
          </p:nvSpPr>
          <p:spPr>
            <a:xfrm>
              <a:off x="6150722" y="830517"/>
              <a:ext cx="11879" cy="17819"/>
            </a:xfrm>
            <a:custGeom>
              <a:avLst/>
              <a:gdLst>
                <a:gd name="connsiteX0" fmla="*/ 6683 w 7961"/>
                <a:gd name="connsiteY0" fmla="*/ 2986 h 11942"/>
                <a:gd name="connsiteX1" fmla="*/ 4693 w 7961"/>
                <a:gd name="connsiteY1" fmla="*/ 12540 h 11942"/>
                <a:gd name="connsiteX2" fmla="*/ 6683 w 7961"/>
                <a:gd name="connsiteY2" fmla="*/ 2986 h 1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1" h="11942">
                  <a:moveTo>
                    <a:pt x="6683" y="2986"/>
                  </a:moveTo>
                  <a:cubicBezTo>
                    <a:pt x="11858" y="4578"/>
                    <a:pt x="4693" y="9355"/>
                    <a:pt x="4693" y="12540"/>
                  </a:cubicBezTo>
                  <a:cubicBezTo>
                    <a:pt x="-85" y="10550"/>
                    <a:pt x="6683" y="5772"/>
                    <a:pt x="6683" y="298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206D23B-A1CE-4D99-BA3B-C7966C03E106}"/>
                </a:ext>
              </a:extLst>
            </p:cNvPr>
            <p:cNvSpPr/>
            <p:nvPr/>
          </p:nvSpPr>
          <p:spPr>
            <a:xfrm>
              <a:off x="5614551" y="922580"/>
              <a:ext cx="11879" cy="17819"/>
            </a:xfrm>
            <a:custGeom>
              <a:avLst/>
              <a:gdLst>
                <a:gd name="connsiteX0" fmla="*/ 2986 w 7961"/>
                <a:gd name="connsiteY0" fmla="*/ 2986 h 11942"/>
                <a:gd name="connsiteX1" fmla="*/ 4976 w 7961"/>
                <a:gd name="connsiteY1" fmla="*/ 10550 h 11942"/>
                <a:gd name="connsiteX2" fmla="*/ 2986 w 7961"/>
                <a:gd name="connsiteY2" fmla="*/ 2986 h 1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1" h="11942">
                  <a:moveTo>
                    <a:pt x="2986" y="2986"/>
                  </a:moveTo>
                  <a:cubicBezTo>
                    <a:pt x="8559" y="4578"/>
                    <a:pt x="4976" y="5772"/>
                    <a:pt x="4976" y="10550"/>
                  </a:cubicBezTo>
                  <a:cubicBezTo>
                    <a:pt x="2190" y="10151"/>
                    <a:pt x="3384" y="5772"/>
                    <a:pt x="2986" y="298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4520B1EF-36A1-49AA-9372-4982CAACC53C}"/>
                </a:ext>
              </a:extLst>
            </p:cNvPr>
            <p:cNvSpPr/>
            <p:nvPr/>
          </p:nvSpPr>
          <p:spPr>
            <a:xfrm>
              <a:off x="6136044" y="813496"/>
              <a:ext cx="5940" cy="5940"/>
            </a:xfrm>
            <a:custGeom>
              <a:avLst/>
              <a:gdLst>
                <a:gd name="connsiteX0" fmla="*/ 4180 w 3980"/>
                <a:gd name="connsiteY0" fmla="*/ 3247 h 3980"/>
                <a:gd name="connsiteX1" fmla="*/ 2986 w 3980"/>
                <a:gd name="connsiteY1" fmla="*/ 3645 h 3980"/>
                <a:gd name="connsiteX2" fmla="*/ 4180 w 3980"/>
                <a:gd name="connsiteY2" fmla="*/ 3247 h 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0" h="3980">
                  <a:moveTo>
                    <a:pt x="4180" y="3247"/>
                  </a:moveTo>
                  <a:cubicBezTo>
                    <a:pt x="3782" y="3645"/>
                    <a:pt x="3384" y="3645"/>
                    <a:pt x="2986" y="3645"/>
                  </a:cubicBezTo>
                  <a:cubicBezTo>
                    <a:pt x="2986" y="2849"/>
                    <a:pt x="3782" y="2849"/>
                    <a:pt x="4180" y="324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6F402186-5064-4852-8BE9-9E040C5C31AD}"/>
                </a:ext>
              </a:extLst>
            </p:cNvPr>
            <p:cNvSpPr/>
            <p:nvPr/>
          </p:nvSpPr>
          <p:spPr>
            <a:xfrm>
              <a:off x="6075790" y="803078"/>
              <a:ext cx="112852" cy="100973"/>
            </a:xfrm>
            <a:custGeom>
              <a:avLst/>
              <a:gdLst>
                <a:gd name="connsiteX0" fmla="*/ 68053 w 75638"/>
                <a:gd name="connsiteY0" fmla="*/ 53224 h 67676"/>
                <a:gd name="connsiteX1" fmla="*/ 68053 w 75638"/>
                <a:gd name="connsiteY1" fmla="*/ 53224 h 67676"/>
                <a:gd name="connsiteX2" fmla="*/ 52528 w 75638"/>
                <a:gd name="connsiteY2" fmla="*/ 52030 h 67676"/>
                <a:gd name="connsiteX3" fmla="*/ 50935 w 75638"/>
                <a:gd name="connsiteY3" fmla="*/ 52030 h 67676"/>
                <a:gd name="connsiteX4" fmla="*/ 48547 w 75638"/>
                <a:gd name="connsiteY4" fmla="*/ 51234 h 67676"/>
                <a:gd name="connsiteX5" fmla="*/ 54916 w 75638"/>
                <a:gd name="connsiteY5" fmla="*/ 42476 h 67676"/>
                <a:gd name="connsiteX6" fmla="*/ 56907 w 75638"/>
                <a:gd name="connsiteY6" fmla="*/ 39689 h 67676"/>
                <a:gd name="connsiteX7" fmla="*/ 59295 w 75638"/>
                <a:gd name="connsiteY7" fmla="*/ 37698 h 67676"/>
                <a:gd name="connsiteX8" fmla="*/ 60489 w 75638"/>
                <a:gd name="connsiteY8" fmla="*/ 36106 h 67676"/>
                <a:gd name="connsiteX9" fmla="*/ 73627 w 75638"/>
                <a:gd name="connsiteY9" fmla="*/ 23765 h 67676"/>
                <a:gd name="connsiteX10" fmla="*/ 68451 w 75638"/>
                <a:gd name="connsiteY10" fmla="*/ 22969 h 67676"/>
                <a:gd name="connsiteX11" fmla="*/ 68850 w 75638"/>
                <a:gd name="connsiteY11" fmla="*/ 18590 h 67676"/>
                <a:gd name="connsiteX12" fmla="*/ 61286 w 75638"/>
                <a:gd name="connsiteY12" fmla="*/ 17793 h 67676"/>
                <a:gd name="connsiteX13" fmla="*/ 62082 w 75638"/>
                <a:gd name="connsiteY13" fmla="*/ 20182 h 67676"/>
                <a:gd name="connsiteX14" fmla="*/ 59693 w 75638"/>
                <a:gd name="connsiteY14" fmla="*/ 25357 h 67676"/>
                <a:gd name="connsiteX15" fmla="*/ 49741 w 75638"/>
                <a:gd name="connsiteY15" fmla="*/ 28144 h 67676"/>
                <a:gd name="connsiteX16" fmla="*/ 37798 w 75638"/>
                <a:gd name="connsiteY16" fmla="*/ 34912 h 67676"/>
                <a:gd name="connsiteX17" fmla="*/ 22272 w 75638"/>
                <a:gd name="connsiteY17" fmla="*/ 38893 h 67676"/>
                <a:gd name="connsiteX18" fmla="*/ 22272 w 75638"/>
                <a:gd name="connsiteY18" fmla="*/ 38893 h 67676"/>
                <a:gd name="connsiteX19" fmla="*/ 21874 w 75638"/>
                <a:gd name="connsiteY19" fmla="*/ 38893 h 67676"/>
                <a:gd name="connsiteX20" fmla="*/ 21476 w 75638"/>
                <a:gd name="connsiteY20" fmla="*/ 38495 h 67676"/>
                <a:gd name="connsiteX21" fmla="*/ 20282 w 75638"/>
                <a:gd name="connsiteY21" fmla="*/ 38495 h 67676"/>
                <a:gd name="connsiteX22" fmla="*/ 23864 w 75638"/>
                <a:gd name="connsiteY22" fmla="*/ 35310 h 67676"/>
                <a:gd name="connsiteX23" fmla="*/ 37400 w 75638"/>
                <a:gd name="connsiteY23" fmla="*/ 30134 h 67676"/>
                <a:gd name="connsiteX24" fmla="*/ 45760 w 75638"/>
                <a:gd name="connsiteY24" fmla="*/ 26552 h 67676"/>
                <a:gd name="connsiteX25" fmla="*/ 37400 w 75638"/>
                <a:gd name="connsiteY25" fmla="*/ 24163 h 67676"/>
                <a:gd name="connsiteX26" fmla="*/ 36604 w 75638"/>
                <a:gd name="connsiteY26" fmla="*/ 23765 h 67676"/>
                <a:gd name="connsiteX27" fmla="*/ 44964 w 75638"/>
                <a:gd name="connsiteY27" fmla="*/ 20182 h 67676"/>
                <a:gd name="connsiteX28" fmla="*/ 45362 w 75638"/>
                <a:gd name="connsiteY28" fmla="*/ 19784 h 67676"/>
                <a:gd name="connsiteX29" fmla="*/ 47352 w 75638"/>
                <a:gd name="connsiteY29" fmla="*/ 15405 h 67676"/>
                <a:gd name="connsiteX30" fmla="*/ 39788 w 75638"/>
                <a:gd name="connsiteY30" fmla="*/ 14211 h 67676"/>
                <a:gd name="connsiteX31" fmla="*/ 37002 w 75638"/>
                <a:gd name="connsiteY31" fmla="*/ 15405 h 67676"/>
                <a:gd name="connsiteX32" fmla="*/ 34613 w 75638"/>
                <a:gd name="connsiteY32" fmla="*/ 16201 h 67676"/>
                <a:gd name="connsiteX33" fmla="*/ 38196 w 75638"/>
                <a:gd name="connsiteY33" fmla="*/ 13414 h 67676"/>
                <a:gd name="connsiteX34" fmla="*/ 43769 w 75638"/>
                <a:gd name="connsiteY34" fmla="*/ 11822 h 67676"/>
                <a:gd name="connsiteX35" fmla="*/ 49343 w 75638"/>
                <a:gd name="connsiteY35" fmla="*/ 10230 h 67676"/>
                <a:gd name="connsiteX36" fmla="*/ 54916 w 75638"/>
                <a:gd name="connsiteY36" fmla="*/ 11026 h 67676"/>
                <a:gd name="connsiteX37" fmla="*/ 56508 w 75638"/>
                <a:gd name="connsiteY37" fmla="*/ 9433 h 67676"/>
                <a:gd name="connsiteX38" fmla="*/ 48547 w 75638"/>
                <a:gd name="connsiteY38" fmla="*/ 5054 h 67676"/>
                <a:gd name="connsiteX39" fmla="*/ 36604 w 75638"/>
                <a:gd name="connsiteY39" fmla="*/ 5054 h 67676"/>
                <a:gd name="connsiteX40" fmla="*/ 22272 w 75638"/>
                <a:gd name="connsiteY40" fmla="*/ 5054 h 67676"/>
                <a:gd name="connsiteX41" fmla="*/ 19883 w 75638"/>
                <a:gd name="connsiteY41" fmla="*/ 3064 h 67676"/>
                <a:gd name="connsiteX42" fmla="*/ 24661 w 75638"/>
                <a:gd name="connsiteY42" fmla="*/ 13016 h 67676"/>
                <a:gd name="connsiteX43" fmla="*/ 32623 w 75638"/>
                <a:gd name="connsiteY43" fmla="*/ 12618 h 67676"/>
                <a:gd name="connsiteX44" fmla="*/ 35409 w 75638"/>
                <a:gd name="connsiteY44" fmla="*/ 12220 h 67676"/>
                <a:gd name="connsiteX45" fmla="*/ 38196 w 75638"/>
                <a:gd name="connsiteY45" fmla="*/ 11026 h 67676"/>
                <a:gd name="connsiteX46" fmla="*/ 41779 w 75638"/>
                <a:gd name="connsiteY46" fmla="*/ 11026 h 67676"/>
                <a:gd name="connsiteX47" fmla="*/ 29836 w 75638"/>
                <a:gd name="connsiteY47" fmla="*/ 15803 h 67676"/>
                <a:gd name="connsiteX48" fmla="*/ 24263 w 75638"/>
                <a:gd name="connsiteY48" fmla="*/ 22571 h 67676"/>
                <a:gd name="connsiteX49" fmla="*/ 31428 w 75638"/>
                <a:gd name="connsiteY49" fmla="*/ 22571 h 67676"/>
                <a:gd name="connsiteX50" fmla="*/ 37400 w 75638"/>
                <a:gd name="connsiteY50" fmla="*/ 17793 h 67676"/>
                <a:gd name="connsiteX51" fmla="*/ 29438 w 75638"/>
                <a:gd name="connsiteY51" fmla="*/ 30134 h 67676"/>
                <a:gd name="connsiteX52" fmla="*/ 18689 w 75638"/>
                <a:gd name="connsiteY52" fmla="*/ 36902 h 67676"/>
                <a:gd name="connsiteX53" fmla="*/ 8339 w 75638"/>
                <a:gd name="connsiteY53" fmla="*/ 44864 h 67676"/>
                <a:gd name="connsiteX54" fmla="*/ 3163 w 75638"/>
                <a:gd name="connsiteY54" fmla="*/ 51234 h 67676"/>
                <a:gd name="connsiteX55" fmla="*/ 10329 w 75638"/>
                <a:gd name="connsiteY55" fmla="*/ 51234 h 67676"/>
                <a:gd name="connsiteX56" fmla="*/ 11125 w 75638"/>
                <a:gd name="connsiteY56" fmla="*/ 49641 h 67676"/>
                <a:gd name="connsiteX57" fmla="*/ 24263 w 75638"/>
                <a:gd name="connsiteY57" fmla="*/ 41281 h 67676"/>
                <a:gd name="connsiteX58" fmla="*/ 30632 w 75638"/>
                <a:gd name="connsiteY58" fmla="*/ 40883 h 67676"/>
                <a:gd name="connsiteX59" fmla="*/ 24661 w 75638"/>
                <a:gd name="connsiteY59" fmla="*/ 54817 h 67676"/>
                <a:gd name="connsiteX60" fmla="*/ 28244 w 75638"/>
                <a:gd name="connsiteY60" fmla="*/ 52826 h 67676"/>
                <a:gd name="connsiteX61" fmla="*/ 30632 w 75638"/>
                <a:gd name="connsiteY61" fmla="*/ 52030 h 67676"/>
                <a:gd name="connsiteX62" fmla="*/ 38992 w 75638"/>
                <a:gd name="connsiteY62" fmla="*/ 39689 h 67676"/>
                <a:gd name="connsiteX63" fmla="*/ 43371 w 75638"/>
                <a:gd name="connsiteY63" fmla="*/ 36504 h 67676"/>
                <a:gd name="connsiteX64" fmla="*/ 43769 w 75638"/>
                <a:gd name="connsiteY64" fmla="*/ 38495 h 67676"/>
                <a:gd name="connsiteX65" fmla="*/ 47352 w 75638"/>
                <a:gd name="connsiteY65" fmla="*/ 38096 h 67676"/>
                <a:gd name="connsiteX66" fmla="*/ 47750 w 75638"/>
                <a:gd name="connsiteY66" fmla="*/ 38096 h 67676"/>
                <a:gd name="connsiteX67" fmla="*/ 52528 w 75638"/>
                <a:gd name="connsiteY67" fmla="*/ 33717 h 67676"/>
                <a:gd name="connsiteX68" fmla="*/ 56508 w 75638"/>
                <a:gd name="connsiteY68" fmla="*/ 29736 h 67676"/>
                <a:gd name="connsiteX69" fmla="*/ 44167 w 75638"/>
                <a:gd name="connsiteY69" fmla="*/ 54817 h 67676"/>
                <a:gd name="connsiteX70" fmla="*/ 60091 w 75638"/>
                <a:gd name="connsiteY70" fmla="*/ 55613 h 67676"/>
                <a:gd name="connsiteX71" fmla="*/ 54916 w 75638"/>
                <a:gd name="connsiteY71" fmla="*/ 65963 h 67676"/>
                <a:gd name="connsiteX72" fmla="*/ 55712 w 75638"/>
                <a:gd name="connsiteY72" fmla="*/ 66361 h 67676"/>
                <a:gd name="connsiteX73" fmla="*/ 56110 w 75638"/>
                <a:gd name="connsiteY73" fmla="*/ 66361 h 67676"/>
                <a:gd name="connsiteX74" fmla="*/ 58499 w 75638"/>
                <a:gd name="connsiteY74" fmla="*/ 65167 h 67676"/>
                <a:gd name="connsiteX75" fmla="*/ 58897 w 75638"/>
                <a:gd name="connsiteY75" fmla="*/ 65167 h 67676"/>
                <a:gd name="connsiteX76" fmla="*/ 62082 w 75638"/>
                <a:gd name="connsiteY76" fmla="*/ 63575 h 67676"/>
                <a:gd name="connsiteX77" fmla="*/ 62480 w 75638"/>
                <a:gd name="connsiteY77" fmla="*/ 63177 h 67676"/>
                <a:gd name="connsiteX78" fmla="*/ 62878 w 75638"/>
                <a:gd name="connsiteY78" fmla="*/ 62380 h 67676"/>
                <a:gd name="connsiteX79" fmla="*/ 62878 w 75638"/>
                <a:gd name="connsiteY79" fmla="*/ 62380 h 67676"/>
                <a:gd name="connsiteX80" fmla="*/ 68053 w 75638"/>
                <a:gd name="connsiteY80" fmla="*/ 53224 h 67676"/>
                <a:gd name="connsiteX81" fmla="*/ 68451 w 75638"/>
                <a:gd name="connsiteY81" fmla="*/ 25755 h 67676"/>
                <a:gd name="connsiteX82" fmla="*/ 69248 w 75638"/>
                <a:gd name="connsiteY82" fmla="*/ 25755 h 67676"/>
                <a:gd name="connsiteX83" fmla="*/ 62082 w 75638"/>
                <a:gd name="connsiteY83" fmla="*/ 34115 h 67676"/>
                <a:gd name="connsiteX84" fmla="*/ 68451 w 75638"/>
                <a:gd name="connsiteY84" fmla="*/ 25755 h 6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75638" h="67676">
                  <a:moveTo>
                    <a:pt x="68053" y="53224"/>
                  </a:moveTo>
                  <a:cubicBezTo>
                    <a:pt x="68053" y="53224"/>
                    <a:pt x="68053" y="52826"/>
                    <a:pt x="68053" y="53224"/>
                  </a:cubicBezTo>
                  <a:cubicBezTo>
                    <a:pt x="63674" y="47253"/>
                    <a:pt x="57703" y="52428"/>
                    <a:pt x="52528" y="52030"/>
                  </a:cubicBezTo>
                  <a:cubicBezTo>
                    <a:pt x="52129" y="52030"/>
                    <a:pt x="51731" y="52428"/>
                    <a:pt x="50935" y="52030"/>
                  </a:cubicBezTo>
                  <a:cubicBezTo>
                    <a:pt x="50139" y="52428"/>
                    <a:pt x="50139" y="52030"/>
                    <a:pt x="48547" y="51234"/>
                  </a:cubicBezTo>
                  <a:cubicBezTo>
                    <a:pt x="47352" y="50437"/>
                    <a:pt x="54120" y="43272"/>
                    <a:pt x="54916" y="42476"/>
                  </a:cubicBezTo>
                  <a:cubicBezTo>
                    <a:pt x="55712" y="41679"/>
                    <a:pt x="56508" y="40883"/>
                    <a:pt x="56907" y="39689"/>
                  </a:cubicBezTo>
                  <a:cubicBezTo>
                    <a:pt x="57703" y="38893"/>
                    <a:pt x="58101" y="38495"/>
                    <a:pt x="59295" y="37698"/>
                  </a:cubicBezTo>
                  <a:cubicBezTo>
                    <a:pt x="60091" y="37300"/>
                    <a:pt x="59693" y="36504"/>
                    <a:pt x="60489" y="36106"/>
                  </a:cubicBezTo>
                  <a:cubicBezTo>
                    <a:pt x="66461" y="38096"/>
                    <a:pt x="75219" y="28542"/>
                    <a:pt x="73627" y="23765"/>
                  </a:cubicBezTo>
                  <a:cubicBezTo>
                    <a:pt x="71636" y="22571"/>
                    <a:pt x="70044" y="22969"/>
                    <a:pt x="68451" y="22969"/>
                  </a:cubicBezTo>
                  <a:cubicBezTo>
                    <a:pt x="69248" y="21376"/>
                    <a:pt x="68451" y="20182"/>
                    <a:pt x="68850" y="18590"/>
                  </a:cubicBezTo>
                  <a:cubicBezTo>
                    <a:pt x="66859" y="17395"/>
                    <a:pt x="62878" y="16201"/>
                    <a:pt x="61286" y="17793"/>
                  </a:cubicBezTo>
                  <a:cubicBezTo>
                    <a:pt x="60489" y="18988"/>
                    <a:pt x="62878" y="18988"/>
                    <a:pt x="62082" y="20182"/>
                  </a:cubicBezTo>
                  <a:cubicBezTo>
                    <a:pt x="61684" y="22571"/>
                    <a:pt x="60489" y="22969"/>
                    <a:pt x="59693" y="25357"/>
                  </a:cubicBezTo>
                  <a:cubicBezTo>
                    <a:pt x="56110" y="25755"/>
                    <a:pt x="53722" y="29338"/>
                    <a:pt x="49741" y="28144"/>
                  </a:cubicBezTo>
                  <a:cubicBezTo>
                    <a:pt x="45760" y="30533"/>
                    <a:pt x="41779" y="32523"/>
                    <a:pt x="37798" y="34912"/>
                  </a:cubicBezTo>
                  <a:cubicBezTo>
                    <a:pt x="31826" y="32523"/>
                    <a:pt x="27049" y="36902"/>
                    <a:pt x="22272" y="38893"/>
                  </a:cubicBezTo>
                  <a:cubicBezTo>
                    <a:pt x="22272" y="38893"/>
                    <a:pt x="22272" y="38893"/>
                    <a:pt x="22272" y="38893"/>
                  </a:cubicBezTo>
                  <a:cubicBezTo>
                    <a:pt x="22272" y="38893"/>
                    <a:pt x="21874" y="38893"/>
                    <a:pt x="21874" y="38893"/>
                  </a:cubicBezTo>
                  <a:cubicBezTo>
                    <a:pt x="21476" y="38893"/>
                    <a:pt x="21476" y="38495"/>
                    <a:pt x="21476" y="38495"/>
                  </a:cubicBezTo>
                  <a:cubicBezTo>
                    <a:pt x="21078" y="38495"/>
                    <a:pt x="20680" y="38893"/>
                    <a:pt x="20282" y="38495"/>
                  </a:cubicBezTo>
                  <a:cubicBezTo>
                    <a:pt x="21476" y="37698"/>
                    <a:pt x="22670" y="36106"/>
                    <a:pt x="23864" y="35310"/>
                  </a:cubicBezTo>
                  <a:cubicBezTo>
                    <a:pt x="28642" y="33717"/>
                    <a:pt x="33021" y="30931"/>
                    <a:pt x="37400" y="30134"/>
                  </a:cubicBezTo>
                  <a:cubicBezTo>
                    <a:pt x="40585" y="29338"/>
                    <a:pt x="43769" y="28542"/>
                    <a:pt x="45760" y="26552"/>
                  </a:cubicBezTo>
                  <a:cubicBezTo>
                    <a:pt x="46158" y="20580"/>
                    <a:pt x="39390" y="24959"/>
                    <a:pt x="37400" y="24163"/>
                  </a:cubicBezTo>
                  <a:cubicBezTo>
                    <a:pt x="37798" y="24163"/>
                    <a:pt x="37002" y="23367"/>
                    <a:pt x="36604" y="23765"/>
                  </a:cubicBezTo>
                  <a:cubicBezTo>
                    <a:pt x="38992" y="21774"/>
                    <a:pt x="42575" y="20580"/>
                    <a:pt x="44964" y="20182"/>
                  </a:cubicBezTo>
                  <a:cubicBezTo>
                    <a:pt x="44964" y="20182"/>
                    <a:pt x="44964" y="19784"/>
                    <a:pt x="45362" y="19784"/>
                  </a:cubicBezTo>
                  <a:cubicBezTo>
                    <a:pt x="45760" y="18988"/>
                    <a:pt x="47750" y="16997"/>
                    <a:pt x="47352" y="15405"/>
                  </a:cubicBezTo>
                  <a:cubicBezTo>
                    <a:pt x="45362" y="13414"/>
                    <a:pt x="41381" y="13812"/>
                    <a:pt x="39788" y="14211"/>
                  </a:cubicBezTo>
                  <a:cubicBezTo>
                    <a:pt x="40187" y="15007"/>
                    <a:pt x="38196" y="15007"/>
                    <a:pt x="37002" y="15405"/>
                  </a:cubicBezTo>
                  <a:cubicBezTo>
                    <a:pt x="35807" y="15803"/>
                    <a:pt x="35011" y="17395"/>
                    <a:pt x="34613" y="16201"/>
                  </a:cubicBezTo>
                  <a:cubicBezTo>
                    <a:pt x="36206" y="15803"/>
                    <a:pt x="37400" y="13812"/>
                    <a:pt x="38196" y="13414"/>
                  </a:cubicBezTo>
                  <a:cubicBezTo>
                    <a:pt x="39390" y="12618"/>
                    <a:pt x="41779" y="12220"/>
                    <a:pt x="43769" y="11822"/>
                  </a:cubicBezTo>
                  <a:cubicBezTo>
                    <a:pt x="45760" y="11026"/>
                    <a:pt x="48148" y="10230"/>
                    <a:pt x="49343" y="10230"/>
                  </a:cubicBezTo>
                  <a:cubicBezTo>
                    <a:pt x="51333" y="10230"/>
                    <a:pt x="52926" y="11424"/>
                    <a:pt x="54916" y="11026"/>
                  </a:cubicBezTo>
                  <a:cubicBezTo>
                    <a:pt x="55712" y="10628"/>
                    <a:pt x="56110" y="9831"/>
                    <a:pt x="56508" y="9433"/>
                  </a:cubicBezTo>
                  <a:cubicBezTo>
                    <a:pt x="56110" y="5452"/>
                    <a:pt x="52129" y="4656"/>
                    <a:pt x="48547" y="5054"/>
                  </a:cubicBezTo>
                  <a:cubicBezTo>
                    <a:pt x="44566" y="5452"/>
                    <a:pt x="40585" y="4656"/>
                    <a:pt x="36604" y="5054"/>
                  </a:cubicBezTo>
                  <a:cubicBezTo>
                    <a:pt x="32225" y="5452"/>
                    <a:pt x="27049" y="4258"/>
                    <a:pt x="22272" y="5054"/>
                  </a:cubicBezTo>
                  <a:cubicBezTo>
                    <a:pt x="19087" y="3860"/>
                    <a:pt x="21476" y="2666"/>
                    <a:pt x="19883" y="3064"/>
                  </a:cubicBezTo>
                  <a:cubicBezTo>
                    <a:pt x="15106" y="7841"/>
                    <a:pt x="18689" y="10628"/>
                    <a:pt x="24661" y="13016"/>
                  </a:cubicBezTo>
                  <a:cubicBezTo>
                    <a:pt x="27447" y="12220"/>
                    <a:pt x="29836" y="13016"/>
                    <a:pt x="32623" y="12618"/>
                  </a:cubicBezTo>
                  <a:cubicBezTo>
                    <a:pt x="33419" y="12220"/>
                    <a:pt x="34613" y="12618"/>
                    <a:pt x="35409" y="12220"/>
                  </a:cubicBezTo>
                  <a:cubicBezTo>
                    <a:pt x="36206" y="11822"/>
                    <a:pt x="37002" y="11424"/>
                    <a:pt x="38196" y="11026"/>
                  </a:cubicBezTo>
                  <a:cubicBezTo>
                    <a:pt x="39390" y="10628"/>
                    <a:pt x="40585" y="11026"/>
                    <a:pt x="41779" y="11026"/>
                  </a:cubicBezTo>
                  <a:cubicBezTo>
                    <a:pt x="37798" y="13414"/>
                    <a:pt x="34215" y="14211"/>
                    <a:pt x="29836" y="15803"/>
                  </a:cubicBezTo>
                  <a:cubicBezTo>
                    <a:pt x="28244" y="18192"/>
                    <a:pt x="24661" y="18590"/>
                    <a:pt x="24263" y="22571"/>
                  </a:cubicBezTo>
                  <a:cubicBezTo>
                    <a:pt x="26253" y="25357"/>
                    <a:pt x="28642" y="22969"/>
                    <a:pt x="31428" y="22571"/>
                  </a:cubicBezTo>
                  <a:cubicBezTo>
                    <a:pt x="33419" y="21376"/>
                    <a:pt x="35807" y="17793"/>
                    <a:pt x="37400" y="17793"/>
                  </a:cubicBezTo>
                  <a:cubicBezTo>
                    <a:pt x="34613" y="21376"/>
                    <a:pt x="29438" y="24959"/>
                    <a:pt x="29438" y="30134"/>
                  </a:cubicBezTo>
                  <a:cubicBezTo>
                    <a:pt x="29438" y="30533"/>
                    <a:pt x="19883" y="36106"/>
                    <a:pt x="18689" y="36902"/>
                  </a:cubicBezTo>
                  <a:cubicBezTo>
                    <a:pt x="15106" y="39689"/>
                    <a:pt x="11922" y="42476"/>
                    <a:pt x="8339" y="44864"/>
                  </a:cubicBezTo>
                  <a:cubicBezTo>
                    <a:pt x="7144" y="45660"/>
                    <a:pt x="1969" y="49641"/>
                    <a:pt x="3163" y="51234"/>
                  </a:cubicBezTo>
                  <a:cubicBezTo>
                    <a:pt x="5154" y="54020"/>
                    <a:pt x="8339" y="53224"/>
                    <a:pt x="10329" y="51234"/>
                  </a:cubicBezTo>
                  <a:cubicBezTo>
                    <a:pt x="10727" y="50836"/>
                    <a:pt x="10727" y="50039"/>
                    <a:pt x="11125" y="49641"/>
                  </a:cubicBezTo>
                  <a:cubicBezTo>
                    <a:pt x="15106" y="45660"/>
                    <a:pt x="19087" y="42874"/>
                    <a:pt x="24263" y="41281"/>
                  </a:cubicBezTo>
                  <a:cubicBezTo>
                    <a:pt x="25855" y="40883"/>
                    <a:pt x="28642" y="40485"/>
                    <a:pt x="30632" y="40883"/>
                  </a:cubicBezTo>
                  <a:cubicBezTo>
                    <a:pt x="27447" y="41679"/>
                    <a:pt x="19883" y="52826"/>
                    <a:pt x="24661" y="54817"/>
                  </a:cubicBezTo>
                  <a:cubicBezTo>
                    <a:pt x="26651" y="55613"/>
                    <a:pt x="27049" y="53622"/>
                    <a:pt x="28244" y="52826"/>
                  </a:cubicBezTo>
                  <a:cubicBezTo>
                    <a:pt x="29040" y="52428"/>
                    <a:pt x="29836" y="52428"/>
                    <a:pt x="30632" y="52030"/>
                  </a:cubicBezTo>
                  <a:cubicBezTo>
                    <a:pt x="35409" y="48845"/>
                    <a:pt x="35409" y="43670"/>
                    <a:pt x="38992" y="39689"/>
                  </a:cubicBezTo>
                  <a:cubicBezTo>
                    <a:pt x="40187" y="38495"/>
                    <a:pt x="42177" y="37300"/>
                    <a:pt x="43371" y="36504"/>
                  </a:cubicBezTo>
                  <a:cubicBezTo>
                    <a:pt x="43769" y="36902"/>
                    <a:pt x="43371" y="37698"/>
                    <a:pt x="43769" y="38495"/>
                  </a:cubicBezTo>
                  <a:cubicBezTo>
                    <a:pt x="44964" y="38893"/>
                    <a:pt x="46158" y="38893"/>
                    <a:pt x="47352" y="38096"/>
                  </a:cubicBezTo>
                  <a:cubicBezTo>
                    <a:pt x="47352" y="38096"/>
                    <a:pt x="47750" y="38096"/>
                    <a:pt x="47750" y="38096"/>
                  </a:cubicBezTo>
                  <a:cubicBezTo>
                    <a:pt x="49343" y="36504"/>
                    <a:pt x="50935" y="35310"/>
                    <a:pt x="52528" y="33717"/>
                  </a:cubicBezTo>
                  <a:cubicBezTo>
                    <a:pt x="53722" y="32125"/>
                    <a:pt x="54518" y="29736"/>
                    <a:pt x="56508" y="29736"/>
                  </a:cubicBezTo>
                  <a:cubicBezTo>
                    <a:pt x="53722" y="38495"/>
                    <a:pt x="44964" y="45262"/>
                    <a:pt x="44167" y="54817"/>
                  </a:cubicBezTo>
                  <a:cubicBezTo>
                    <a:pt x="48945" y="59594"/>
                    <a:pt x="54518" y="54418"/>
                    <a:pt x="60091" y="55613"/>
                  </a:cubicBezTo>
                  <a:cubicBezTo>
                    <a:pt x="60489" y="59196"/>
                    <a:pt x="55712" y="63177"/>
                    <a:pt x="54916" y="65963"/>
                  </a:cubicBezTo>
                  <a:cubicBezTo>
                    <a:pt x="55314" y="65963"/>
                    <a:pt x="55314" y="66361"/>
                    <a:pt x="55712" y="66361"/>
                  </a:cubicBezTo>
                  <a:cubicBezTo>
                    <a:pt x="55712" y="66361"/>
                    <a:pt x="56110" y="66361"/>
                    <a:pt x="56110" y="66361"/>
                  </a:cubicBezTo>
                  <a:cubicBezTo>
                    <a:pt x="56907" y="66361"/>
                    <a:pt x="57703" y="65963"/>
                    <a:pt x="58499" y="65167"/>
                  </a:cubicBezTo>
                  <a:cubicBezTo>
                    <a:pt x="58499" y="65167"/>
                    <a:pt x="58897" y="65167"/>
                    <a:pt x="58897" y="65167"/>
                  </a:cubicBezTo>
                  <a:cubicBezTo>
                    <a:pt x="60091" y="64371"/>
                    <a:pt x="60888" y="63973"/>
                    <a:pt x="62082" y="63575"/>
                  </a:cubicBezTo>
                  <a:cubicBezTo>
                    <a:pt x="62082" y="63575"/>
                    <a:pt x="62480" y="63177"/>
                    <a:pt x="62480" y="63177"/>
                  </a:cubicBezTo>
                  <a:cubicBezTo>
                    <a:pt x="62480" y="62779"/>
                    <a:pt x="62878" y="62779"/>
                    <a:pt x="62878" y="62380"/>
                  </a:cubicBezTo>
                  <a:cubicBezTo>
                    <a:pt x="62878" y="62380"/>
                    <a:pt x="62878" y="62380"/>
                    <a:pt x="62878" y="62380"/>
                  </a:cubicBezTo>
                  <a:cubicBezTo>
                    <a:pt x="65665" y="59196"/>
                    <a:pt x="67257" y="55215"/>
                    <a:pt x="68053" y="53224"/>
                  </a:cubicBezTo>
                  <a:close/>
                  <a:moveTo>
                    <a:pt x="68451" y="25755"/>
                  </a:moveTo>
                  <a:cubicBezTo>
                    <a:pt x="68850" y="25755"/>
                    <a:pt x="69248" y="25357"/>
                    <a:pt x="69248" y="25755"/>
                  </a:cubicBezTo>
                  <a:cubicBezTo>
                    <a:pt x="68451" y="30134"/>
                    <a:pt x="65665" y="34912"/>
                    <a:pt x="62082" y="34115"/>
                  </a:cubicBezTo>
                  <a:cubicBezTo>
                    <a:pt x="63674" y="30533"/>
                    <a:pt x="66461" y="29736"/>
                    <a:pt x="68451" y="257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1AF34D84-16A1-4506-9952-50CE470C49BD}"/>
                </a:ext>
              </a:extLst>
            </p:cNvPr>
            <p:cNvSpPr/>
            <p:nvPr/>
          </p:nvSpPr>
          <p:spPr>
            <a:xfrm>
              <a:off x="6295995" y="937428"/>
              <a:ext cx="77215" cy="35638"/>
            </a:xfrm>
            <a:custGeom>
              <a:avLst/>
              <a:gdLst>
                <a:gd name="connsiteX0" fmla="*/ 47454 w 51752"/>
                <a:gd name="connsiteY0" fmla="*/ 16521 h 23885"/>
                <a:gd name="connsiteX1" fmla="*/ 29938 w 51752"/>
                <a:gd name="connsiteY1" fmla="*/ 13336 h 23885"/>
                <a:gd name="connsiteX2" fmla="*/ 6052 w 51752"/>
                <a:gd name="connsiteY2" fmla="*/ 4976 h 23885"/>
                <a:gd name="connsiteX3" fmla="*/ 4062 w 51752"/>
                <a:gd name="connsiteY3" fmla="*/ 2986 h 23885"/>
                <a:gd name="connsiteX4" fmla="*/ 5256 w 51752"/>
                <a:gd name="connsiteY4" fmla="*/ 10948 h 23885"/>
                <a:gd name="connsiteX5" fmla="*/ 23170 w 51752"/>
                <a:gd name="connsiteY5" fmla="*/ 14132 h 23885"/>
                <a:gd name="connsiteX6" fmla="*/ 43872 w 51752"/>
                <a:gd name="connsiteY6" fmla="*/ 18512 h 23885"/>
                <a:gd name="connsiteX7" fmla="*/ 39492 w 51752"/>
                <a:gd name="connsiteY7" fmla="*/ 19706 h 23885"/>
                <a:gd name="connsiteX8" fmla="*/ 39492 w 51752"/>
                <a:gd name="connsiteY8" fmla="*/ 19706 h 23885"/>
                <a:gd name="connsiteX9" fmla="*/ 39094 w 51752"/>
                <a:gd name="connsiteY9" fmla="*/ 19706 h 23885"/>
                <a:gd name="connsiteX10" fmla="*/ 38696 w 51752"/>
                <a:gd name="connsiteY10" fmla="*/ 19706 h 23885"/>
                <a:gd name="connsiteX11" fmla="*/ 38696 w 51752"/>
                <a:gd name="connsiteY11" fmla="*/ 19706 h 23885"/>
                <a:gd name="connsiteX12" fmla="*/ 38696 w 51752"/>
                <a:gd name="connsiteY12" fmla="*/ 19706 h 23885"/>
                <a:gd name="connsiteX13" fmla="*/ 37900 w 51752"/>
                <a:gd name="connsiteY13" fmla="*/ 19706 h 23885"/>
                <a:gd name="connsiteX14" fmla="*/ 36706 w 51752"/>
                <a:gd name="connsiteY14" fmla="*/ 19706 h 23885"/>
                <a:gd name="connsiteX15" fmla="*/ 36308 w 51752"/>
                <a:gd name="connsiteY15" fmla="*/ 19706 h 23885"/>
                <a:gd name="connsiteX16" fmla="*/ 36308 w 51752"/>
                <a:gd name="connsiteY16" fmla="*/ 19706 h 23885"/>
                <a:gd name="connsiteX17" fmla="*/ 35910 w 51752"/>
                <a:gd name="connsiteY17" fmla="*/ 19706 h 23885"/>
                <a:gd name="connsiteX18" fmla="*/ 40687 w 51752"/>
                <a:gd name="connsiteY18" fmla="*/ 21696 h 23885"/>
                <a:gd name="connsiteX19" fmla="*/ 49445 w 51752"/>
                <a:gd name="connsiteY19" fmla="*/ 20502 h 23885"/>
                <a:gd name="connsiteX20" fmla="*/ 47454 w 51752"/>
                <a:gd name="connsiteY20" fmla="*/ 16521 h 2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752" h="23885">
                  <a:moveTo>
                    <a:pt x="47454" y="16521"/>
                  </a:moveTo>
                  <a:cubicBezTo>
                    <a:pt x="41483" y="14929"/>
                    <a:pt x="35511" y="14531"/>
                    <a:pt x="29938" y="13336"/>
                  </a:cubicBezTo>
                  <a:cubicBezTo>
                    <a:pt x="21976" y="11346"/>
                    <a:pt x="14014" y="8957"/>
                    <a:pt x="6052" y="4976"/>
                  </a:cubicBezTo>
                  <a:cubicBezTo>
                    <a:pt x="5256" y="4578"/>
                    <a:pt x="4858" y="3384"/>
                    <a:pt x="4062" y="2986"/>
                  </a:cubicBezTo>
                  <a:cubicBezTo>
                    <a:pt x="2469" y="5772"/>
                    <a:pt x="2469" y="8559"/>
                    <a:pt x="5256" y="10948"/>
                  </a:cubicBezTo>
                  <a:cubicBezTo>
                    <a:pt x="10431" y="14531"/>
                    <a:pt x="16801" y="13336"/>
                    <a:pt x="23170" y="14132"/>
                  </a:cubicBezTo>
                  <a:cubicBezTo>
                    <a:pt x="31132" y="15327"/>
                    <a:pt x="38298" y="16123"/>
                    <a:pt x="43872" y="18512"/>
                  </a:cubicBezTo>
                  <a:cubicBezTo>
                    <a:pt x="42677" y="19308"/>
                    <a:pt x="41085" y="19308"/>
                    <a:pt x="39492" y="19706"/>
                  </a:cubicBezTo>
                  <a:cubicBezTo>
                    <a:pt x="39492" y="19706"/>
                    <a:pt x="39492" y="19706"/>
                    <a:pt x="39492" y="19706"/>
                  </a:cubicBezTo>
                  <a:cubicBezTo>
                    <a:pt x="39492" y="19706"/>
                    <a:pt x="39094" y="19706"/>
                    <a:pt x="39094" y="19706"/>
                  </a:cubicBezTo>
                  <a:cubicBezTo>
                    <a:pt x="39094" y="19706"/>
                    <a:pt x="38696" y="19706"/>
                    <a:pt x="38696" y="19706"/>
                  </a:cubicBezTo>
                  <a:cubicBezTo>
                    <a:pt x="38696" y="19706"/>
                    <a:pt x="38696" y="19706"/>
                    <a:pt x="38696" y="19706"/>
                  </a:cubicBezTo>
                  <a:cubicBezTo>
                    <a:pt x="38696" y="19706"/>
                    <a:pt x="38696" y="19706"/>
                    <a:pt x="38696" y="19706"/>
                  </a:cubicBezTo>
                  <a:cubicBezTo>
                    <a:pt x="38298" y="19706"/>
                    <a:pt x="38298" y="19706"/>
                    <a:pt x="37900" y="19706"/>
                  </a:cubicBezTo>
                  <a:cubicBezTo>
                    <a:pt x="37502" y="19706"/>
                    <a:pt x="37104" y="19706"/>
                    <a:pt x="36706" y="19706"/>
                  </a:cubicBezTo>
                  <a:cubicBezTo>
                    <a:pt x="36706" y="19706"/>
                    <a:pt x="36706" y="19706"/>
                    <a:pt x="36308" y="19706"/>
                  </a:cubicBezTo>
                  <a:cubicBezTo>
                    <a:pt x="36308" y="19706"/>
                    <a:pt x="36308" y="19706"/>
                    <a:pt x="36308" y="19706"/>
                  </a:cubicBezTo>
                  <a:cubicBezTo>
                    <a:pt x="36308" y="19706"/>
                    <a:pt x="35910" y="19706"/>
                    <a:pt x="35910" y="19706"/>
                  </a:cubicBezTo>
                  <a:cubicBezTo>
                    <a:pt x="37104" y="20900"/>
                    <a:pt x="39492" y="21298"/>
                    <a:pt x="40687" y="21696"/>
                  </a:cubicBezTo>
                  <a:cubicBezTo>
                    <a:pt x="43872" y="22094"/>
                    <a:pt x="47056" y="22493"/>
                    <a:pt x="49445" y="20502"/>
                  </a:cubicBezTo>
                  <a:cubicBezTo>
                    <a:pt x="49843" y="19706"/>
                    <a:pt x="49047" y="18113"/>
                    <a:pt x="47454" y="165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AD818AE2-23A1-45A2-9E74-A5F1D9AE73F3}"/>
                </a:ext>
              </a:extLst>
            </p:cNvPr>
            <p:cNvSpPr/>
            <p:nvPr/>
          </p:nvSpPr>
          <p:spPr>
            <a:xfrm>
              <a:off x="6331363" y="921392"/>
              <a:ext cx="71275" cy="41577"/>
            </a:xfrm>
            <a:custGeom>
              <a:avLst/>
              <a:gdLst>
                <a:gd name="connsiteX0" fmla="*/ 17778 w 47771"/>
                <a:gd name="connsiteY0" fmla="*/ 12938 h 27866"/>
                <a:gd name="connsiteX1" fmla="*/ 18972 w 47771"/>
                <a:gd name="connsiteY1" fmla="*/ 10550 h 27866"/>
                <a:gd name="connsiteX2" fmla="*/ 17379 w 47771"/>
                <a:gd name="connsiteY2" fmla="*/ 2986 h 27866"/>
                <a:gd name="connsiteX3" fmla="*/ 14991 w 47771"/>
                <a:gd name="connsiteY3" fmla="*/ 8161 h 27866"/>
                <a:gd name="connsiteX4" fmla="*/ 13398 w 47771"/>
                <a:gd name="connsiteY4" fmla="*/ 9355 h 27866"/>
                <a:gd name="connsiteX5" fmla="*/ 14195 w 47771"/>
                <a:gd name="connsiteY5" fmla="*/ 12540 h 27866"/>
                <a:gd name="connsiteX6" fmla="*/ 8621 w 47771"/>
                <a:gd name="connsiteY6" fmla="*/ 11744 h 27866"/>
                <a:gd name="connsiteX7" fmla="*/ 8223 w 47771"/>
                <a:gd name="connsiteY7" fmla="*/ 4976 h 27866"/>
                <a:gd name="connsiteX8" fmla="*/ 6631 w 47771"/>
                <a:gd name="connsiteY8" fmla="*/ 7763 h 27866"/>
                <a:gd name="connsiteX9" fmla="*/ 7427 w 47771"/>
                <a:gd name="connsiteY9" fmla="*/ 14929 h 27866"/>
                <a:gd name="connsiteX10" fmla="*/ 17778 w 47771"/>
                <a:gd name="connsiteY10" fmla="*/ 15725 h 27866"/>
                <a:gd name="connsiteX11" fmla="*/ 10612 w 47771"/>
                <a:gd name="connsiteY11" fmla="*/ 18512 h 27866"/>
                <a:gd name="connsiteX12" fmla="*/ 18574 w 47771"/>
                <a:gd name="connsiteY12" fmla="*/ 19308 h 27866"/>
                <a:gd name="connsiteX13" fmla="*/ 19768 w 47771"/>
                <a:gd name="connsiteY13" fmla="*/ 23687 h 27866"/>
                <a:gd name="connsiteX14" fmla="*/ 22555 w 47771"/>
                <a:gd name="connsiteY14" fmla="*/ 23289 h 27866"/>
                <a:gd name="connsiteX15" fmla="*/ 22555 w 47771"/>
                <a:gd name="connsiteY15" fmla="*/ 17715 h 27866"/>
                <a:gd name="connsiteX16" fmla="*/ 42858 w 47771"/>
                <a:gd name="connsiteY16" fmla="*/ 19308 h 27866"/>
                <a:gd name="connsiteX17" fmla="*/ 33701 w 47771"/>
                <a:gd name="connsiteY17" fmla="*/ 21696 h 27866"/>
                <a:gd name="connsiteX18" fmla="*/ 32905 w 47771"/>
                <a:gd name="connsiteY18" fmla="*/ 20104 h 27866"/>
                <a:gd name="connsiteX19" fmla="*/ 28526 w 47771"/>
                <a:gd name="connsiteY19" fmla="*/ 22094 h 27866"/>
                <a:gd name="connsiteX20" fmla="*/ 23351 w 47771"/>
                <a:gd name="connsiteY20" fmla="*/ 23687 h 27866"/>
                <a:gd name="connsiteX21" fmla="*/ 40071 w 47771"/>
                <a:gd name="connsiteY21" fmla="*/ 24483 h 27866"/>
                <a:gd name="connsiteX22" fmla="*/ 43654 w 47771"/>
                <a:gd name="connsiteY22" fmla="*/ 24085 h 27866"/>
                <a:gd name="connsiteX23" fmla="*/ 47237 w 47771"/>
                <a:gd name="connsiteY23" fmla="*/ 21696 h 27866"/>
                <a:gd name="connsiteX24" fmla="*/ 47635 w 47771"/>
                <a:gd name="connsiteY24" fmla="*/ 20900 h 27866"/>
                <a:gd name="connsiteX25" fmla="*/ 34498 w 47771"/>
                <a:gd name="connsiteY25" fmla="*/ 14531 h 27866"/>
                <a:gd name="connsiteX26" fmla="*/ 34100 w 47771"/>
                <a:gd name="connsiteY26" fmla="*/ 10550 h 27866"/>
                <a:gd name="connsiteX27" fmla="*/ 45644 w 47771"/>
                <a:gd name="connsiteY27" fmla="*/ 4180 h 27866"/>
                <a:gd name="connsiteX28" fmla="*/ 30915 w 47771"/>
                <a:gd name="connsiteY28" fmla="*/ 8161 h 27866"/>
                <a:gd name="connsiteX29" fmla="*/ 26138 w 47771"/>
                <a:gd name="connsiteY29" fmla="*/ 6171 h 27866"/>
                <a:gd name="connsiteX30" fmla="*/ 24147 w 47771"/>
                <a:gd name="connsiteY30" fmla="*/ 5374 h 27866"/>
                <a:gd name="connsiteX31" fmla="*/ 26138 w 47771"/>
                <a:gd name="connsiteY31" fmla="*/ 9355 h 27866"/>
                <a:gd name="connsiteX32" fmla="*/ 21759 w 47771"/>
                <a:gd name="connsiteY32" fmla="*/ 10550 h 27866"/>
                <a:gd name="connsiteX33" fmla="*/ 30119 w 47771"/>
                <a:gd name="connsiteY33" fmla="*/ 11744 h 27866"/>
                <a:gd name="connsiteX34" fmla="*/ 17778 w 47771"/>
                <a:gd name="connsiteY34" fmla="*/ 12938 h 2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771" h="27866">
                  <a:moveTo>
                    <a:pt x="17778" y="12938"/>
                  </a:moveTo>
                  <a:cubicBezTo>
                    <a:pt x="18176" y="12142"/>
                    <a:pt x="18972" y="11346"/>
                    <a:pt x="18972" y="10550"/>
                  </a:cubicBezTo>
                  <a:cubicBezTo>
                    <a:pt x="18574" y="8161"/>
                    <a:pt x="18972" y="4578"/>
                    <a:pt x="17379" y="2986"/>
                  </a:cubicBezTo>
                  <a:cubicBezTo>
                    <a:pt x="15787" y="3782"/>
                    <a:pt x="16185" y="6569"/>
                    <a:pt x="14991" y="8161"/>
                  </a:cubicBezTo>
                  <a:cubicBezTo>
                    <a:pt x="14195" y="8957"/>
                    <a:pt x="13797" y="8559"/>
                    <a:pt x="13398" y="9355"/>
                  </a:cubicBezTo>
                  <a:cubicBezTo>
                    <a:pt x="13000" y="10550"/>
                    <a:pt x="14593" y="11346"/>
                    <a:pt x="14195" y="12540"/>
                  </a:cubicBezTo>
                  <a:cubicBezTo>
                    <a:pt x="12204" y="11744"/>
                    <a:pt x="10612" y="11744"/>
                    <a:pt x="8621" y="11744"/>
                  </a:cubicBezTo>
                  <a:cubicBezTo>
                    <a:pt x="9019" y="9355"/>
                    <a:pt x="9816" y="7365"/>
                    <a:pt x="8223" y="4976"/>
                  </a:cubicBezTo>
                  <a:cubicBezTo>
                    <a:pt x="6631" y="5374"/>
                    <a:pt x="7427" y="6569"/>
                    <a:pt x="6631" y="7763"/>
                  </a:cubicBezTo>
                  <a:cubicBezTo>
                    <a:pt x="1456" y="10948"/>
                    <a:pt x="1854" y="17715"/>
                    <a:pt x="7427" y="14929"/>
                  </a:cubicBezTo>
                  <a:cubicBezTo>
                    <a:pt x="10612" y="14929"/>
                    <a:pt x="14991" y="14531"/>
                    <a:pt x="17778" y="15725"/>
                  </a:cubicBezTo>
                  <a:cubicBezTo>
                    <a:pt x="16185" y="17715"/>
                    <a:pt x="12602" y="16919"/>
                    <a:pt x="10612" y="18512"/>
                  </a:cubicBezTo>
                  <a:cubicBezTo>
                    <a:pt x="13398" y="20900"/>
                    <a:pt x="15787" y="18113"/>
                    <a:pt x="18574" y="19308"/>
                  </a:cubicBezTo>
                  <a:cubicBezTo>
                    <a:pt x="18972" y="20900"/>
                    <a:pt x="18972" y="22493"/>
                    <a:pt x="19768" y="23687"/>
                  </a:cubicBezTo>
                  <a:cubicBezTo>
                    <a:pt x="20564" y="24085"/>
                    <a:pt x="21759" y="24483"/>
                    <a:pt x="22555" y="23289"/>
                  </a:cubicBezTo>
                  <a:cubicBezTo>
                    <a:pt x="23351" y="21298"/>
                    <a:pt x="22157" y="19706"/>
                    <a:pt x="22555" y="17715"/>
                  </a:cubicBezTo>
                  <a:cubicBezTo>
                    <a:pt x="29322" y="14929"/>
                    <a:pt x="36090" y="15327"/>
                    <a:pt x="42858" y="19308"/>
                  </a:cubicBezTo>
                  <a:cubicBezTo>
                    <a:pt x="39673" y="20502"/>
                    <a:pt x="36488" y="22094"/>
                    <a:pt x="33701" y="21696"/>
                  </a:cubicBezTo>
                  <a:cubicBezTo>
                    <a:pt x="34100" y="20900"/>
                    <a:pt x="33701" y="20104"/>
                    <a:pt x="32905" y="20104"/>
                  </a:cubicBezTo>
                  <a:cubicBezTo>
                    <a:pt x="31711" y="20900"/>
                    <a:pt x="30119" y="23687"/>
                    <a:pt x="28526" y="22094"/>
                  </a:cubicBezTo>
                  <a:cubicBezTo>
                    <a:pt x="26934" y="24881"/>
                    <a:pt x="24943" y="22094"/>
                    <a:pt x="23351" y="23687"/>
                  </a:cubicBezTo>
                  <a:cubicBezTo>
                    <a:pt x="28128" y="30056"/>
                    <a:pt x="34498" y="26075"/>
                    <a:pt x="40071" y="24483"/>
                  </a:cubicBezTo>
                  <a:cubicBezTo>
                    <a:pt x="41265" y="24085"/>
                    <a:pt x="42858" y="24483"/>
                    <a:pt x="43654" y="24085"/>
                  </a:cubicBezTo>
                  <a:cubicBezTo>
                    <a:pt x="44848" y="23687"/>
                    <a:pt x="46043" y="22094"/>
                    <a:pt x="47237" y="21696"/>
                  </a:cubicBezTo>
                  <a:cubicBezTo>
                    <a:pt x="47237" y="21298"/>
                    <a:pt x="47237" y="21298"/>
                    <a:pt x="47635" y="20900"/>
                  </a:cubicBezTo>
                  <a:cubicBezTo>
                    <a:pt x="45644" y="15725"/>
                    <a:pt x="38877" y="16123"/>
                    <a:pt x="34498" y="14531"/>
                  </a:cubicBezTo>
                  <a:cubicBezTo>
                    <a:pt x="35294" y="13336"/>
                    <a:pt x="34100" y="11744"/>
                    <a:pt x="34100" y="10550"/>
                  </a:cubicBezTo>
                  <a:cubicBezTo>
                    <a:pt x="37284" y="10550"/>
                    <a:pt x="49625" y="10151"/>
                    <a:pt x="45644" y="4180"/>
                  </a:cubicBezTo>
                  <a:cubicBezTo>
                    <a:pt x="40867" y="6569"/>
                    <a:pt x="35692" y="7365"/>
                    <a:pt x="30915" y="8161"/>
                  </a:cubicBezTo>
                  <a:cubicBezTo>
                    <a:pt x="29322" y="7365"/>
                    <a:pt x="27730" y="6569"/>
                    <a:pt x="26138" y="6171"/>
                  </a:cubicBezTo>
                  <a:cubicBezTo>
                    <a:pt x="25740" y="5772"/>
                    <a:pt x="24943" y="4976"/>
                    <a:pt x="24147" y="5374"/>
                  </a:cubicBezTo>
                  <a:cubicBezTo>
                    <a:pt x="23749" y="6569"/>
                    <a:pt x="25740" y="7763"/>
                    <a:pt x="26138" y="9355"/>
                  </a:cubicBezTo>
                  <a:cubicBezTo>
                    <a:pt x="24545" y="10151"/>
                    <a:pt x="22157" y="8957"/>
                    <a:pt x="21759" y="10550"/>
                  </a:cubicBezTo>
                  <a:cubicBezTo>
                    <a:pt x="24545" y="11744"/>
                    <a:pt x="27332" y="10550"/>
                    <a:pt x="30119" y="11744"/>
                  </a:cubicBezTo>
                  <a:cubicBezTo>
                    <a:pt x="25341" y="14132"/>
                    <a:pt x="21360" y="13734"/>
                    <a:pt x="17778" y="1293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6C722148-9548-4F92-B63E-AD8A2728B663}"/>
                </a:ext>
              </a:extLst>
            </p:cNvPr>
            <p:cNvSpPr/>
            <p:nvPr/>
          </p:nvSpPr>
          <p:spPr>
            <a:xfrm>
              <a:off x="6296847" y="962376"/>
              <a:ext cx="71275" cy="47517"/>
            </a:xfrm>
            <a:custGeom>
              <a:avLst/>
              <a:gdLst>
                <a:gd name="connsiteX0" fmla="*/ 29367 w 47771"/>
                <a:gd name="connsiteY0" fmla="*/ 12938 h 31847"/>
                <a:gd name="connsiteX1" fmla="*/ 25784 w 47771"/>
                <a:gd name="connsiteY1" fmla="*/ 12938 h 31847"/>
                <a:gd name="connsiteX2" fmla="*/ 17026 w 47771"/>
                <a:gd name="connsiteY2" fmla="*/ 24483 h 31847"/>
                <a:gd name="connsiteX3" fmla="*/ 14638 w 47771"/>
                <a:gd name="connsiteY3" fmla="*/ 28066 h 31847"/>
                <a:gd name="connsiteX4" fmla="*/ 9462 w 47771"/>
                <a:gd name="connsiteY4" fmla="*/ 28862 h 31847"/>
                <a:gd name="connsiteX5" fmla="*/ 8666 w 47771"/>
                <a:gd name="connsiteY5" fmla="*/ 25279 h 31847"/>
                <a:gd name="connsiteX6" fmla="*/ 7472 w 47771"/>
                <a:gd name="connsiteY6" fmla="*/ 20900 h 31847"/>
                <a:gd name="connsiteX7" fmla="*/ 4287 w 47771"/>
                <a:gd name="connsiteY7" fmla="*/ 14929 h 31847"/>
                <a:gd name="connsiteX8" fmla="*/ 3491 w 47771"/>
                <a:gd name="connsiteY8" fmla="*/ 8957 h 31847"/>
                <a:gd name="connsiteX9" fmla="*/ 13842 w 47771"/>
                <a:gd name="connsiteY9" fmla="*/ 20502 h 31847"/>
                <a:gd name="connsiteX10" fmla="*/ 23794 w 47771"/>
                <a:gd name="connsiteY10" fmla="*/ 12142 h 31847"/>
                <a:gd name="connsiteX11" fmla="*/ 16230 w 47771"/>
                <a:gd name="connsiteY11" fmla="*/ 3782 h 31847"/>
                <a:gd name="connsiteX12" fmla="*/ 17822 w 47771"/>
                <a:gd name="connsiteY12" fmla="*/ 2986 h 31847"/>
                <a:gd name="connsiteX13" fmla="*/ 32154 w 47771"/>
                <a:gd name="connsiteY13" fmla="*/ 6967 h 31847"/>
                <a:gd name="connsiteX14" fmla="*/ 38922 w 47771"/>
                <a:gd name="connsiteY14" fmla="*/ 9753 h 31847"/>
                <a:gd name="connsiteX15" fmla="*/ 48078 w 47771"/>
                <a:gd name="connsiteY15" fmla="*/ 13734 h 31847"/>
                <a:gd name="connsiteX16" fmla="*/ 48078 w 47771"/>
                <a:gd name="connsiteY16" fmla="*/ 17317 h 31847"/>
                <a:gd name="connsiteX17" fmla="*/ 37727 w 47771"/>
                <a:gd name="connsiteY17" fmla="*/ 16919 h 31847"/>
                <a:gd name="connsiteX18" fmla="*/ 27775 w 47771"/>
                <a:gd name="connsiteY18" fmla="*/ 14132 h 31847"/>
                <a:gd name="connsiteX19" fmla="*/ 29367 w 47771"/>
                <a:gd name="connsiteY19" fmla="*/ 12938 h 31847"/>
                <a:gd name="connsiteX20" fmla="*/ 30960 w 47771"/>
                <a:gd name="connsiteY20" fmla="*/ 12938 h 31847"/>
                <a:gd name="connsiteX21" fmla="*/ 32154 w 47771"/>
                <a:gd name="connsiteY21" fmla="*/ 13336 h 31847"/>
                <a:gd name="connsiteX22" fmla="*/ 30960 w 47771"/>
                <a:gd name="connsiteY22" fmla="*/ 12938 h 3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71" h="31847">
                  <a:moveTo>
                    <a:pt x="29367" y="12938"/>
                  </a:moveTo>
                  <a:cubicBezTo>
                    <a:pt x="28173" y="12142"/>
                    <a:pt x="26979" y="12540"/>
                    <a:pt x="25784" y="12938"/>
                  </a:cubicBezTo>
                  <a:cubicBezTo>
                    <a:pt x="24590" y="16123"/>
                    <a:pt x="20211" y="20900"/>
                    <a:pt x="17026" y="24483"/>
                  </a:cubicBezTo>
                  <a:cubicBezTo>
                    <a:pt x="16230" y="25677"/>
                    <a:pt x="15434" y="27270"/>
                    <a:pt x="14638" y="28066"/>
                  </a:cubicBezTo>
                  <a:cubicBezTo>
                    <a:pt x="13443" y="28862"/>
                    <a:pt x="10657" y="29658"/>
                    <a:pt x="9462" y="28862"/>
                  </a:cubicBezTo>
                  <a:cubicBezTo>
                    <a:pt x="7870" y="27668"/>
                    <a:pt x="9064" y="26474"/>
                    <a:pt x="8666" y="25279"/>
                  </a:cubicBezTo>
                  <a:cubicBezTo>
                    <a:pt x="8268" y="23289"/>
                    <a:pt x="7074" y="22094"/>
                    <a:pt x="7472" y="20900"/>
                  </a:cubicBezTo>
                  <a:cubicBezTo>
                    <a:pt x="6278" y="18910"/>
                    <a:pt x="5083" y="16919"/>
                    <a:pt x="4287" y="14929"/>
                  </a:cubicBezTo>
                  <a:cubicBezTo>
                    <a:pt x="3491" y="12938"/>
                    <a:pt x="2297" y="10948"/>
                    <a:pt x="3491" y="8957"/>
                  </a:cubicBezTo>
                  <a:cubicBezTo>
                    <a:pt x="5880" y="12142"/>
                    <a:pt x="8666" y="17317"/>
                    <a:pt x="13842" y="20502"/>
                  </a:cubicBezTo>
                  <a:cubicBezTo>
                    <a:pt x="16230" y="17715"/>
                    <a:pt x="20609" y="15327"/>
                    <a:pt x="23794" y="12142"/>
                  </a:cubicBezTo>
                  <a:cubicBezTo>
                    <a:pt x="20211" y="11346"/>
                    <a:pt x="15832" y="7365"/>
                    <a:pt x="16230" y="3782"/>
                  </a:cubicBezTo>
                  <a:cubicBezTo>
                    <a:pt x="17026" y="2986"/>
                    <a:pt x="17424" y="4578"/>
                    <a:pt x="17822" y="2986"/>
                  </a:cubicBezTo>
                  <a:cubicBezTo>
                    <a:pt x="21803" y="3782"/>
                    <a:pt x="26979" y="5374"/>
                    <a:pt x="32154" y="6967"/>
                  </a:cubicBezTo>
                  <a:cubicBezTo>
                    <a:pt x="34145" y="7763"/>
                    <a:pt x="36533" y="8957"/>
                    <a:pt x="38922" y="9753"/>
                  </a:cubicBezTo>
                  <a:cubicBezTo>
                    <a:pt x="42106" y="10948"/>
                    <a:pt x="46087" y="10550"/>
                    <a:pt x="48078" y="13734"/>
                  </a:cubicBezTo>
                  <a:cubicBezTo>
                    <a:pt x="48476" y="14531"/>
                    <a:pt x="48476" y="16919"/>
                    <a:pt x="48078" y="17317"/>
                  </a:cubicBezTo>
                  <a:cubicBezTo>
                    <a:pt x="46884" y="18910"/>
                    <a:pt x="39718" y="17317"/>
                    <a:pt x="37727" y="16919"/>
                  </a:cubicBezTo>
                  <a:cubicBezTo>
                    <a:pt x="33746" y="16123"/>
                    <a:pt x="30960" y="15327"/>
                    <a:pt x="27775" y="14132"/>
                  </a:cubicBezTo>
                  <a:cubicBezTo>
                    <a:pt x="27775" y="12540"/>
                    <a:pt x="28571" y="13336"/>
                    <a:pt x="29367" y="12938"/>
                  </a:cubicBezTo>
                  <a:close/>
                  <a:moveTo>
                    <a:pt x="30960" y="12938"/>
                  </a:moveTo>
                  <a:cubicBezTo>
                    <a:pt x="27377" y="12540"/>
                    <a:pt x="32950" y="14132"/>
                    <a:pt x="32154" y="13336"/>
                  </a:cubicBezTo>
                  <a:cubicBezTo>
                    <a:pt x="31756" y="13336"/>
                    <a:pt x="31358" y="12938"/>
                    <a:pt x="30960" y="1293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B46C83C8-0AF0-4ED3-AB37-99E80106D2B3}"/>
                </a:ext>
              </a:extLst>
            </p:cNvPr>
            <p:cNvSpPr/>
            <p:nvPr/>
          </p:nvSpPr>
          <p:spPr>
            <a:xfrm>
              <a:off x="6336774" y="977127"/>
              <a:ext cx="11879" cy="5940"/>
            </a:xfrm>
            <a:custGeom>
              <a:avLst/>
              <a:gdLst>
                <a:gd name="connsiteX0" fmla="*/ 5393 w 7961"/>
                <a:gd name="connsiteY0" fmla="*/ 3449 h 3980"/>
                <a:gd name="connsiteX1" fmla="*/ 4199 w 7961"/>
                <a:gd name="connsiteY1" fmla="*/ 3051 h 3980"/>
                <a:gd name="connsiteX2" fmla="*/ 5393 w 7961"/>
                <a:gd name="connsiteY2" fmla="*/ 3449 h 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1" h="3980">
                  <a:moveTo>
                    <a:pt x="5393" y="3449"/>
                  </a:moveTo>
                  <a:cubicBezTo>
                    <a:pt x="6189" y="4245"/>
                    <a:pt x="616" y="2653"/>
                    <a:pt x="4199" y="3051"/>
                  </a:cubicBezTo>
                  <a:cubicBezTo>
                    <a:pt x="4597" y="3051"/>
                    <a:pt x="4995" y="3449"/>
                    <a:pt x="5393" y="344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C67535EE-89F9-422C-8DB2-B7139C5B9E8A}"/>
                </a:ext>
              </a:extLst>
            </p:cNvPr>
            <p:cNvSpPr/>
            <p:nvPr/>
          </p:nvSpPr>
          <p:spPr>
            <a:xfrm>
              <a:off x="5423891" y="1344288"/>
              <a:ext cx="1140395" cy="605836"/>
            </a:xfrm>
            <a:custGeom>
              <a:avLst/>
              <a:gdLst>
                <a:gd name="connsiteX0" fmla="*/ 34834 w 764348"/>
                <a:gd name="connsiteY0" fmla="*/ 29658 h 406059"/>
                <a:gd name="connsiteX1" fmla="*/ 34037 w 764348"/>
                <a:gd name="connsiteY1" fmla="*/ 32445 h 406059"/>
                <a:gd name="connsiteX2" fmla="*/ 34435 w 764348"/>
                <a:gd name="connsiteY2" fmla="*/ 34037 h 406059"/>
                <a:gd name="connsiteX3" fmla="*/ 34435 w 764348"/>
                <a:gd name="connsiteY3" fmla="*/ 35232 h 406059"/>
                <a:gd name="connsiteX4" fmla="*/ 25279 w 764348"/>
                <a:gd name="connsiteY4" fmla="*/ 35232 h 406059"/>
                <a:gd name="connsiteX5" fmla="*/ 25279 w 764348"/>
                <a:gd name="connsiteY5" fmla="*/ 33241 h 406059"/>
                <a:gd name="connsiteX6" fmla="*/ 33639 w 764348"/>
                <a:gd name="connsiteY6" fmla="*/ 22891 h 406059"/>
                <a:gd name="connsiteX7" fmla="*/ 20104 w 764348"/>
                <a:gd name="connsiteY7" fmla="*/ 10550 h 406059"/>
                <a:gd name="connsiteX8" fmla="*/ 5374 w 764348"/>
                <a:gd name="connsiteY8" fmla="*/ 22493 h 406059"/>
                <a:gd name="connsiteX9" fmla="*/ 6569 w 764348"/>
                <a:gd name="connsiteY9" fmla="*/ 28066 h 406059"/>
                <a:gd name="connsiteX10" fmla="*/ 13734 w 764348"/>
                <a:gd name="connsiteY10" fmla="*/ 28066 h 406059"/>
                <a:gd name="connsiteX11" fmla="*/ 16123 w 764348"/>
                <a:gd name="connsiteY11" fmla="*/ 26872 h 406059"/>
                <a:gd name="connsiteX12" fmla="*/ 16919 w 764348"/>
                <a:gd name="connsiteY12" fmla="*/ 21696 h 406059"/>
                <a:gd name="connsiteX13" fmla="*/ 18910 w 764348"/>
                <a:gd name="connsiteY13" fmla="*/ 21696 h 406059"/>
                <a:gd name="connsiteX14" fmla="*/ 18512 w 764348"/>
                <a:gd name="connsiteY14" fmla="*/ 38416 h 406059"/>
                <a:gd name="connsiteX15" fmla="*/ 16521 w 764348"/>
                <a:gd name="connsiteY15" fmla="*/ 38416 h 406059"/>
                <a:gd name="connsiteX16" fmla="*/ 13336 w 764348"/>
                <a:gd name="connsiteY16" fmla="*/ 34834 h 406059"/>
                <a:gd name="connsiteX17" fmla="*/ 5772 w 764348"/>
                <a:gd name="connsiteY17" fmla="*/ 34834 h 406059"/>
                <a:gd name="connsiteX18" fmla="*/ 2986 w 764348"/>
                <a:gd name="connsiteY18" fmla="*/ 21696 h 406059"/>
                <a:gd name="connsiteX19" fmla="*/ 20104 w 764348"/>
                <a:gd name="connsiteY19" fmla="*/ 2986 h 406059"/>
                <a:gd name="connsiteX20" fmla="*/ 36028 w 764348"/>
                <a:gd name="connsiteY20" fmla="*/ 21696 h 406059"/>
                <a:gd name="connsiteX21" fmla="*/ 34834 w 764348"/>
                <a:gd name="connsiteY21" fmla="*/ 29658 h 406059"/>
                <a:gd name="connsiteX22" fmla="*/ 34834 w 764348"/>
                <a:gd name="connsiteY22" fmla="*/ 29658 h 406059"/>
                <a:gd name="connsiteX23" fmla="*/ 36028 w 764348"/>
                <a:gd name="connsiteY23" fmla="*/ 66681 h 406059"/>
                <a:gd name="connsiteX24" fmla="*/ 38018 w 764348"/>
                <a:gd name="connsiteY24" fmla="*/ 66681 h 406059"/>
                <a:gd name="connsiteX25" fmla="*/ 39213 w 764348"/>
                <a:gd name="connsiteY25" fmla="*/ 79819 h 406059"/>
                <a:gd name="connsiteX26" fmla="*/ 37222 w 764348"/>
                <a:gd name="connsiteY26" fmla="*/ 80217 h 406059"/>
                <a:gd name="connsiteX27" fmla="*/ 37222 w 764348"/>
                <a:gd name="connsiteY27" fmla="*/ 79819 h 406059"/>
                <a:gd name="connsiteX28" fmla="*/ 32445 w 764348"/>
                <a:gd name="connsiteY28" fmla="*/ 75838 h 406059"/>
                <a:gd name="connsiteX29" fmla="*/ 19706 w 764348"/>
                <a:gd name="connsiteY29" fmla="*/ 77032 h 406059"/>
                <a:gd name="connsiteX30" fmla="*/ 5374 w 764348"/>
                <a:gd name="connsiteY30" fmla="*/ 64293 h 406059"/>
                <a:gd name="connsiteX31" fmla="*/ 15327 w 764348"/>
                <a:gd name="connsiteY31" fmla="*/ 48369 h 406059"/>
                <a:gd name="connsiteX32" fmla="*/ 30455 w 764348"/>
                <a:gd name="connsiteY32" fmla="*/ 46777 h 406059"/>
                <a:gd name="connsiteX33" fmla="*/ 33241 w 764348"/>
                <a:gd name="connsiteY33" fmla="*/ 42796 h 406059"/>
                <a:gd name="connsiteX34" fmla="*/ 33241 w 764348"/>
                <a:gd name="connsiteY34" fmla="*/ 41999 h 406059"/>
                <a:gd name="connsiteX35" fmla="*/ 35232 w 764348"/>
                <a:gd name="connsiteY35" fmla="*/ 41999 h 406059"/>
                <a:gd name="connsiteX36" fmla="*/ 36824 w 764348"/>
                <a:gd name="connsiteY36" fmla="*/ 57923 h 406059"/>
                <a:gd name="connsiteX37" fmla="*/ 34834 w 764348"/>
                <a:gd name="connsiteY37" fmla="*/ 58321 h 406059"/>
                <a:gd name="connsiteX38" fmla="*/ 34834 w 764348"/>
                <a:gd name="connsiteY38" fmla="*/ 57525 h 406059"/>
                <a:gd name="connsiteX39" fmla="*/ 31251 w 764348"/>
                <a:gd name="connsiteY39" fmla="*/ 54340 h 406059"/>
                <a:gd name="connsiteX40" fmla="*/ 16123 w 764348"/>
                <a:gd name="connsiteY40" fmla="*/ 55933 h 406059"/>
                <a:gd name="connsiteX41" fmla="*/ 8957 w 764348"/>
                <a:gd name="connsiteY41" fmla="*/ 65885 h 406059"/>
                <a:gd name="connsiteX42" fmla="*/ 19308 w 764348"/>
                <a:gd name="connsiteY42" fmla="*/ 74643 h 406059"/>
                <a:gd name="connsiteX43" fmla="*/ 31649 w 764348"/>
                <a:gd name="connsiteY43" fmla="*/ 73449 h 406059"/>
                <a:gd name="connsiteX44" fmla="*/ 36426 w 764348"/>
                <a:gd name="connsiteY44" fmla="*/ 68672 h 406059"/>
                <a:gd name="connsiteX45" fmla="*/ 36028 w 764348"/>
                <a:gd name="connsiteY45" fmla="*/ 66681 h 406059"/>
                <a:gd name="connsiteX46" fmla="*/ 36028 w 764348"/>
                <a:gd name="connsiteY46" fmla="*/ 66681 h 406059"/>
                <a:gd name="connsiteX47" fmla="*/ 22493 w 764348"/>
                <a:gd name="connsiteY47" fmla="*/ 117638 h 406059"/>
                <a:gd name="connsiteX48" fmla="*/ 19308 w 764348"/>
                <a:gd name="connsiteY48" fmla="*/ 123609 h 406059"/>
                <a:gd name="connsiteX49" fmla="*/ 17317 w 764348"/>
                <a:gd name="connsiteY49" fmla="*/ 124007 h 406059"/>
                <a:gd name="connsiteX50" fmla="*/ 13734 w 764348"/>
                <a:gd name="connsiteY50" fmla="*/ 108084 h 406059"/>
                <a:gd name="connsiteX51" fmla="*/ 15725 w 764348"/>
                <a:gd name="connsiteY51" fmla="*/ 107685 h 406059"/>
                <a:gd name="connsiteX52" fmla="*/ 16123 w 764348"/>
                <a:gd name="connsiteY52" fmla="*/ 109278 h 406059"/>
                <a:gd name="connsiteX53" fmla="*/ 17715 w 764348"/>
                <a:gd name="connsiteY53" fmla="*/ 111666 h 406059"/>
                <a:gd name="connsiteX54" fmla="*/ 20502 w 764348"/>
                <a:gd name="connsiteY54" fmla="*/ 110870 h 406059"/>
                <a:gd name="connsiteX55" fmla="*/ 25677 w 764348"/>
                <a:gd name="connsiteY55" fmla="*/ 107287 h 406059"/>
                <a:gd name="connsiteX56" fmla="*/ 23289 w 764348"/>
                <a:gd name="connsiteY56" fmla="*/ 96539 h 406059"/>
                <a:gd name="connsiteX57" fmla="*/ 16919 w 764348"/>
                <a:gd name="connsiteY57" fmla="*/ 95743 h 406059"/>
                <a:gd name="connsiteX58" fmla="*/ 14132 w 764348"/>
                <a:gd name="connsiteY58" fmla="*/ 96141 h 406059"/>
                <a:gd name="connsiteX59" fmla="*/ 14132 w 764348"/>
                <a:gd name="connsiteY59" fmla="*/ 100520 h 406059"/>
                <a:gd name="connsiteX60" fmla="*/ 14132 w 764348"/>
                <a:gd name="connsiteY60" fmla="*/ 100918 h 406059"/>
                <a:gd name="connsiteX61" fmla="*/ 12142 w 764348"/>
                <a:gd name="connsiteY61" fmla="*/ 101316 h 406059"/>
                <a:gd name="connsiteX62" fmla="*/ 9355 w 764348"/>
                <a:gd name="connsiteY62" fmla="*/ 88179 h 406059"/>
                <a:gd name="connsiteX63" fmla="*/ 11346 w 764348"/>
                <a:gd name="connsiteY63" fmla="*/ 87781 h 406059"/>
                <a:gd name="connsiteX64" fmla="*/ 11346 w 764348"/>
                <a:gd name="connsiteY64" fmla="*/ 88577 h 406059"/>
                <a:gd name="connsiteX65" fmla="*/ 16919 w 764348"/>
                <a:gd name="connsiteY65" fmla="*/ 92558 h 406059"/>
                <a:gd name="connsiteX66" fmla="*/ 42397 w 764348"/>
                <a:gd name="connsiteY66" fmla="*/ 95743 h 406059"/>
                <a:gd name="connsiteX67" fmla="*/ 43592 w 764348"/>
                <a:gd name="connsiteY67" fmla="*/ 94946 h 406059"/>
                <a:gd name="connsiteX68" fmla="*/ 45184 w 764348"/>
                <a:gd name="connsiteY68" fmla="*/ 102112 h 406059"/>
                <a:gd name="connsiteX69" fmla="*/ 22493 w 764348"/>
                <a:gd name="connsiteY69" fmla="*/ 117638 h 406059"/>
                <a:gd name="connsiteX70" fmla="*/ 22493 w 764348"/>
                <a:gd name="connsiteY70" fmla="*/ 117638 h 406059"/>
                <a:gd name="connsiteX71" fmla="*/ 25677 w 764348"/>
                <a:gd name="connsiteY71" fmla="*/ 96937 h 406059"/>
                <a:gd name="connsiteX72" fmla="*/ 27668 w 764348"/>
                <a:gd name="connsiteY72" fmla="*/ 105695 h 406059"/>
                <a:gd name="connsiteX73" fmla="*/ 38416 w 764348"/>
                <a:gd name="connsiteY73" fmla="*/ 98529 h 406059"/>
                <a:gd name="connsiteX74" fmla="*/ 25677 w 764348"/>
                <a:gd name="connsiteY74" fmla="*/ 96937 h 406059"/>
                <a:gd name="connsiteX75" fmla="*/ 25677 w 764348"/>
                <a:gd name="connsiteY75" fmla="*/ 96937 h 406059"/>
                <a:gd name="connsiteX76" fmla="*/ 59516 w 764348"/>
                <a:gd name="connsiteY76" fmla="*/ 157846 h 406059"/>
                <a:gd name="connsiteX77" fmla="*/ 59516 w 764348"/>
                <a:gd name="connsiteY77" fmla="*/ 157448 h 406059"/>
                <a:gd name="connsiteX78" fmla="*/ 55535 w 764348"/>
                <a:gd name="connsiteY78" fmla="*/ 154263 h 406059"/>
                <a:gd name="connsiteX79" fmla="*/ 30056 w 764348"/>
                <a:gd name="connsiteY79" fmla="*/ 163021 h 406059"/>
                <a:gd name="connsiteX80" fmla="*/ 29260 w 764348"/>
                <a:gd name="connsiteY80" fmla="*/ 160234 h 406059"/>
                <a:gd name="connsiteX81" fmla="*/ 45184 w 764348"/>
                <a:gd name="connsiteY81" fmla="*/ 129183 h 406059"/>
                <a:gd name="connsiteX82" fmla="*/ 27270 w 764348"/>
                <a:gd name="connsiteY82" fmla="*/ 135552 h 406059"/>
                <a:gd name="connsiteX83" fmla="*/ 24881 w 764348"/>
                <a:gd name="connsiteY83" fmla="*/ 141524 h 406059"/>
                <a:gd name="connsiteX84" fmla="*/ 22891 w 764348"/>
                <a:gd name="connsiteY84" fmla="*/ 142320 h 406059"/>
                <a:gd name="connsiteX85" fmla="*/ 18910 w 764348"/>
                <a:gd name="connsiteY85" fmla="*/ 130775 h 406059"/>
                <a:gd name="connsiteX86" fmla="*/ 20900 w 764348"/>
                <a:gd name="connsiteY86" fmla="*/ 129979 h 406059"/>
                <a:gd name="connsiteX87" fmla="*/ 20900 w 764348"/>
                <a:gd name="connsiteY87" fmla="*/ 130377 h 406059"/>
                <a:gd name="connsiteX88" fmla="*/ 25279 w 764348"/>
                <a:gd name="connsiteY88" fmla="*/ 132766 h 406059"/>
                <a:gd name="connsiteX89" fmla="*/ 47175 w 764348"/>
                <a:gd name="connsiteY89" fmla="*/ 125202 h 406059"/>
                <a:gd name="connsiteX90" fmla="*/ 46777 w 764348"/>
                <a:gd name="connsiteY90" fmla="*/ 121221 h 406059"/>
                <a:gd name="connsiteX91" fmla="*/ 48767 w 764348"/>
                <a:gd name="connsiteY91" fmla="*/ 120425 h 406059"/>
                <a:gd name="connsiteX92" fmla="*/ 52350 w 764348"/>
                <a:gd name="connsiteY92" fmla="*/ 129979 h 406059"/>
                <a:gd name="connsiteX93" fmla="*/ 38815 w 764348"/>
                <a:gd name="connsiteY93" fmla="*/ 156652 h 406059"/>
                <a:gd name="connsiteX94" fmla="*/ 53146 w 764348"/>
                <a:gd name="connsiteY94" fmla="*/ 151476 h 406059"/>
                <a:gd name="connsiteX95" fmla="*/ 56331 w 764348"/>
                <a:gd name="connsiteY95" fmla="*/ 149486 h 406059"/>
                <a:gd name="connsiteX96" fmla="*/ 55933 w 764348"/>
                <a:gd name="connsiteY96" fmla="*/ 145505 h 406059"/>
                <a:gd name="connsiteX97" fmla="*/ 55933 w 764348"/>
                <a:gd name="connsiteY97" fmla="*/ 145107 h 406059"/>
                <a:gd name="connsiteX98" fmla="*/ 57923 w 764348"/>
                <a:gd name="connsiteY98" fmla="*/ 144310 h 406059"/>
                <a:gd name="connsiteX99" fmla="*/ 62302 w 764348"/>
                <a:gd name="connsiteY99" fmla="*/ 156652 h 406059"/>
                <a:gd name="connsiteX100" fmla="*/ 59516 w 764348"/>
                <a:gd name="connsiteY100" fmla="*/ 157846 h 406059"/>
                <a:gd name="connsiteX101" fmla="*/ 59516 w 764348"/>
                <a:gd name="connsiteY101" fmla="*/ 157846 h 406059"/>
                <a:gd name="connsiteX102" fmla="*/ 69070 w 764348"/>
                <a:gd name="connsiteY102" fmla="*/ 194869 h 406059"/>
                <a:gd name="connsiteX103" fmla="*/ 68274 w 764348"/>
                <a:gd name="connsiteY103" fmla="*/ 193277 h 406059"/>
                <a:gd name="connsiteX104" fmla="*/ 71060 w 764348"/>
                <a:gd name="connsiteY104" fmla="*/ 180139 h 406059"/>
                <a:gd name="connsiteX105" fmla="*/ 53146 w 764348"/>
                <a:gd name="connsiteY105" fmla="*/ 175362 h 406059"/>
                <a:gd name="connsiteX106" fmla="*/ 45582 w 764348"/>
                <a:gd name="connsiteY106" fmla="*/ 192878 h 406059"/>
                <a:gd name="connsiteX107" fmla="*/ 49165 w 764348"/>
                <a:gd name="connsiteY107" fmla="*/ 197257 h 406059"/>
                <a:gd name="connsiteX108" fmla="*/ 55535 w 764348"/>
                <a:gd name="connsiteY108" fmla="*/ 194073 h 406059"/>
                <a:gd name="connsiteX109" fmla="*/ 57127 w 764348"/>
                <a:gd name="connsiteY109" fmla="*/ 192082 h 406059"/>
                <a:gd name="connsiteX110" fmla="*/ 55535 w 764348"/>
                <a:gd name="connsiteY110" fmla="*/ 187305 h 406059"/>
                <a:gd name="connsiteX111" fmla="*/ 57127 w 764348"/>
                <a:gd name="connsiteY111" fmla="*/ 186509 h 406059"/>
                <a:gd name="connsiteX112" fmla="*/ 64691 w 764348"/>
                <a:gd name="connsiteY112" fmla="*/ 201637 h 406059"/>
                <a:gd name="connsiteX113" fmla="*/ 63099 w 764348"/>
                <a:gd name="connsiteY113" fmla="*/ 202433 h 406059"/>
                <a:gd name="connsiteX114" fmla="*/ 58719 w 764348"/>
                <a:gd name="connsiteY114" fmla="*/ 200442 h 406059"/>
                <a:gd name="connsiteX115" fmla="*/ 51952 w 764348"/>
                <a:gd name="connsiteY115" fmla="*/ 203627 h 406059"/>
                <a:gd name="connsiteX116" fmla="*/ 43592 w 764348"/>
                <a:gd name="connsiteY116" fmla="*/ 192878 h 406059"/>
                <a:gd name="connsiteX117" fmla="*/ 49961 w 764348"/>
                <a:gd name="connsiteY117" fmla="*/ 168594 h 406059"/>
                <a:gd name="connsiteX118" fmla="*/ 72653 w 764348"/>
                <a:gd name="connsiteY118" fmla="*/ 178149 h 406059"/>
                <a:gd name="connsiteX119" fmla="*/ 75440 w 764348"/>
                <a:gd name="connsiteY119" fmla="*/ 186111 h 406059"/>
                <a:gd name="connsiteX120" fmla="*/ 76236 w 764348"/>
                <a:gd name="connsiteY120" fmla="*/ 188897 h 406059"/>
                <a:gd name="connsiteX121" fmla="*/ 77430 w 764348"/>
                <a:gd name="connsiteY121" fmla="*/ 189694 h 406059"/>
                <a:gd name="connsiteX122" fmla="*/ 78226 w 764348"/>
                <a:gd name="connsiteY122" fmla="*/ 190888 h 406059"/>
                <a:gd name="connsiteX123" fmla="*/ 69070 w 764348"/>
                <a:gd name="connsiteY123" fmla="*/ 194869 h 406059"/>
                <a:gd name="connsiteX124" fmla="*/ 69070 w 764348"/>
                <a:gd name="connsiteY124" fmla="*/ 194869 h 406059"/>
                <a:gd name="connsiteX125" fmla="*/ 95743 w 764348"/>
                <a:gd name="connsiteY125" fmla="*/ 227513 h 406059"/>
                <a:gd name="connsiteX126" fmla="*/ 88975 w 764348"/>
                <a:gd name="connsiteY126" fmla="*/ 236669 h 406059"/>
                <a:gd name="connsiteX127" fmla="*/ 77032 w 764348"/>
                <a:gd name="connsiteY127" fmla="*/ 239058 h 406059"/>
                <a:gd name="connsiteX128" fmla="*/ 63497 w 764348"/>
                <a:gd name="connsiteY128" fmla="*/ 227513 h 406059"/>
                <a:gd name="connsiteX129" fmla="*/ 54738 w 764348"/>
                <a:gd name="connsiteY129" fmla="*/ 213978 h 406059"/>
                <a:gd name="connsiteX130" fmla="*/ 56331 w 764348"/>
                <a:gd name="connsiteY130" fmla="*/ 212783 h 406059"/>
                <a:gd name="connsiteX131" fmla="*/ 61904 w 764348"/>
                <a:gd name="connsiteY131" fmla="*/ 214774 h 406059"/>
                <a:gd name="connsiteX132" fmla="*/ 78226 w 764348"/>
                <a:gd name="connsiteY132" fmla="*/ 204025 h 406059"/>
                <a:gd name="connsiteX133" fmla="*/ 80615 w 764348"/>
                <a:gd name="connsiteY133" fmla="*/ 201238 h 406059"/>
                <a:gd name="connsiteX134" fmla="*/ 79421 w 764348"/>
                <a:gd name="connsiteY134" fmla="*/ 197656 h 406059"/>
                <a:gd name="connsiteX135" fmla="*/ 81013 w 764348"/>
                <a:gd name="connsiteY135" fmla="*/ 196461 h 406059"/>
                <a:gd name="connsiteX136" fmla="*/ 85790 w 764348"/>
                <a:gd name="connsiteY136" fmla="*/ 203229 h 406059"/>
                <a:gd name="connsiteX137" fmla="*/ 86188 w 764348"/>
                <a:gd name="connsiteY137" fmla="*/ 204025 h 406059"/>
                <a:gd name="connsiteX138" fmla="*/ 89771 w 764348"/>
                <a:gd name="connsiteY138" fmla="*/ 208802 h 406059"/>
                <a:gd name="connsiteX139" fmla="*/ 95743 w 764348"/>
                <a:gd name="connsiteY139" fmla="*/ 227513 h 406059"/>
                <a:gd name="connsiteX140" fmla="*/ 95743 w 764348"/>
                <a:gd name="connsiteY140" fmla="*/ 227513 h 406059"/>
                <a:gd name="connsiteX141" fmla="*/ 85790 w 764348"/>
                <a:gd name="connsiteY141" fmla="*/ 207608 h 406059"/>
                <a:gd name="connsiteX142" fmla="*/ 65885 w 764348"/>
                <a:gd name="connsiteY142" fmla="*/ 220347 h 406059"/>
                <a:gd name="connsiteX143" fmla="*/ 63497 w 764348"/>
                <a:gd name="connsiteY143" fmla="*/ 222736 h 406059"/>
                <a:gd name="connsiteX144" fmla="*/ 65089 w 764348"/>
                <a:gd name="connsiteY144" fmla="*/ 225921 h 406059"/>
                <a:gd name="connsiteX145" fmla="*/ 84596 w 764348"/>
                <a:gd name="connsiteY145" fmla="*/ 230300 h 406059"/>
                <a:gd name="connsiteX146" fmla="*/ 91363 w 764348"/>
                <a:gd name="connsiteY146" fmla="*/ 221541 h 406059"/>
                <a:gd name="connsiteX147" fmla="*/ 88577 w 764348"/>
                <a:gd name="connsiteY147" fmla="*/ 209997 h 406059"/>
                <a:gd name="connsiteX148" fmla="*/ 86586 w 764348"/>
                <a:gd name="connsiteY148" fmla="*/ 207608 h 406059"/>
                <a:gd name="connsiteX149" fmla="*/ 85790 w 764348"/>
                <a:gd name="connsiteY149" fmla="*/ 207608 h 406059"/>
                <a:gd name="connsiteX150" fmla="*/ 85790 w 764348"/>
                <a:gd name="connsiteY150" fmla="*/ 207608 h 406059"/>
                <a:gd name="connsiteX151" fmla="*/ 118434 w 764348"/>
                <a:gd name="connsiteY151" fmla="*/ 272100 h 406059"/>
                <a:gd name="connsiteX152" fmla="*/ 93354 w 764348"/>
                <a:gd name="connsiteY152" fmla="*/ 268119 h 406059"/>
                <a:gd name="connsiteX153" fmla="*/ 93354 w 764348"/>
                <a:gd name="connsiteY153" fmla="*/ 243835 h 406059"/>
                <a:gd name="connsiteX154" fmla="*/ 119230 w 764348"/>
                <a:gd name="connsiteY154" fmla="*/ 247418 h 406059"/>
                <a:gd name="connsiteX155" fmla="*/ 118434 w 764348"/>
                <a:gd name="connsiteY155" fmla="*/ 272100 h 406059"/>
                <a:gd name="connsiteX156" fmla="*/ 118434 w 764348"/>
                <a:gd name="connsiteY156" fmla="*/ 272100 h 406059"/>
                <a:gd name="connsiteX157" fmla="*/ 116444 w 764348"/>
                <a:gd name="connsiteY157" fmla="*/ 248214 h 406059"/>
                <a:gd name="connsiteX158" fmla="*/ 99724 w 764348"/>
                <a:gd name="connsiteY158" fmla="*/ 248214 h 406059"/>
                <a:gd name="connsiteX159" fmla="*/ 94946 w 764348"/>
                <a:gd name="connsiteY159" fmla="*/ 268119 h 406059"/>
                <a:gd name="connsiteX160" fmla="*/ 111667 w 764348"/>
                <a:gd name="connsiteY160" fmla="*/ 267721 h 406059"/>
                <a:gd name="connsiteX161" fmla="*/ 116444 w 764348"/>
                <a:gd name="connsiteY161" fmla="*/ 248214 h 406059"/>
                <a:gd name="connsiteX162" fmla="*/ 116444 w 764348"/>
                <a:gd name="connsiteY162" fmla="*/ 248214 h 406059"/>
                <a:gd name="connsiteX163" fmla="*/ 160633 w 764348"/>
                <a:gd name="connsiteY163" fmla="*/ 293995 h 406059"/>
                <a:gd name="connsiteX164" fmla="*/ 160234 w 764348"/>
                <a:gd name="connsiteY164" fmla="*/ 293597 h 406059"/>
                <a:gd name="connsiteX165" fmla="*/ 155457 w 764348"/>
                <a:gd name="connsiteY165" fmla="*/ 292801 h 406059"/>
                <a:gd name="connsiteX166" fmla="*/ 137145 w 764348"/>
                <a:gd name="connsiteY166" fmla="*/ 312706 h 406059"/>
                <a:gd name="connsiteX167" fmla="*/ 135154 w 764348"/>
                <a:gd name="connsiteY167" fmla="*/ 310715 h 406059"/>
                <a:gd name="connsiteX168" fmla="*/ 134358 w 764348"/>
                <a:gd name="connsiteY168" fmla="*/ 275683 h 406059"/>
                <a:gd name="connsiteX169" fmla="*/ 121619 w 764348"/>
                <a:gd name="connsiteY169" fmla="*/ 289616 h 406059"/>
                <a:gd name="connsiteX170" fmla="*/ 122415 w 764348"/>
                <a:gd name="connsiteY170" fmla="*/ 295986 h 406059"/>
                <a:gd name="connsiteX171" fmla="*/ 121221 w 764348"/>
                <a:gd name="connsiteY171" fmla="*/ 297578 h 406059"/>
                <a:gd name="connsiteX172" fmla="*/ 112065 w 764348"/>
                <a:gd name="connsiteY172" fmla="*/ 289218 h 406059"/>
                <a:gd name="connsiteX173" fmla="*/ 113259 w 764348"/>
                <a:gd name="connsiteY173" fmla="*/ 287626 h 406059"/>
                <a:gd name="connsiteX174" fmla="*/ 113657 w 764348"/>
                <a:gd name="connsiteY174" fmla="*/ 288024 h 406059"/>
                <a:gd name="connsiteX175" fmla="*/ 118434 w 764348"/>
                <a:gd name="connsiteY175" fmla="*/ 288422 h 406059"/>
                <a:gd name="connsiteX176" fmla="*/ 134358 w 764348"/>
                <a:gd name="connsiteY176" fmla="*/ 271304 h 406059"/>
                <a:gd name="connsiteX177" fmla="*/ 131970 w 764348"/>
                <a:gd name="connsiteY177" fmla="*/ 267721 h 406059"/>
                <a:gd name="connsiteX178" fmla="*/ 133164 w 764348"/>
                <a:gd name="connsiteY178" fmla="*/ 266128 h 406059"/>
                <a:gd name="connsiteX179" fmla="*/ 140728 w 764348"/>
                <a:gd name="connsiteY179" fmla="*/ 273294 h 406059"/>
                <a:gd name="connsiteX180" fmla="*/ 141524 w 764348"/>
                <a:gd name="connsiteY180" fmla="*/ 303152 h 406059"/>
                <a:gd name="connsiteX181" fmla="*/ 151874 w 764348"/>
                <a:gd name="connsiteY181" fmla="*/ 292005 h 406059"/>
                <a:gd name="connsiteX182" fmla="*/ 153865 w 764348"/>
                <a:gd name="connsiteY182" fmla="*/ 288820 h 406059"/>
                <a:gd name="connsiteX183" fmla="*/ 151476 w 764348"/>
                <a:gd name="connsiteY183" fmla="*/ 285635 h 406059"/>
                <a:gd name="connsiteX184" fmla="*/ 151078 w 764348"/>
                <a:gd name="connsiteY184" fmla="*/ 285237 h 406059"/>
                <a:gd name="connsiteX185" fmla="*/ 152273 w 764348"/>
                <a:gd name="connsiteY185" fmla="*/ 283645 h 406059"/>
                <a:gd name="connsiteX186" fmla="*/ 161827 w 764348"/>
                <a:gd name="connsiteY186" fmla="*/ 292403 h 406059"/>
                <a:gd name="connsiteX187" fmla="*/ 160633 w 764348"/>
                <a:gd name="connsiteY187" fmla="*/ 293995 h 406059"/>
                <a:gd name="connsiteX188" fmla="*/ 160633 w 764348"/>
                <a:gd name="connsiteY188" fmla="*/ 293995 h 406059"/>
                <a:gd name="connsiteX189" fmla="*/ 186509 w 764348"/>
                <a:gd name="connsiteY189" fmla="*/ 322260 h 406059"/>
                <a:gd name="connsiteX190" fmla="*/ 184917 w 764348"/>
                <a:gd name="connsiteY190" fmla="*/ 321066 h 406059"/>
                <a:gd name="connsiteX191" fmla="*/ 181334 w 764348"/>
                <a:gd name="connsiteY191" fmla="*/ 308327 h 406059"/>
                <a:gd name="connsiteX192" fmla="*/ 163419 w 764348"/>
                <a:gd name="connsiteY192" fmla="*/ 312308 h 406059"/>
                <a:gd name="connsiteX193" fmla="*/ 165012 w 764348"/>
                <a:gd name="connsiteY193" fmla="*/ 331416 h 406059"/>
                <a:gd name="connsiteX194" fmla="*/ 170187 w 764348"/>
                <a:gd name="connsiteY194" fmla="*/ 333805 h 406059"/>
                <a:gd name="connsiteX195" fmla="*/ 174566 w 764348"/>
                <a:gd name="connsiteY195" fmla="*/ 327834 h 406059"/>
                <a:gd name="connsiteX196" fmla="*/ 174964 w 764348"/>
                <a:gd name="connsiteY196" fmla="*/ 325047 h 406059"/>
                <a:gd name="connsiteX197" fmla="*/ 171381 w 764348"/>
                <a:gd name="connsiteY197" fmla="*/ 321464 h 406059"/>
                <a:gd name="connsiteX198" fmla="*/ 172576 w 764348"/>
                <a:gd name="connsiteY198" fmla="*/ 319872 h 406059"/>
                <a:gd name="connsiteX199" fmla="*/ 186111 w 764348"/>
                <a:gd name="connsiteY199" fmla="*/ 329824 h 406059"/>
                <a:gd name="connsiteX200" fmla="*/ 184917 w 764348"/>
                <a:gd name="connsiteY200" fmla="*/ 331416 h 406059"/>
                <a:gd name="connsiteX201" fmla="*/ 180139 w 764348"/>
                <a:gd name="connsiteY201" fmla="*/ 331815 h 406059"/>
                <a:gd name="connsiteX202" fmla="*/ 175760 w 764348"/>
                <a:gd name="connsiteY202" fmla="*/ 337786 h 406059"/>
                <a:gd name="connsiteX203" fmla="*/ 163419 w 764348"/>
                <a:gd name="connsiteY203" fmla="*/ 332213 h 406059"/>
                <a:gd name="connsiteX204" fmla="*/ 157846 w 764348"/>
                <a:gd name="connsiteY204" fmla="*/ 307531 h 406059"/>
                <a:gd name="connsiteX205" fmla="*/ 182130 w 764348"/>
                <a:gd name="connsiteY205" fmla="*/ 305142 h 406059"/>
                <a:gd name="connsiteX206" fmla="*/ 188101 w 764348"/>
                <a:gd name="connsiteY206" fmla="*/ 311114 h 406059"/>
                <a:gd name="connsiteX207" fmla="*/ 190092 w 764348"/>
                <a:gd name="connsiteY207" fmla="*/ 313104 h 406059"/>
                <a:gd name="connsiteX208" fmla="*/ 191684 w 764348"/>
                <a:gd name="connsiteY208" fmla="*/ 313502 h 406059"/>
                <a:gd name="connsiteX209" fmla="*/ 192878 w 764348"/>
                <a:gd name="connsiteY209" fmla="*/ 314298 h 406059"/>
                <a:gd name="connsiteX210" fmla="*/ 186509 w 764348"/>
                <a:gd name="connsiteY210" fmla="*/ 322260 h 406059"/>
                <a:gd name="connsiteX211" fmla="*/ 186509 w 764348"/>
                <a:gd name="connsiteY211" fmla="*/ 322260 h 406059"/>
                <a:gd name="connsiteX212" fmla="*/ 248214 w 764348"/>
                <a:gd name="connsiteY212" fmla="*/ 346942 h 406059"/>
                <a:gd name="connsiteX213" fmla="*/ 248214 w 764348"/>
                <a:gd name="connsiteY213" fmla="*/ 346942 h 406059"/>
                <a:gd name="connsiteX214" fmla="*/ 241845 w 764348"/>
                <a:gd name="connsiteY214" fmla="*/ 348535 h 406059"/>
                <a:gd name="connsiteX215" fmla="*/ 236271 w 764348"/>
                <a:gd name="connsiteY215" fmla="*/ 360080 h 406059"/>
                <a:gd name="connsiteX216" fmla="*/ 217561 w 764348"/>
                <a:gd name="connsiteY216" fmla="*/ 365653 h 406059"/>
                <a:gd name="connsiteX217" fmla="*/ 209201 w 764348"/>
                <a:gd name="connsiteY217" fmla="*/ 348933 h 406059"/>
                <a:gd name="connsiteX218" fmla="*/ 215968 w 764348"/>
                <a:gd name="connsiteY218" fmla="*/ 335397 h 406059"/>
                <a:gd name="connsiteX219" fmla="*/ 214376 w 764348"/>
                <a:gd name="connsiteY219" fmla="*/ 330620 h 406059"/>
                <a:gd name="connsiteX220" fmla="*/ 213580 w 764348"/>
                <a:gd name="connsiteY220" fmla="*/ 330222 h 406059"/>
                <a:gd name="connsiteX221" fmla="*/ 214376 w 764348"/>
                <a:gd name="connsiteY221" fmla="*/ 328630 h 406059"/>
                <a:gd name="connsiteX222" fmla="*/ 228707 w 764348"/>
                <a:gd name="connsiteY222" fmla="*/ 335397 h 406059"/>
                <a:gd name="connsiteX223" fmla="*/ 227911 w 764348"/>
                <a:gd name="connsiteY223" fmla="*/ 336990 h 406059"/>
                <a:gd name="connsiteX224" fmla="*/ 227115 w 764348"/>
                <a:gd name="connsiteY224" fmla="*/ 336592 h 406059"/>
                <a:gd name="connsiteX225" fmla="*/ 222338 w 764348"/>
                <a:gd name="connsiteY225" fmla="*/ 338184 h 406059"/>
                <a:gd name="connsiteX226" fmla="*/ 215570 w 764348"/>
                <a:gd name="connsiteY226" fmla="*/ 351719 h 406059"/>
                <a:gd name="connsiteX227" fmla="*/ 219949 w 764348"/>
                <a:gd name="connsiteY227" fmla="*/ 363264 h 406059"/>
                <a:gd name="connsiteX228" fmla="*/ 233086 w 764348"/>
                <a:gd name="connsiteY228" fmla="*/ 359283 h 406059"/>
                <a:gd name="connsiteX229" fmla="*/ 238262 w 764348"/>
                <a:gd name="connsiteY229" fmla="*/ 348137 h 406059"/>
                <a:gd name="connsiteX230" fmla="*/ 236669 w 764348"/>
                <a:gd name="connsiteY230" fmla="*/ 341767 h 406059"/>
                <a:gd name="connsiteX231" fmla="*/ 235873 w 764348"/>
                <a:gd name="connsiteY231" fmla="*/ 341369 h 406059"/>
                <a:gd name="connsiteX232" fmla="*/ 236669 w 764348"/>
                <a:gd name="connsiteY232" fmla="*/ 339777 h 406059"/>
                <a:gd name="connsiteX233" fmla="*/ 248612 w 764348"/>
                <a:gd name="connsiteY233" fmla="*/ 345350 h 406059"/>
                <a:gd name="connsiteX234" fmla="*/ 248214 w 764348"/>
                <a:gd name="connsiteY234" fmla="*/ 346942 h 406059"/>
                <a:gd name="connsiteX235" fmla="*/ 248214 w 764348"/>
                <a:gd name="connsiteY235" fmla="*/ 346942 h 406059"/>
                <a:gd name="connsiteX236" fmla="*/ 287626 w 764348"/>
                <a:gd name="connsiteY236" fmla="*/ 360876 h 406059"/>
                <a:gd name="connsiteX237" fmla="*/ 287228 w 764348"/>
                <a:gd name="connsiteY237" fmla="*/ 360876 h 406059"/>
                <a:gd name="connsiteX238" fmla="*/ 282451 w 764348"/>
                <a:gd name="connsiteY238" fmla="*/ 362070 h 406059"/>
                <a:gd name="connsiteX239" fmla="*/ 273692 w 764348"/>
                <a:gd name="connsiteY239" fmla="*/ 387548 h 406059"/>
                <a:gd name="connsiteX240" fmla="*/ 270906 w 764348"/>
                <a:gd name="connsiteY240" fmla="*/ 386752 h 406059"/>
                <a:gd name="connsiteX241" fmla="*/ 256176 w 764348"/>
                <a:gd name="connsiteY241" fmla="*/ 354904 h 406059"/>
                <a:gd name="connsiteX242" fmla="*/ 249807 w 764348"/>
                <a:gd name="connsiteY242" fmla="*/ 372819 h 406059"/>
                <a:gd name="connsiteX243" fmla="*/ 252991 w 764348"/>
                <a:gd name="connsiteY243" fmla="*/ 378392 h 406059"/>
                <a:gd name="connsiteX244" fmla="*/ 252195 w 764348"/>
                <a:gd name="connsiteY244" fmla="*/ 380383 h 406059"/>
                <a:gd name="connsiteX245" fmla="*/ 240650 w 764348"/>
                <a:gd name="connsiteY245" fmla="*/ 376402 h 406059"/>
                <a:gd name="connsiteX246" fmla="*/ 241446 w 764348"/>
                <a:gd name="connsiteY246" fmla="*/ 374411 h 406059"/>
                <a:gd name="connsiteX247" fmla="*/ 241845 w 764348"/>
                <a:gd name="connsiteY247" fmla="*/ 374411 h 406059"/>
                <a:gd name="connsiteX248" fmla="*/ 246622 w 764348"/>
                <a:gd name="connsiteY248" fmla="*/ 372819 h 406059"/>
                <a:gd name="connsiteX249" fmla="*/ 254186 w 764348"/>
                <a:gd name="connsiteY249" fmla="*/ 350923 h 406059"/>
                <a:gd name="connsiteX250" fmla="*/ 250603 w 764348"/>
                <a:gd name="connsiteY250" fmla="*/ 348535 h 406059"/>
                <a:gd name="connsiteX251" fmla="*/ 251399 w 764348"/>
                <a:gd name="connsiteY251" fmla="*/ 346544 h 406059"/>
                <a:gd name="connsiteX252" fmla="*/ 260953 w 764348"/>
                <a:gd name="connsiteY252" fmla="*/ 349729 h 406059"/>
                <a:gd name="connsiteX253" fmla="*/ 273692 w 764348"/>
                <a:gd name="connsiteY253" fmla="*/ 376800 h 406059"/>
                <a:gd name="connsiteX254" fmla="*/ 278868 w 764348"/>
                <a:gd name="connsiteY254" fmla="*/ 362468 h 406059"/>
                <a:gd name="connsiteX255" fmla="*/ 279266 w 764348"/>
                <a:gd name="connsiteY255" fmla="*/ 358885 h 406059"/>
                <a:gd name="connsiteX256" fmla="*/ 275683 w 764348"/>
                <a:gd name="connsiteY256" fmla="*/ 356895 h 406059"/>
                <a:gd name="connsiteX257" fmla="*/ 275285 w 764348"/>
                <a:gd name="connsiteY257" fmla="*/ 356895 h 406059"/>
                <a:gd name="connsiteX258" fmla="*/ 276081 w 764348"/>
                <a:gd name="connsiteY258" fmla="*/ 354904 h 406059"/>
                <a:gd name="connsiteX259" fmla="*/ 288422 w 764348"/>
                <a:gd name="connsiteY259" fmla="*/ 359283 h 406059"/>
                <a:gd name="connsiteX260" fmla="*/ 287626 w 764348"/>
                <a:gd name="connsiteY260" fmla="*/ 360876 h 406059"/>
                <a:gd name="connsiteX261" fmla="*/ 287626 w 764348"/>
                <a:gd name="connsiteY261" fmla="*/ 360876 h 406059"/>
                <a:gd name="connsiteX262" fmla="*/ 307929 w 764348"/>
                <a:gd name="connsiteY262" fmla="*/ 365255 h 406059"/>
                <a:gd name="connsiteX263" fmla="*/ 307133 w 764348"/>
                <a:gd name="connsiteY263" fmla="*/ 365255 h 406059"/>
                <a:gd name="connsiteX264" fmla="*/ 302355 w 764348"/>
                <a:gd name="connsiteY264" fmla="*/ 368042 h 406059"/>
                <a:gd name="connsiteX265" fmla="*/ 297578 w 764348"/>
                <a:gd name="connsiteY265" fmla="*/ 387548 h 406059"/>
                <a:gd name="connsiteX266" fmla="*/ 300365 w 764348"/>
                <a:gd name="connsiteY266" fmla="*/ 392325 h 406059"/>
                <a:gd name="connsiteX267" fmla="*/ 301161 w 764348"/>
                <a:gd name="connsiteY267" fmla="*/ 392325 h 406059"/>
                <a:gd name="connsiteX268" fmla="*/ 300763 w 764348"/>
                <a:gd name="connsiteY268" fmla="*/ 394316 h 406059"/>
                <a:gd name="connsiteX269" fmla="*/ 285237 w 764348"/>
                <a:gd name="connsiteY269" fmla="*/ 390335 h 406059"/>
                <a:gd name="connsiteX270" fmla="*/ 285635 w 764348"/>
                <a:gd name="connsiteY270" fmla="*/ 388344 h 406059"/>
                <a:gd name="connsiteX271" fmla="*/ 286033 w 764348"/>
                <a:gd name="connsiteY271" fmla="*/ 388344 h 406059"/>
                <a:gd name="connsiteX272" fmla="*/ 290413 w 764348"/>
                <a:gd name="connsiteY272" fmla="*/ 385956 h 406059"/>
                <a:gd name="connsiteX273" fmla="*/ 295190 w 764348"/>
                <a:gd name="connsiteY273" fmla="*/ 366449 h 406059"/>
                <a:gd name="connsiteX274" fmla="*/ 292403 w 764348"/>
                <a:gd name="connsiteY274" fmla="*/ 362070 h 406059"/>
                <a:gd name="connsiteX275" fmla="*/ 292005 w 764348"/>
                <a:gd name="connsiteY275" fmla="*/ 362070 h 406059"/>
                <a:gd name="connsiteX276" fmla="*/ 292403 w 764348"/>
                <a:gd name="connsiteY276" fmla="*/ 360080 h 406059"/>
                <a:gd name="connsiteX277" fmla="*/ 307929 w 764348"/>
                <a:gd name="connsiteY277" fmla="*/ 364061 h 406059"/>
                <a:gd name="connsiteX278" fmla="*/ 307929 w 764348"/>
                <a:gd name="connsiteY278" fmla="*/ 365255 h 406059"/>
                <a:gd name="connsiteX279" fmla="*/ 307929 w 764348"/>
                <a:gd name="connsiteY279" fmla="*/ 365255 h 406059"/>
                <a:gd name="connsiteX280" fmla="*/ 348535 w 764348"/>
                <a:gd name="connsiteY280" fmla="*/ 372022 h 406059"/>
                <a:gd name="connsiteX281" fmla="*/ 348535 w 764348"/>
                <a:gd name="connsiteY281" fmla="*/ 372022 h 406059"/>
                <a:gd name="connsiteX282" fmla="*/ 341767 w 764348"/>
                <a:gd name="connsiteY282" fmla="*/ 376402 h 406059"/>
                <a:gd name="connsiteX283" fmla="*/ 327834 w 764348"/>
                <a:gd name="connsiteY283" fmla="*/ 399093 h 406059"/>
                <a:gd name="connsiteX284" fmla="*/ 324649 w 764348"/>
                <a:gd name="connsiteY284" fmla="*/ 398695 h 406059"/>
                <a:gd name="connsiteX285" fmla="*/ 316687 w 764348"/>
                <a:gd name="connsiteY285" fmla="*/ 371624 h 406059"/>
                <a:gd name="connsiteX286" fmla="*/ 315095 w 764348"/>
                <a:gd name="connsiteY286" fmla="*/ 368042 h 406059"/>
                <a:gd name="connsiteX287" fmla="*/ 311910 w 764348"/>
                <a:gd name="connsiteY287" fmla="*/ 366847 h 406059"/>
                <a:gd name="connsiteX288" fmla="*/ 311512 w 764348"/>
                <a:gd name="connsiteY288" fmla="*/ 366847 h 406059"/>
                <a:gd name="connsiteX289" fmla="*/ 311910 w 764348"/>
                <a:gd name="connsiteY289" fmla="*/ 364857 h 406059"/>
                <a:gd name="connsiteX290" fmla="*/ 329426 w 764348"/>
                <a:gd name="connsiteY290" fmla="*/ 367643 h 406059"/>
                <a:gd name="connsiteX291" fmla="*/ 329028 w 764348"/>
                <a:gd name="connsiteY291" fmla="*/ 369634 h 406059"/>
                <a:gd name="connsiteX292" fmla="*/ 328232 w 764348"/>
                <a:gd name="connsiteY292" fmla="*/ 369634 h 406059"/>
                <a:gd name="connsiteX293" fmla="*/ 324251 w 764348"/>
                <a:gd name="connsiteY293" fmla="*/ 370032 h 406059"/>
                <a:gd name="connsiteX294" fmla="*/ 324251 w 764348"/>
                <a:gd name="connsiteY294" fmla="*/ 373615 h 406059"/>
                <a:gd name="connsiteX295" fmla="*/ 329426 w 764348"/>
                <a:gd name="connsiteY295" fmla="*/ 391529 h 406059"/>
                <a:gd name="connsiteX296" fmla="*/ 339777 w 764348"/>
                <a:gd name="connsiteY296" fmla="*/ 374411 h 406059"/>
                <a:gd name="connsiteX297" fmla="*/ 336990 w 764348"/>
                <a:gd name="connsiteY297" fmla="*/ 371226 h 406059"/>
                <a:gd name="connsiteX298" fmla="*/ 335796 w 764348"/>
                <a:gd name="connsiteY298" fmla="*/ 371226 h 406059"/>
                <a:gd name="connsiteX299" fmla="*/ 336194 w 764348"/>
                <a:gd name="connsiteY299" fmla="*/ 369236 h 406059"/>
                <a:gd name="connsiteX300" fmla="*/ 348933 w 764348"/>
                <a:gd name="connsiteY300" fmla="*/ 371226 h 406059"/>
                <a:gd name="connsiteX301" fmla="*/ 348535 w 764348"/>
                <a:gd name="connsiteY301" fmla="*/ 372022 h 406059"/>
                <a:gd name="connsiteX302" fmla="*/ 348535 w 764348"/>
                <a:gd name="connsiteY302" fmla="*/ 372022 h 406059"/>
                <a:gd name="connsiteX303" fmla="*/ 374809 w 764348"/>
                <a:gd name="connsiteY303" fmla="*/ 374013 h 406059"/>
                <a:gd name="connsiteX304" fmla="*/ 363663 w 764348"/>
                <a:gd name="connsiteY304" fmla="*/ 373615 h 406059"/>
                <a:gd name="connsiteX305" fmla="*/ 363264 w 764348"/>
                <a:gd name="connsiteY305" fmla="*/ 384762 h 406059"/>
                <a:gd name="connsiteX306" fmla="*/ 371625 w 764348"/>
                <a:gd name="connsiteY306" fmla="*/ 385160 h 406059"/>
                <a:gd name="connsiteX307" fmla="*/ 375606 w 764348"/>
                <a:gd name="connsiteY307" fmla="*/ 381577 h 406059"/>
                <a:gd name="connsiteX308" fmla="*/ 377596 w 764348"/>
                <a:gd name="connsiteY308" fmla="*/ 381577 h 406059"/>
                <a:gd name="connsiteX309" fmla="*/ 377198 w 764348"/>
                <a:gd name="connsiteY309" fmla="*/ 391529 h 406059"/>
                <a:gd name="connsiteX310" fmla="*/ 375207 w 764348"/>
                <a:gd name="connsiteY310" fmla="*/ 391529 h 406059"/>
                <a:gd name="connsiteX311" fmla="*/ 370828 w 764348"/>
                <a:gd name="connsiteY311" fmla="*/ 387946 h 406059"/>
                <a:gd name="connsiteX312" fmla="*/ 363264 w 764348"/>
                <a:gd name="connsiteY312" fmla="*/ 387548 h 406059"/>
                <a:gd name="connsiteX313" fmla="*/ 362866 w 764348"/>
                <a:gd name="connsiteY313" fmla="*/ 396705 h 406059"/>
                <a:gd name="connsiteX314" fmla="*/ 364857 w 764348"/>
                <a:gd name="connsiteY314" fmla="*/ 399491 h 406059"/>
                <a:gd name="connsiteX315" fmla="*/ 373217 w 764348"/>
                <a:gd name="connsiteY315" fmla="*/ 399889 h 406059"/>
                <a:gd name="connsiteX316" fmla="*/ 379188 w 764348"/>
                <a:gd name="connsiteY316" fmla="*/ 395112 h 406059"/>
                <a:gd name="connsiteX317" fmla="*/ 381179 w 764348"/>
                <a:gd name="connsiteY317" fmla="*/ 395112 h 406059"/>
                <a:gd name="connsiteX318" fmla="*/ 380383 w 764348"/>
                <a:gd name="connsiteY318" fmla="*/ 403074 h 406059"/>
                <a:gd name="connsiteX319" fmla="*/ 349729 w 764348"/>
                <a:gd name="connsiteY319" fmla="*/ 401880 h 406059"/>
                <a:gd name="connsiteX320" fmla="*/ 349729 w 764348"/>
                <a:gd name="connsiteY320" fmla="*/ 399889 h 406059"/>
                <a:gd name="connsiteX321" fmla="*/ 351720 w 764348"/>
                <a:gd name="connsiteY321" fmla="*/ 399889 h 406059"/>
                <a:gd name="connsiteX322" fmla="*/ 355701 w 764348"/>
                <a:gd name="connsiteY322" fmla="*/ 396705 h 406059"/>
                <a:gd name="connsiteX323" fmla="*/ 356497 w 764348"/>
                <a:gd name="connsiteY323" fmla="*/ 376402 h 406059"/>
                <a:gd name="connsiteX324" fmla="*/ 352118 w 764348"/>
                <a:gd name="connsiteY324" fmla="*/ 372819 h 406059"/>
                <a:gd name="connsiteX325" fmla="*/ 351720 w 764348"/>
                <a:gd name="connsiteY325" fmla="*/ 372819 h 406059"/>
                <a:gd name="connsiteX326" fmla="*/ 351720 w 764348"/>
                <a:gd name="connsiteY326" fmla="*/ 370828 h 406059"/>
                <a:gd name="connsiteX327" fmla="*/ 379587 w 764348"/>
                <a:gd name="connsiteY327" fmla="*/ 372022 h 406059"/>
                <a:gd name="connsiteX328" fmla="*/ 379985 w 764348"/>
                <a:gd name="connsiteY328" fmla="*/ 379188 h 406059"/>
                <a:gd name="connsiteX329" fmla="*/ 377994 w 764348"/>
                <a:gd name="connsiteY329" fmla="*/ 379188 h 406059"/>
                <a:gd name="connsiteX330" fmla="*/ 374809 w 764348"/>
                <a:gd name="connsiteY330" fmla="*/ 374013 h 406059"/>
                <a:gd name="connsiteX331" fmla="*/ 374809 w 764348"/>
                <a:gd name="connsiteY331" fmla="*/ 374013 h 406059"/>
                <a:gd name="connsiteX332" fmla="*/ 423775 w 764348"/>
                <a:gd name="connsiteY332" fmla="*/ 401482 h 406059"/>
                <a:gd name="connsiteX333" fmla="*/ 417008 w 764348"/>
                <a:gd name="connsiteY333" fmla="*/ 401482 h 406059"/>
                <a:gd name="connsiteX334" fmla="*/ 412629 w 764348"/>
                <a:gd name="connsiteY334" fmla="*/ 399093 h 406059"/>
                <a:gd name="connsiteX335" fmla="*/ 409046 w 764348"/>
                <a:gd name="connsiteY335" fmla="*/ 395112 h 406059"/>
                <a:gd name="connsiteX336" fmla="*/ 403074 w 764348"/>
                <a:gd name="connsiteY336" fmla="*/ 389141 h 406059"/>
                <a:gd name="connsiteX337" fmla="*/ 399093 w 764348"/>
                <a:gd name="connsiteY337" fmla="*/ 389539 h 406059"/>
                <a:gd name="connsiteX338" fmla="*/ 399491 w 764348"/>
                <a:gd name="connsiteY338" fmla="*/ 397103 h 406059"/>
                <a:gd name="connsiteX339" fmla="*/ 403472 w 764348"/>
                <a:gd name="connsiteY339" fmla="*/ 400686 h 406059"/>
                <a:gd name="connsiteX340" fmla="*/ 405065 w 764348"/>
                <a:gd name="connsiteY340" fmla="*/ 400686 h 406059"/>
                <a:gd name="connsiteX341" fmla="*/ 405065 w 764348"/>
                <a:gd name="connsiteY341" fmla="*/ 402676 h 406059"/>
                <a:gd name="connsiteX342" fmla="*/ 387548 w 764348"/>
                <a:gd name="connsiteY342" fmla="*/ 403870 h 406059"/>
                <a:gd name="connsiteX343" fmla="*/ 387548 w 764348"/>
                <a:gd name="connsiteY343" fmla="*/ 401880 h 406059"/>
                <a:gd name="connsiteX344" fmla="*/ 388345 w 764348"/>
                <a:gd name="connsiteY344" fmla="*/ 401880 h 406059"/>
                <a:gd name="connsiteX345" fmla="*/ 392326 w 764348"/>
                <a:gd name="connsiteY345" fmla="*/ 397899 h 406059"/>
                <a:gd name="connsiteX346" fmla="*/ 391131 w 764348"/>
                <a:gd name="connsiteY346" fmla="*/ 377994 h 406059"/>
                <a:gd name="connsiteX347" fmla="*/ 386752 w 764348"/>
                <a:gd name="connsiteY347" fmla="*/ 374411 h 406059"/>
                <a:gd name="connsiteX348" fmla="*/ 385956 w 764348"/>
                <a:gd name="connsiteY348" fmla="*/ 374411 h 406059"/>
                <a:gd name="connsiteX349" fmla="*/ 385956 w 764348"/>
                <a:gd name="connsiteY349" fmla="*/ 372421 h 406059"/>
                <a:gd name="connsiteX350" fmla="*/ 387150 w 764348"/>
                <a:gd name="connsiteY350" fmla="*/ 372022 h 406059"/>
                <a:gd name="connsiteX351" fmla="*/ 392326 w 764348"/>
                <a:gd name="connsiteY351" fmla="*/ 371624 h 406059"/>
                <a:gd name="connsiteX352" fmla="*/ 400686 w 764348"/>
                <a:gd name="connsiteY352" fmla="*/ 370828 h 406059"/>
                <a:gd name="connsiteX353" fmla="*/ 415017 w 764348"/>
                <a:gd name="connsiteY353" fmla="*/ 373615 h 406059"/>
                <a:gd name="connsiteX354" fmla="*/ 417804 w 764348"/>
                <a:gd name="connsiteY354" fmla="*/ 379188 h 406059"/>
                <a:gd name="connsiteX355" fmla="*/ 410638 w 764348"/>
                <a:gd name="connsiteY355" fmla="*/ 387946 h 406059"/>
                <a:gd name="connsiteX356" fmla="*/ 415415 w 764348"/>
                <a:gd name="connsiteY356" fmla="*/ 393122 h 406059"/>
                <a:gd name="connsiteX357" fmla="*/ 419794 w 764348"/>
                <a:gd name="connsiteY357" fmla="*/ 397899 h 406059"/>
                <a:gd name="connsiteX358" fmla="*/ 426562 w 764348"/>
                <a:gd name="connsiteY358" fmla="*/ 400686 h 406059"/>
                <a:gd name="connsiteX359" fmla="*/ 426562 w 764348"/>
                <a:gd name="connsiteY359" fmla="*/ 402278 h 406059"/>
                <a:gd name="connsiteX360" fmla="*/ 423775 w 764348"/>
                <a:gd name="connsiteY360" fmla="*/ 401482 h 406059"/>
                <a:gd name="connsiteX361" fmla="*/ 423775 w 764348"/>
                <a:gd name="connsiteY361" fmla="*/ 401482 h 406059"/>
                <a:gd name="connsiteX362" fmla="*/ 401084 w 764348"/>
                <a:gd name="connsiteY362" fmla="*/ 372421 h 406059"/>
                <a:gd name="connsiteX363" fmla="*/ 398297 w 764348"/>
                <a:gd name="connsiteY363" fmla="*/ 372421 h 406059"/>
                <a:gd name="connsiteX364" fmla="*/ 399093 w 764348"/>
                <a:gd name="connsiteY364" fmla="*/ 387150 h 406059"/>
                <a:gd name="connsiteX365" fmla="*/ 401084 w 764348"/>
                <a:gd name="connsiteY365" fmla="*/ 387150 h 406059"/>
                <a:gd name="connsiteX366" fmla="*/ 410240 w 764348"/>
                <a:gd name="connsiteY366" fmla="*/ 379188 h 406059"/>
                <a:gd name="connsiteX367" fmla="*/ 401084 w 764348"/>
                <a:gd name="connsiteY367" fmla="*/ 372421 h 406059"/>
                <a:gd name="connsiteX368" fmla="*/ 401084 w 764348"/>
                <a:gd name="connsiteY368" fmla="*/ 372421 h 406059"/>
                <a:gd name="connsiteX369" fmla="*/ 446467 w 764348"/>
                <a:gd name="connsiteY369" fmla="*/ 398297 h 406059"/>
                <a:gd name="connsiteX370" fmla="*/ 439301 w 764348"/>
                <a:gd name="connsiteY370" fmla="*/ 398297 h 406059"/>
                <a:gd name="connsiteX371" fmla="*/ 437311 w 764348"/>
                <a:gd name="connsiteY371" fmla="*/ 398297 h 406059"/>
                <a:gd name="connsiteX372" fmla="*/ 436514 w 764348"/>
                <a:gd name="connsiteY372" fmla="*/ 399093 h 406059"/>
                <a:gd name="connsiteX373" fmla="*/ 435320 w 764348"/>
                <a:gd name="connsiteY373" fmla="*/ 399491 h 406059"/>
                <a:gd name="connsiteX374" fmla="*/ 432534 w 764348"/>
                <a:gd name="connsiteY374" fmla="*/ 390733 h 406059"/>
                <a:gd name="connsiteX375" fmla="*/ 434524 w 764348"/>
                <a:gd name="connsiteY375" fmla="*/ 390335 h 406059"/>
                <a:gd name="connsiteX376" fmla="*/ 444476 w 764348"/>
                <a:gd name="connsiteY376" fmla="*/ 396306 h 406059"/>
                <a:gd name="connsiteX377" fmla="*/ 449254 w 764348"/>
                <a:gd name="connsiteY377" fmla="*/ 390335 h 406059"/>
                <a:gd name="connsiteX378" fmla="*/ 440894 w 764348"/>
                <a:gd name="connsiteY378" fmla="*/ 384363 h 406059"/>
                <a:gd name="connsiteX379" fmla="*/ 430543 w 764348"/>
                <a:gd name="connsiteY379" fmla="*/ 376003 h 406059"/>
                <a:gd name="connsiteX380" fmla="*/ 439301 w 764348"/>
                <a:gd name="connsiteY380" fmla="*/ 366051 h 406059"/>
                <a:gd name="connsiteX381" fmla="*/ 445671 w 764348"/>
                <a:gd name="connsiteY381" fmla="*/ 366051 h 406059"/>
                <a:gd name="connsiteX382" fmla="*/ 447263 w 764348"/>
                <a:gd name="connsiteY382" fmla="*/ 366051 h 406059"/>
                <a:gd name="connsiteX383" fmla="*/ 448059 w 764348"/>
                <a:gd name="connsiteY383" fmla="*/ 365653 h 406059"/>
                <a:gd name="connsiteX384" fmla="*/ 448059 w 764348"/>
                <a:gd name="connsiteY384" fmla="*/ 365255 h 406059"/>
                <a:gd name="connsiteX385" fmla="*/ 448856 w 764348"/>
                <a:gd name="connsiteY385" fmla="*/ 365255 h 406059"/>
                <a:gd name="connsiteX386" fmla="*/ 451244 w 764348"/>
                <a:gd name="connsiteY386" fmla="*/ 373217 h 406059"/>
                <a:gd name="connsiteX387" fmla="*/ 449254 w 764348"/>
                <a:gd name="connsiteY387" fmla="*/ 373615 h 406059"/>
                <a:gd name="connsiteX388" fmla="*/ 440097 w 764348"/>
                <a:gd name="connsiteY388" fmla="*/ 368440 h 406059"/>
                <a:gd name="connsiteX389" fmla="*/ 435718 w 764348"/>
                <a:gd name="connsiteY389" fmla="*/ 372819 h 406059"/>
                <a:gd name="connsiteX390" fmla="*/ 442884 w 764348"/>
                <a:gd name="connsiteY390" fmla="*/ 377596 h 406059"/>
                <a:gd name="connsiteX391" fmla="*/ 451642 w 764348"/>
                <a:gd name="connsiteY391" fmla="*/ 381577 h 406059"/>
                <a:gd name="connsiteX392" fmla="*/ 455623 w 764348"/>
                <a:gd name="connsiteY392" fmla="*/ 387946 h 406059"/>
                <a:gd name="connsiteX393" fmla="*/ 446467 w 764348"/>
                <a:gd name="connsiteY393" fmla="*/ 398297 h 406059"/>
                <a:gd name="connsiteX394" fmla="*/ 446467 w 764348"/>
                <a:gd name="connsiteY394" fmla="*/ 398297 h 406059"/>
                <a:gd name="connsiteX395" fmla="*/ 465576 w 764348"/>
                <a:gd name="connsiteY395" fmla="*/ 394316 h 406059"/>
                <a:gd name="connsiteX396" fmla="*/ 465178 w 764348"/>
                <a:gd name="connsiteY396" fmla="*/ 392325 h 406059"/>
                <a:gd name="connsiteX397" fmla="*/ 465576 w 764348"/>
                <a:gd name="connsiteY397" fmla="*/ 392325 h 406059"/>
                <a:gd name="connsiteX398" fmla="*/ 468362 w 764348"/>
                <a:gd name="connsiteY398" fmla="*/ 387946 h 406059"/>
                <a:gd name="connsiteX399" fmla="*/ 463585 w 764348"/>
                <a:gd name="connsiteY399" fmla="*/ 368440 h 406059"/>
                <a:gd name="connsiteX400" fmla="*/ 459206 w 764348"/>
                <a:gd name="connsiteY400" fmla="*/ 365653 h 406059"/>
                <a:gd name="connsiteX401" fmla="*/ 458808 w 764348"/>
                <a:gd name="connsiteY401" fmla="*/ 365653 h 406059"/>
                <a:gd name="connsiteX402" fmla="*/ 458410 w 764348"/>
                <a:gd name="connsiteY402" fmla="*/ 363662 h 406059"/>
                <a:gd name="connsiteX403" fmla="*/ 473936 w 764348"/>
                <a:gd name="connsiteY403" fmla="*/ 360080 h 406059"/>
                <a:gd name="connsiteX404" fmla="*/ 474334 w 764348"/>
                <a:gd name="connsiteY404" fmla="*/ 362070 h 406059"/>
                <a:gd name="connsiteX405" fmla="*/ 473538 w 764348"/>
                <a:gd name="connsiteY405" fmla="*/ 362070 h 406059"/>
                <a:gd name="connsiteX406" fmla="*/ 470751 w 764348"/>
                <a:gd name="connsiteY406" fmla="*/ 366847 h 406059"/>
                <a:gd name="connsiteX407" fmla="*/ 475528 w 764348"/>
                <a:gd name="connsiteY407" fmla="*/ 386354 h 406059"/>
                <a:gd name="connsiteX408" fmla="*/ 480305 w 764348"/>
                <a:gd name="connsiteY408" fmla="*/ 389141 h 406059"/>
                <a:gd name="connsiteX409" fmla="*/ 481102 w 764348"/>
                <a:gd name="connsiteY409" fmla="*/ 389141 h 406059"/>
                <a:gd name="connsiteX410" fmla="*/ 481500 w 764348"/>
                <a:gd name="connsiteY410" fmla="*/ 391131 h 406059"/>
                <a:gd name="connsiteX411" fmla="*/ 465576 w 764348"/>
                <a:gd name="connsiteY411" fmla="*/ 394316 h 406059"/>
                <a:gd name="connsiteX412" fmla="*/ 465576 w 764348"/>
                <a:gd name="connsiteY412" fmla="*/ 394316 h 406059"/>
                <a:gd name="connsiteX413" fmla="*/ 511755 w 764348"/>
                <a:gd name="connsiteY413" fmla="*/ 356497 h 406059"/>
                <a:gd name="connsiteX414" fmla="*/ 508570 w 764348"/>
                <a:gd name="connsiteY414" fmla="*/ 352118 h 406059"/>
                <a:gd name="connsiteX415" fmla="*/ 504589 w 764348"/>
                <a:gd name="connsiteY415" fmla="*/ 352516 h 406059"/>
                <a:gd name="connsiteX416" fmla="*/ 499016 w 764348"/>
                <a:gd name="connsiteY416" fmla="*/ 354506 h 406059"/>
                <a:gd name="connsiteX417" fmla="*/ 506580 w 764348"/>
                <a:gd name="connsiteY417" fmla="*/ 376402 h 406059"/>
                <a:gd name="connsiteX418" fmla="*/ 511755 w 764348"/>
                <a:gd name="connsiteY418" fmla="*/ 378392 h 406059"/>
                <a:gd name="connsiteX419" fmla="*/ 512949 w 764348"/>
                <a:gd name="connsiteY419" fmla="*/ 377994 h 406059"/>
                <a:gd name="connsiteX420" fmla="*/ 513746 w 764348"/>
                <a:gd name="connsiteY420" fmla="*/ 379984 h 406059"/>
                <a:gd name="connsiteX421" fmla="*/ 496627 w 764348"/>
                <a:gd name="connsiteY421" fmla="*/ 385956 h 406059"/>
                <a:gd name="connsiteX422" fmla="*/ 495831 w 764348"/>
                <a:gd name="connsiteY422" fmla="*/ 383965 h 406059"/>
                <a:gd name="connsiteX423" fmla="*/ 497424 w 764348"/>
                <a:gd name="connsiteY423" fmla="*/ 383567 h 406059"/>
                <a:gd name="connsiteX424" fmla="*/ 499812 w 764348"/>
                <a:gd name="connsiteY424" fmla="*/ 378790 h 406059"/>
                <a:gd name="connsiteX425" fmla="*/ 492248 w 764348"/>
                <a:gd name="connsiteY425" fmla="*/ 356895 h 406059"/>
                <a:gd name="connsiteX426" fmla="*/ 486277 w 764348"/>
                <a:gd name="connsiteY426" fmla="*/ 358885 h 406059"/>
                <a:gd name="connsiteX427" fmla="*/ 483092 w 764348"/>
                <a:gd name="connsiteY427" fmla="*/ 360876 h 406059"/>
                <a:gd name="connsiteX428" fmla="*/ 483092 w 764348"/>
                <a:gd name="connsiteY428" fmla="*/ 366051 h 406059"/>
                <a:gd name="connsiteX429" fmla="*/ 481102 w 764348"/>
                <a:gd name="connsiteY429" fmla="*/ 366847 h 406059"/>
                <a:gd name="connsiteX430" fmla="*/ 479111 w 764348"/>
                <a:gd name="connsiteY430" fmla="*/ 357691 h 406059"/>
                <a:gd name="connsiteX431" fmla="*/ 480703 w 764348"/>
                <a:gd name="connsiteY431" fmla="*/ 357293 h 406059"/>
                <a:gd name="connsiteX432" fmla="*/ 481898 w 764348"/>
                <a:gd name="connsiteY432" fmla="*/ 357691 h 406059"/>
                <a:gd name="connsiteX433" fmla="*/ 483092 w 764348"/>
                <a:gd name="connsiteY433" fmla="*/ 357293 h 406059"/>
                <a:gd name="connsiteX434" fmla="*/ 506182 w 764348"/>
                <a:gd name="connsiteY434" fmla="*/ 349729 h 406059"/>
                <a:gd name="connsiteX435" fmla="*/ 508172 w 764348"/>
                <a:gd name="connsiteY435" fmla="*/ 348137 h 406059"/>
                <a:gd name="connsiteX436" fmla="*/ 509765 w 764348"/>
                <a:gd name="connsiteY436" fmla="*/ 347739 h 406059"/>
                <a:gd name="connsiteX437" fmla="*/ 513746 w 764348"/>
                <a:gd name="connsiteY437" fmla="*/ 356497 h 406059"/>
                <a:gd name="connsiteX438" fmla="*/ 511755 w 764348"/>
                <a:gd name="connsiteY438" fmla="*/ 356497 h 406059"/>
                <a:gd name="connsiteX439" fmla="*/ 511755 w 764348"/>
                <a:gd name="connsiteY439" fmla="*/ 356497 h 406059"/>
                <a:gd name="connsiteX440" fmla="*/ 536835 w 764348"/>
                <a:gd name="connsiteY440" fmla="*/ 370828 h 406059"/>
                <a:gd name="connsiteX441" fmla="*/ 536039 w 764348"/>
                <a:gd name="connsiteY441" fmla="*/ 368838 h 406059"/>
                <a:gd name="connsiteX442" fmla="*/ 537233 w 764348"/>
                <a:gd name="connsiteY442" fmla="*/ 368440 h 406059"/>
                <a:gd name="connsiteX443" fmla="*/ 539224 w 764348"/>
                <a:gd name="connsiteY443" fmla="*/ 363662 h 406059"/>
                <a:gd name="connsiteX444" fmla="*/ 536039 w 764348"/>
                <a:gd name="connsiteY444" fmla="*/ 357293 h 406059"/>
                <a:gd name="connsiteX445" fmla="*/ 520115 w 764348"/>
                <a:gd name="connsiteY445" fmla="*/ 348933 h 406059"/>
                <a:gd name="connsiteX446" fmla="*/ 517727 w 764348"/>
                <a:gd name="connsiteY446" fmla="*/ 347739 h 406059"/>
                <a:gd name="connsiteX447" fmla="*/ 514940 w 764348"/>
                <a:gd name="connsiteY447" fmla="*/ 348535 h 406059"/>
                <a:gd name="connsiteX448" fmla="*/ 514542 w 764348"/>
                <a:gd name="connsiteY448" fmla="*/ 348535 h 406059"/>
                <a:gd name="connsiteX449" fmla="*/ 513746 w 764348"/>
                <a:gd name="connsiteY449" fmla="*/ 346942 h 406059"/>
                <a:gd name="connsiteX450" fmla="*/ 528873 w 764348"/>
                <a:gd name="connsiteY450" fmla="*/ 339777 h 406059"/>
                <a:gd name="connsiteX451" fmla="*/ 529669 w 764348"/>
                <a:gd name="connsiteY451" fmla="*/ 341767 h 406059"/>
                <a:gd name="connsiteX452" fmla="*/ 528873 w 764348"/>
                <a:gd name="connsiteY452" fmla="*/ 342165 h 406059"/>
                <a:gd name="connsiteX453" fmla="*/ 526883 w 764348"/>
                <a:gd name="connsiteY453" fmla="*/ 343758 h 406059"/>
                <a:gd name="connsiteX454" fmla="*/ 528077 w 764348"/>
                <a:gd name="connsiteY454" fmla="*/ 345350 h 406059"/>
                <a:gd name="connsiteX455" fmla="*/ 540020 w 764348"/>
                <a:gd name="connsiteY455" fmla="*/ 351719 h 406059"/>
                <a:gd name="connsiteX456" fmla="*/ 541612 w 764348"/>
                <a:gd name="connsiteY456" fmla="*/ 340573 h 406059"/>
                <a:gd name="connsiteX457" fmla="*/ 541214 w 764348"/>
                <a:gd name="connsiteY457" fmla="*/ 337388 h 406059"/>
                <a:gd name="connsiteX458" fmla="*/ 538428 w 764348"/>
                <a:gd name="connsiteY458" fmla="*/ 337786 h 406059"/>
                <a:gd name="connsiteX459" fmla="*/ 538030 w 764348"/>
                <a:gd name="connsiteY459" fmla="*/ 338184 h 406059"/>
                <a:gd name="connsiteX460" fmla="*/ 537233 w 764348"/>
                <a:gd name="connsiteY460" fmla="*/ 336592 h 406059"/>
                <a:gd name="connsiteX461" fmla="*/ 547982 w 764348"/>
                <a:gd name="connsiteY461" fmla="*/ 331416 h 406059"/>
                <a:gd name="connsiteX462" fmla="*/ 548778 w 764348"/>
                <a:gd name="connsiteY462" fmla="*/ 333009 h 406059"/>
                <a:gd name="connsiteX463" fmla="*/ 545991 w 764348"/>
                <a:gd name="connsiteY463" fmla="*/ 334999 h 406059"/>
                <a:gd name="connsiteX464" fmla="*/ 545195 w 764348"/>
                <a:gd name="connsiteY464" fmla="*/ 338582 h 406059"/>
                <a:gd name="connsiteX465" fmla="*/ 543205 w 764348"/>
                <a:gd name="connsiteY465" fmla="*/ 354108 h 406059"/>
                <a:gd name="connsiteX466" fmla="*/ 545991 w 764348"/>
                <a:gd name="connsiteY466" fmla="*/ 360478 h 406059"/>
                <a:gd name="connsiteX467" fmla="*/ 551565 w 764348"/>
                <a:gd name="connsiteY467" fmla="*/ 362070 h 406059"/>
                <a:gd name="connsiteX468" fmla="*/ 552361 w 764348"/>
                <a:gd name="connsiteY468" fmla="*/ 361672 h 406059"/>
                <a:gd name="connsiteX469" fmla="*/ 553157 w 764348"/>
                <a:gd name="connsiteY469" fmla="*/ 363662 h 406059"/>
                <a:gd name="connsiteX470" fmla="*/ 536835 w 764348"/>
                <a:gd name="connsiteY470" fmla="*/ 370828 h 406059"/>
                <a:gd name="connsiteX471" fmla="*/ 536835 w 764348"/>
                <a:gd name="connsiteY471" fmla="*/ 370828 h 406059"/>
                <a:gd name="connsiteX472" fmla="*/ 602123 w 764348"/>
                <a:gd name="connsiteY472" fmla="*/ 334203 h 406059"/>
                <a:gd name="connsiteX473" fmla="*/ 578237 w 764348"/>
                <a:gd name="connsiteY473" fmla="*/ 332213 h 406059"/>
                <a:gd name="connsiteX474" fmla="*/ 584209 w 764348"/>
                <a:gd name="connsiteY474" fmla="*/ 307133 h 406059"/>
                <a:gd name="connsiteX475" fmla="*/ 608493 w 764348"/>
                <a:gd name="connsiteY475" fmla="*/ 309521 h 406059"/>
                <a:gd name="connsiteX476" fmla="*/ 602123 w 764348"/>
                <a:gd name="connsiteY476" fmla="*/ 334203 h 406059"/>
                <a:gd name="connsiteX477" fmla="*/ 602123 w 764348"/>
                <a:gd name="connsiteY477" fmla="*/ 334203 h 406059"/>
                <a:gd name="connsiteX478" fmla="*/ 603318 w 764348"/>
                <a:gd name="connsiteY478" fmla="*/ 315094 h 406059"/>
                <a:gd name="connsiteX479" fmla="*/ 584607 w 764348"/>
                <a:gd name="connsiteY479" fmla="*/ 309123 h 406059"/>
                <a:gd name="connsiteX480" fmla="*/ 583015 w 764348"/>
                <a:gd name="connsiteY480" fmla="*/ 325445 h 406059"/>
                <a:gd name="connsiteX481" fmla="*/ 602123 w 764348"/>
                <a:gd name="connsiteY481" fmla="*/ 331815 h 406059"/>
                <a:gd name="connsiteX482" fmla="*/ 603318 w 764348"/>
                <a:gd name="connsiteY482" fmla="*/ 315094 h 406059"/>
                <a:gd name="connsiteX483" fmla="*/ 603318 w 764348"/>
                <a:gd name="connsiteY483" fmla="*/ 315094 h 406059"/>
                <a:gd name="connsiteX484" fmla="*/ 629194 w 764348"/>
                <a:gd name="connsiteY484" fmla="*/ 293199 h 406059"/>
                <a:gd name="connsiteX485" fmla="*/ 623223 w 764348"/>
                <a:gd name="connsiteY485" fmla="*/ 298374 h 406059"/>
                <a:gd name="connsiteX486" fmla="*/ 628796 w 764348"/>
                <a:gd name="connsiteY486" fmla="*/ 304346 h 406059"/>
                <a:gd name="connsiteX487" fmla="*/ 634369 w 764348"/>
                <a:gd name="connsiteY487" fmla="*/ 305540 h 406059"/>
                <a:gd name="connsiteX488" fmla="*/ 635165 w 764348"/>
                <a:gd name="connsiteY488" fmla="*/ 304744 h 406059"/>
                <a:gd name="connsiteX489" fmla="*/ 636360 w 764348"/>
                <a:gd name="connsiteY489" fmla="*/ 306336 h 406059"/>
                <a:gd name="connsiteX490" fmla="*/ 625213 w 764348"/>
                <a:gd name="connsiteY490" fmla="*/ 316289 h 406059"/>
                <a:gd name="connsiteX491" fmla="*/ 624019 w 764348"/>
                <a:gd name="connsiteY491" fmla="*/ 314696 h 406059"/>
                <a:gd name="connsiteX492" fmla="*/ 624417 w 764348"/>
                <a:gd name="connsiteY492" fmla="*/ 314298 h 406059"/>
                <a:gd name="connsiteX493" fmla="*/ 624815 w 764348"/>
                <a:gd name="connsiteY493" fmla="*/ 309919 h 406059"/>
                <a:gd name="connsiteX494" fmla="*/ 611280 w 764348"/>
                <a:gd name="connsiteY494" fmla="*/ 294791 h 406059"/>
                <a:gd name="connsiteX495" fmla="*/ 606104 w 764348"/>
                <a:gd name="connsiteY495" fmla="*/ 293597 h 406059"/>
                <a:gd name="connsiteX496" fmla="*/ 605706 w 764348"/>
                <a:gd name="connsiteY496" fmla="*/ 293995 h 406059"/>
                <a:gd name="connsiteX497" fmla="*/ 604512 w 764348"/>
                <a:gd name="connsiteY497" fmla="*/ 292801 h 406059"/>
                <a:gd name="connsiteX498" fmla="*/ 623621 w 764348"/>
                <a:gd name="connsiteY498" fmla="*/ 275683 h 406059"/>
                <a:gd name="connsiteX499" fmla="*/ 628398 w 764348"/>
                <a:gd name="connsiteY499" fmla="*/ 280858 h 406059"/>
                <a:gd name="connsiteX500" fmla="*/ 627204 w 764348"/>
                <a:gd name="connsiteY500" fmla="*/ 282052 h 406059"/>
                <a:gd name="connsiteX501" fmla="*/ 622028 w 764348"/>
                <a:gd name="connsiteY501" fmla="*/ 280858 h 406059"/>
                <a:gd name="connsiteX502" fmla="*/ 614464 w 764348"/>
                <a:gd name="connsiteY502" fmla="*/ 287228 h 406059"/>
                <a:gd name="connsiteX503" fmla="*/ 622028 w 764348"/>
                <a:gd name="connsiteY503" fmla="*/ 295588 h 406059"/>
                <a:gd name="connsiteX504" fmla="*/ 627204 w 764348"/>
                <a:gd name="connsiteY504" fmla="*/ 290810 h 406059"/>
                <a:gd name="connsiteX505" fmla="*/ 628000 w 764348"/>
                <a:gd name="connsiteY505" fmla="*/ 285237 h 406059"/>
                <a:gd name="connsiteX506" fmla="*/ 629592 w 764348"/>
                <a:gd name="connsiteY506" fmla="*/ 284043 h 406059"/>
                <a:gd name="connsiteX507" fmla="*/ 636360 w 764348"/>
                <a:gd name="connsiteY507" fmla="*/ 291607 h 406059"/>
                <a:gd name="connsiteX508" fmla="*/ 634767 w 764348"/>
                <a:gd name="connsiteY508" fmla="*/ 292801 h 406059"/>
                <a:gd name="connsiteX509" fmla="*/ 629194 w 764348"/>
                <a:gd name="connsiteY509" fmla="*/ 293199 h 406059"/>
                <a:gd name="connsiteX510" fmla="*/ 629194 w 764348"/>
                <a:gd name="connsiteY510" fmla="*/ 293199 h 406059"/>
                <a:gd name="connsiteX511" fmla="*/ 666217 w 764348"/>
                <a:gd name="connsiteY511" fmla="*/ 276877 h 406059"/>
                <a:gd name="connsiteX512" fmla="*/ 664625 w 764348"/>
                <a:gd name="connsiteY512" fmla="*/ 275683 h 406059"/>
                <a:gd name="connsiteX513" fmla="*/ 665023 w 764348"/>
                <a:gd name="connsiteY513" fmla="*/ 275285 h 406059"/>
                <a:gd name="connsiteX514" fmla="*/ 664625 w 764348"/>
                <a:gd name="connsiteY514" fmla="*/ 270906 h 406059"/>
                <a:gd name="connsiteX515" fmla="*/ 649099 w 764348"/>
                <a:gd name="connsiteY515" fmla="*/ 257768 h 406059"/>
                <a:gd name="connsiteX516" fmla="*/ 643525 w 764348"/>
                <a:gd name="connsiteY516" fmla="*/ 257370 h 406059"/>
                <a:gd name="connsiteX517" fmla="*/ 643127 w 764348"/>
                <a:gd name="connsiteY517" fmla="*/ 257768 h 406059"/>
                <a:gd name="connsiteX518" fmla="*/ 641933 w 764348"/>
                <a:gd name="connsiteY518" fmla="*/ 256574 h 406059"/>
                <a:gd name="connsiteX519" fmla="*/ 658255 w 764348"/>
                <a:gd name="connsiteY519" fmla="*/ 237067 h 406059"/>
                <a:gd name="connsiteX520" fmla="*/ 663829 w 764348"/>
                <a:gd name="connsiteY520" fmla="*/ 241844 h 406059"/>
                <a:gd name="connsiteX521" fmla="*/ 662634 w 764348"/>
                <a:gd name="connsiteY521" fmla="*/ 243039 h 406059"/>
                <a:gd name="connsiteX522" fmla="*/ 657459 w 764348"/>
                <a:gd name="connsiteY522" fmla="*/ 242641 h 406059"/>
                <a:gd name="connsiteX523" fmla="*/ 651089 w 764348"/>
                <a:gd name="connsiteY523" fmla="*/ 250205 h 406059"/>
                <a:gd name="connsiteX524" fmla="*/ 659848 w 764348"/>
                <a:gd name="connsiteY524" fmla="*/ 257370 h 406059"/>
                <a:gd name="connsiteX525" fmla="*/ 664625 w 764348"/>
                <a:gd name="connsiteY525" fmla="*/ 251797 h 406059"/>
                <a:gd name="connsiteX526" fmla="*/ 664625 w 764348"/>
                <a:gd name="connsiteY526" fmla="*/ 246224 h 406059"/>
                <a:gd name="connsiteX527" fmla="*/ 665819 w 764348"/>
                <a:gd name="connsiteY527" fmla="*/ 244631 h 406059"/>
                <a:gd name="connsiteX528" fmla="*/ 673383 w 764348"/>
                <a:gd name="connsiteY528" fmla="*/ 251001 h 406059"/>
                <a:gd name="connsiteX529" fmla="*/ 672189 w 764348"/>
                <a:gd name="connsiteY529" fmla="*/ 252593 h 406059"/>
                <a:gd name="connsiteX530" fmla="*/ 667013 w 764348"/>
                <a:gd name="connsiteY530" fmla="*/ 252991 h 406059"/>
                <a:gd name="connsiteX531" fmla="*/ 661838 w 764348"/>
                <a:gd name="connsiteY531" fmla="*/ 258963 h 406059"/>
                <a:gd name="connsiteX532" fmla="*/ 668208 w 764348"/>
                <a:gd name="connsiteY532" fmla="*/ 264138 h 406059"/>
                <a:gd name="connsiteX533" fmla="*/ 673781 w 764348"/>
                <a:gd name="connsiteY533" fmla="*/ 264536 h 406059"/>
                <a:gd name="connsiteX534" fmla="*/ 674577 w 764348"/>
                <a:gd name="connsiteY534" fmla="*/ 263740 h 406059"/>
                <a:gd name="connsiteX535" fmla="*/ 676170 w 764348"/>
                <a:gd name="connsiteY535" fmla="*/ 264934 h 406059"/>
                <a:gd name="connsiteX536" fmla="*/ 666217 w 764348"/>
                <a:gd name="connsiteY536" fmla="*/ 276877 h 406059"/>
                <a:gd name="connsiteX537" fmla="*/ 666217 w 764348"/>
                <a:gd name="connsiteY537" fmla="*/ 276877 h 406059"/>
                <a:gd name="connsiteX538" fmla="*/ 687714 w 764348"/>
                <a:gd name="connsiteY538" fmla="*/ 250205 h 406059"/>
                <a:gd name="connsiteX539" fmla="*/ 686122 w 764348"/>
                <a:gd name="connsiteY539" fmla="*/ 249010 h 406059"/>
                <a:gd name="connsiteX540" fmla="*/ 686520 w 764348"/>
                <a:gd name="connsiteY540" fmla="*/ 248612 h 406059"/>
                <a:gd name="connsiteX541" fmla="*/ 685724 w 764348"/>
                <a:gd name="connsiteY541" fmla="*/ 243437 h 406059"/>
                <a:gd name="connsiteX542" fmla="*/ 669402 w 764348"/>
                <a:gd name="connsiteY542" fmla="*/ 231494 h 406059"/>
                <a:gd name="connsiteX543" fmla="*/ 664227 w 764348"/>
                <a:gd name="connsiteY543" fmla="*/ 232290 h 406059"/>
                <a:gd name="connsiteX544" fmla="*/ 663829 w 764348"/>
                <a:gd name="connsiteY544" fmla="*/ 232688 h 406059"/>
                <a:gd name="connsiteX545" fmla="*/ 662236 w 764348"/>
                <a:gd name="connsiteY545" fmla="*/ 231494 h 406059"/>
                <a:gd name="connsiteX546" fmla="*/ 671392 w 764348"/>
                <a:gd name="connsiteY546" fmla="*/ 218357 h 406059"/>
                <a:gd name="connsiteX547" fmla="*/ 672985 w 764348"/>
                <a:gd name="connsiteY547" fmla="*/ 219551 h 406059"/>
                <a:gd name="connsiteX548" fmla="*/ 672587 w 764348"/>
                <a:gd name="connsiteY548" fmla="*/ 220347 h 406059"/>
                <a:gd name="connsiteX549" fmla="*/ 673383 w 764348"/>
                <a:gd name="connsiteY549" fmla="*/ 225921 h 406059"/>
                <a:gd name="connsiteX550" fmla="*/ 689705 w 764348"/>
                <a:gd name="connsiteY550" fmla="*/ 237465 h 406059"/>
                <a:gd name="connsiteX551" fmla="*/ 694880 w 764348"/>
                <a:gd name="connsiteY551" fmla="*/ 236271 h 406059"/>
                <a:gd name="connsiteX552" fmla="*/ 695278 w 764348"/>
                <a:gd name="connsiteY552" fmla="*/ 235475 h 406059"/>
                <a:gd name="connsiteX553" fmla="*/ 696871 w 764348"/>
                <a:gd name="connsiteY553" fmla="*/ 236669 h 406059"/>
                <a:gd name="connsiteX554" fmla="*/ 687714 w 764348"/>
                <a:gd name="connsiteY554" fmla="*/ 250205 h 406059"/>
                <a:gd name="connsiteX555" fmla="*/ 687714 w 764348"/>
                <a:gd name="connsiteY555" fmla="*/ 250205 h 406059"/>
                <a:gd name="connsiteX556" fmla="*/ 695676 w 764348"/>
                <a:gd name="connsiteY556" fmla="*/ 188101 h 406059"/>
                <a:gd name="connsiteX557" fmla="*/ 718766 w 764348"/>
                <a:gd name="connsiteY557" fmla="*/ 201637 h 406059"/>
                <a:gd name="connsiteX558" fmla="*/ 717174 w 764348"/>
                <a:gd name="connsiteY558" fmla="*/ 204025 h 406059"/>
                <a:gd name="connsiteX559" fmla="*/ 683335 w 764348"/>
                <a:gd name="connsiteY559" fmla="*/ 212385 h 406059"/>
                <a:gd name="connsiteX560" fmla="*/ 699657 w 764348"/>
                <a:gd name="connsiteY560" fmla="*/ 221940 h 406059"/>
                <a:gd name="connsiteX561" fmla="*/ 705629 w 764348"/>
                <a:gd name="connsiteY561" fmla="*/ 219949 h 406059"/>
                <a:gd name="connsiteX562" fmla="*/ 707221 w 764348"/>
                <a:gd name="connsiteY562" fmla="*/ 220745 h 406059"/>
                <a:gd name="connsiteX563" fmla="*/ 700852 w 764348"/>
                <a:gd name="connsiteY563" fmla="*/ 231494 h 406059"/>
                <a:gd name="connsiteX564" fmla="*/ 699259 w 764348"/>
                <a:gd name="connsiteY564" fmla="*/ 230698 h 406059"/>
                <a:gd name="connsiteX565" fmla="*/ 699657 w 764348"/>
                <a:gd name="connsiteY565" fmla="*/ 230300 h 406059"/>
                <a:gd name="connsiteX566" fmla="*/ 698861 w 764348"/>
                <a:gd name="connsiteY566" fmla="*/ 225522 h 406059"/>
                <a:gd name="connsiteX567" fmla="*/ 678558 w 764348"/>
                <a:gd name="connsiteY567" fmla="*/ 213580 h 406059"/>
                <a:gd name="connsiteX568" fmla="*/ 675771 w 764348"/>
                <a:gd name="connsiteY568" fmla="*/ 216366 h 406059"/>
                <a:gd name="connsiteX569" fmla="*/ 674179 w 764348"/>
                <a:gd name="connsiteY569" fmla="*/ 215570 h 406059"/>
                <a:gd name="connsiteX570" fmla="*/ 679354 w 764348"/>
                <a:gd name="connsiteY570" fmla="*/ 206812 h 406059"/>
                <a:gd name="connsiteX571" fmla="*/ 708416 w 764348"/>
                <a:gd name="connsiteY571" fmla="*/ 199646 h 406059"/>
                <a:gd name="connsiteX572" fmla="*/ 695278 w 764348"/>
                <a:gd name="connsiteY572" fmla="*/ 192082 h 406059"/>
                <a:gd name="connsiteX573" fmla="*/ 691695 w 764348"/>
                <a:gd name="connsiteY573" fmla="*/ 190888 h 406059"/>
                <a:gd name="connsiteX574" fmla="*/ 688909 w 764348"/>
                <a:gd name="connsiteY574" fmla="*/ 194073 h 406059"/>
                <a:gd name="connsiteX575" fmla="*/ 688511 w 764348"/>
                <a:gd name="connsiteY575" fmla="*/ 194471 h 406059"/>
                <a:gd name="connsiteX576" fmla="*/ 686918 w 764348"/>
                <a:gd name="connsiteY576" fmla="*/ 193675 h 406059"/>
                <a:gd name="connsiteX577" fmla="*/ 693686 w 764348"/>
                <a:gd name="connsiteY577" fmla="*/ 182528 h 406059"/>
                <a:gd name="connsiteX578" fmla="*/ 695278 w 764348"/>
                <a:gd name="connsiteY578" fmla="*/ 183324 h 406059"/>
                <a:gd name="connsiteX579" fmla="*/ 694880 w 764348"/>
                <a:gd name="connsiteY579" fmla="*/ 183722 h 406059"/>
                <a:gd name="connsiteX580" fmla="*/ 695676 w 764348"/>
                <a:gd name="connsiteY580" fmla="*/ 188101 h 406059"/>
                <a:gd name="connsiteX581" fmla="*/ 695676 w 764348"/>
                <a:gd name="connsiteY581" fmla="*/ 188101 h 406059"/>
                <a:gd name="connsiteX582" fmla="*/ 732301 w 764348"/>
                <a:gd name="connsiteY582" fmla="*/ 172974 h 406059"/>
                <a:gd name="connsiteX583" fmla="*/ 730311 w 764348"/>
                <a:gd name="connsiteY583" fmla="*/ 172177 h 406059"/>
                <a:gd name="connsiteX584" fmla="*/ 731107 w 764348"/>
                <a:gd name="connsiteY584" fmla="*/ 170585 h 406059"/>
                <a:gd name="connsiteX585" fmla="*/ 731107 w 764348"/>
                <a:gd name="connsiteY585" fmla="*/ 167798 h 406059"/>
                <a:gd name="connsiteX586" fmla="*/ 728320 w 764348"/>
                <a:gd name="connsiteY586" fmla="*/ 167002 h 406059"/>
                <a:gd name="connsiteX587" fmla="*/ 721951 w 764348"/>
                <a:gd name="connsiteY587" fmla="*/ 167002 h 406059"/>
                <a:gd name="connsiteX588" fmla="*/ 717572 w 764348"/>
                <a:gd name="connsiteY588" fmla="*/ 177353 h 406059"/>
                <a:gd name="connsiteX589" fmla="*/ 722349 w 764348"/>
                <a:gd name="connsiteY589" fmla="*/ 181732 h 406059"/>
                <a:gd name="connsiteX590" fmla="*/ 725136 w 764348"/>
                <a:gd name="connsiteY590" fmla="*/ 182926 h 406059"/>
                <a:gd name="connsiteX591" fmla="*/ 727524 w 764348"/>
                <a:gd name="connsiteY591" fmla="*/ 179343 h 406059"/>
                <a:gd name="connsiteX592" fmla="*/ 727922 w 764348"/>
                <a:gd name="connsiteY592" fmla="*/ 178945 h 406059"/>
                <a:gd name="connsiteX593" fmla="*/ 729913 w 764348"/>
                <a:gd name="connsiteY593" fmla="*/ 179741 h 406059"/>
                <a:gd name="connsiteX594" fmla="*/ 724339 w 764348"/>
                <a:gd name="connsiteY594" fmla="*/ 192082 h 406059"/>
                <a:gd name="connsiteX595" fmla="*/ 722349 w 764348"/>
                <a:gd name="connsiteY595" fmla="*/ 191286 h 406059"/>
                <a:gd name="connsiteX596" fmla="*/ 722747 w 764348"/>
                <a:gd name="connsiteY596" fmla="*/ 190490 h 406059"/>
                <a:gd name="connsiteX597" fmla="*/ 720358 w 764348"/>
                <a:gd name="connsiteY597" fmla="*/ 184120 h 406059"/>
                <a:gd name="connsiteX598" fmla="*/ 701648 w 764348"/>
                <a:gd name="connsiteY598" fmla="*/ 166604 h 406059"/>
                <a:gd name="connsiteX599" fmla="*/ 700055 w 764348"/>
                <a:gd name="connsiteY599" fmla="*/ 166604 h 406059"/>
                <a:gd name="connsiteX600" fmla="*/ 703240 w 764348"/>
                <a:gd name="connsiteY600" fmla="*/ 159836 h 406059"/>
                <a:gd name="connsiteX601" fmla="*/ 730709 w 764348"/>
                <a:gd name="connsiteY601" fmla="*/ 161031 h 406059"/>
                <a:gd name="connsiteX602" fmla="*/ 737079 w 764348"/>
                <a:gd name="connsiteY602" fmla="*/ 158244 h 406059"/>
                <a:gd name="connsiteX603" fmla="*/ 739069 w 764348"/>
                <a:gd name="connsiteY603" fmla="*/ 159040 h 406059"/>
                <a:gd name="connsiteX604" fmla="*/ 732301 w 764348"/>
                <a:gd name="connsiteY604" fmla="*/ 172974 h 406059"/>
                <a:gd name="connsiteX605" fmla="*/ 732301 w 764348"/>
                <a:gd name="connsiteY605" fmla="*/ 172974 h 406059"/>
                <a:gd name="connsiteX606" fmla="*/ 706425 w 764348"/>
                <a:gd name="connsiteY606" fmla="*/ 166206 h 406059"/>
                <a:gd name="connsiteX607" fmla="*/ 715581 w 764348"/>
                <a:gd name="connsiteY607" fmla="*/ 174964 h 406059"/>
                <a:gd name="connsiteX608" fmla="*/ 719164 w 764348"/>
                <a:gd name="connsiteY608" fmla="*/ 166604 h 406059"/>
                <a:gd name="connsiteX609" fmla="*/ 706425 w 764348"/>
                <a:gd name="connsiteY609" fmla="*/ 166206 h 406059"/>
                <a:gd name="connsiteX610" fmla="*/ 706425 w 764348"/>
                <a:gd name="connsiteY610" fmla="*/ 166206 h 406059"/>
                <a:gd name="connsiteX611" fmla="*/ 750216 w 764348"/>
                <a:gd name="connsiteY611" fmla="*/ 121619 h 406059"/>
                <a:gd name="connsiteX612" fmla="*/ 719164 w 764348"/>
                <a:gd name="connsiteY612" fmla="*/ 137543 h 406059"/>
                <a:gd name="connsiteX613" fmla="*/ 737477 w 764348"/>
                <a:gd name="connsiteY613" fmla="*/ 143116 h 406059"/>
                <a:gd name="connsiteX614" fmla="*/ 743050 w 764348"/>
                <a:gd name="connsiteY614" fmla="*/ 139533 h 406059"/>
                <a:gd name="connsiteX615" fmla="*/ 745040 w 764348"/>
                <a:gd name="connsiteY615" fmla="*/ 139931 h 406059"/>
                <a:gd name="connsiteX616" fmla="*/ 741458 w 764348"/>
                <a:gd name="connsiteY616" fmla="*/ 151874 h 406059"/>
                <a:gd name="connsiteX617" fmla="*/ 739467 w 764348"/>
                <a:gd name="connsiteY617" fmla="*/ 151476 h 406059"/>
                <a:gd name="connsiteX618" fmla="*/ 739467 w 764348"/>
                <a:gd name="connsiteY618" fmla="*/ 151078 h 406059"/>
                <a:gd name="connsiteX619" fmla="*/ 737477 w 764348"/>
                <a:gd name="connsiteY619" fmla="*/ 146699 h 406059"/>
                <a:gd name="connsiteX620" fmla="*/ 715183 w 764348"/>
                <a:gd name="connsiteY620" fmla="*/ 139931 h 406059"/>
                <a:gd name="connsiteX621" fmla="*/ 713193 w 764348"/>
                <a:gd name="connsiteY621" fmla="*/ 143514 h 406059"/>
                <a:gd name="connsiteX622" fmla="*/ 711202 w 764348"/>
                <a:gd name="connsiteY622" fmla="*/ 143116 h 406059"/>
                <a:gd name="connsiteX623" fmla="*/ 713989 w 764348"/>
                <a:gd name="connsiteY623" fmla="*/ 133164 h 406059"/>
                <a:gd name="connsiteX624" fmla="*/ 740661 w 764348"/>
                <a:gd name="connsiteY624" fmla="*/ 119628 h 406059"/>
                <a:gd name="connsiteX625" fmla="*/ 725932 w 764348"/>
                <a:gd name="connsiteY625" fmla="*/ 115249 h 406059"/>
                <a:gd name="connsiteX626" fmla="*/ 722349 w 764348"/>
                <a:gd name="connsiteY626" fmla="*/ 114851 h 406059"/>
                <a:gd name="connsiteX627" fmla="*/ 720358 w 764348"/>
                <a:gd name="connsiteY627" fmla="*/ 118434 h 406059"/>
                <a:gd name="connsiteX628" fmla="*/ 720358 w 764348"/>
                <a:gd name="connsiteY628" fmla="*/ 118832 h 406059"/>
                <a:gd name="connsiteX629" fmla="*/ 718368 w 764348"/>
                <a:gd name="connsiteY629" fmla="*/ 118434 h 406059"/>
                <a:gd name="connsiteX630" fmla="*/ 721951 w 764348"/>
                <a:gd name="connsiteY630" fmla="*/ 106093 h 406059"/>
                <a:gd name="connsiteX631" fmla="*/ 723941 w 764348"/>
                <a:gd name="connsiteY631" fmla="*/ 106491 h 406059"/>
                <a:gd name="connsiteX632" fmla="*/ 723941 w 764348"/>
                <a:gd name="connsiteY632" fmla="*/ 106889 h 406059"/>
                <a:gd name="connsiteX633" fmla="*/ 725136 w 764348"/>
                <a:gd name="connsiteY633" fmla="*/ 111666 h 406059"/>
                <a:gd name="connsiteX634" fmla="*/ 751012 w 764348"/>
                <a:gd name="connsiteY634" fmla="*/ 119628 h 406059"/>
                <a:gd name="connsiteX635" fmla="*/ 750216 w 764348"/>
                <a:gd name="connsiteY635" fmla="*/ 121619 h 406059"/>
                <a:gd name="connsiteX636" fmla="*/ 750216 w 764348"/>
                <a:gd name="connsiteY636" fmla="*/ 121619 h 406059"/>
                <a:gd name="connsiteX637" fmla="*/ 758974 w 764348"/>
                <a:gd name="connsiteY637" fmla="*/ 79022 h 406059"/>
                <a:gd name="connsiteX638" fmla="*/ 758576 w 764348"/>
                <a:gd name="connsiteY638" fmla="*/ 82207 h 406059"/>
                <a:gd name="connsiteX639" fmla="*/ 758178 w 764348"/>
                <a:gd name="connsiteY639" fmla="*/ 87382 h 406059"/>
                <a:gd name="connsiteX640" fmla="*/ 739069 w 764348"/>
                <a:gd name="connsiteY640" fmla="*/ 102908 h 406059"/>
                <a:gd name="connsiteX641" fmla="*/ 725932 w 764348"/>
                <a:gd name="connsiteY641" fmla="*/ 81013 h 406059"/>
                <a:gd name="connsiteX642" fmla="*/ 728718 w 764348"/>
                <a:gd name="connsiteY642" fmla="*/ 73449 h 406059"/>
                <a:gd name="connsiteX643" fmla="*/ 729515 w 764348"/>
                <a:gd name="connsiteY643" fmla="*/ 71857 h 406059"/>
                <a:gd name="connsiteX644" fmla="*/ 729117 w 764348"/>
                <a:gd name="connsiteY644" fmla="*/ 70662 h 406059"/>
                <a:gd name="connsiteX645" fmla="*/ 729515 w 764348"/>
                <a:gd name="connsiteY645" fmla="*/ 69468 h 406059"/>
                <a:gd name="connsiteX646" fmla="*/ 738273 w 764348"/>
                <a:gd name="connsiteY646" fmla="*/ 70662 h 406059"/>
                <a:gd name="connsiteX647" fmla="*/ 737875 w 764348"/>
                <a:gd name="connsiteY647" fmla="*/ 72653 h 406059"/>
                <a:gd name="connsiteX648" fmla="*/ 728320 w 764348"/>
                <a:gd name="connsiteY648" fmla="*/ 81411 h 406059"/>
                <a:gd name="connsiteX649" fmla="*/ 739467 w 764348"/>
                <a:gd name="connsiteY649" fmla="*/ 95743 h 406059"/>
                <a:gd name="connsiteX650" fmla="*/ 755789 w 764348"/>
                <a:gd name="connsiteY650" fmla="*/ 85392 h 406059"/>
                <a:gd name="connsiteX651" fmla="*/ 750216 w 764348"/>
                <a:gd name="connsiteY651" fmla="*/ 73847 h 406059"/>
                <a:gd name="connsiteX652" fmla="*/ 750614 w 764348"/>
                <a:gd name="connsiteY652" fmla="*/ 71857 h 406059"/>
                <a:gd name="connsiteX653" fmla="*/ 758974 w 764348"/>
                <a:gd name="connsiteY653" fmla="*/ 76236 h 406059"/>
                <a:gd name="connsiteX654" fmla="*/ 758974 w 764348"/>
                <a:gd name="connsiteY654" fmla="*/ 79022 h 406059"/>
                <a:gd name="connsiteX655" fmla="*/ 758974 w 764348"/>
                <a:gd name="connsiteY655" fmla="*/ 79022 h 406059"/>
                <a:gd name="connsiteX656" fmla="*/ 760964 w 764348"/>
                <a:gd name="connsiteY656" fmla="*/ 66681 h 406059"/>
                <a:gd name="connsiteX657" fmla="*/ 758974 w 764348"/>
                <a:gd name="connsiteY657" fmla="*/ 66681 h 406059"/>
                <a:gd name="connsiteX658" fmla="*/ 758974 w 764348"/>
                <a:gd name="connsiteY658" fmla="*/ 64691 h 406059"/>
                <a:gd name="connsiteX659" fmla="*/ 755789 w 764348"/>
                <a:gd name="connsiteY659" fmla="*/ 60312 h 406059"/>
                <a:gd name="connsiteX660" fmla="*/ 735486 w 764348"/>
                <a:gd name="connsiteY660" fmla="*/ 58719 h 406059"/>
                <a:gd name="connsiteX661" fmla="*/ 731505 w 764348"/>
                <a:gd name="connsiteY661" fmla="*/ 62700 h 406059"/>
                <a:gd name="connsiteX662" fmla="*/ 731505 w 764348"/>
                <a:gd name="connsiteY662" fmla="*/ 63099 h 406059"/>
                <a:gd name="connsiteX663" fmla="*/ 729515 w 764348"/>
                <a:gd name="connsiteY663" fmla="*/ 63099 h 406059"/>
                <a:gd name="connsiteX664" fmla="*/ 731505 w 764348"/>
                <a:gd name="connsiteY664" fmla="*/ 35232 h 406059"/>
                <a:gd name="connsiteX665" fmla="*/ 738671 w 764348"/>
                <a:gd name="connsiteY665" fmla="*/ 35232 h 406059"/>
                <a:gd name="connsiteX666" fmla="*/ 738671 w 764348"/>
                <a:gd name="connsiteY666" fmla="*/ 37222 h 406059"/>
                <a:gd name="connsiteX667" fmla="*/ 733894 w 764348"/>
                <a:gd name="connsiteY667" fmla="*/ 40407 h 406059"/>
                <a:gd name="connsiteX668" fmla="*/ 733098 w 764348"/>
                <a:gd name="connsiteY668" fmla="*/ 51554 h 406059"/>
                <a:gd name="connsiteX669" fmla="*/ 744244 w 764348"/>
                <a:gd name="connsiteY669" fmla="*/ 52350 h 406059"/>
                <a:gd name="connsiteX670" fmla="*/ 744642 w 764348"/>
                <a:gd name="connsiteY670" fmla="*/ 43990 h 406059"/>
                <a:gd name="connsiteX671" fmla="*/ 741458 w 764348"/>
                <a:gd name="connsiteY671" fmla="*/ 40009 h 406059"/>
                <a:gd name="connsiteX672" fmla="*/ 741458 w 764348"/>
                <a:gd name="connsiteY672" fmla="*/ 38018 h 406059"/>
                <a:gd name="connsiteX673" fmla="*/ 751410 w 764348"/>
                <a:gd name="connsiteY673" fmla="*/ 38815 h 406059"/>
                <a:gd name="connsiteX674" fmla="*/ 751410 w 764348"/>
                <a:gd name="connsiteY674" fmla="*/ 40805 h 406059"/>
                <a:gd name="connsiteX675" fmla="*/ 747429 w 764348"/>
                <a:gd name="connsiteY675" fmla="*/ 45184 h 406059"/>
                <a:gd name="connsiteX676" fmla="*/ 747031 w 764348"/>
                <a:gd name="connsiteY676" fmla="*/ 52748 h 406059"/>
                <a:gd name="connsiteX677" fmla="*/ 756187 w 764348"/>
                <a:gd name="connsiteY677" fmla="*/ 53544 h 406059"/>
                <a:gd name="connsiteX678" fmla="*/ 758974 w 764348"/>
                <a:gd name="connsiteY678" fmla="*/ 51952 h 406059"/>
                <a:gd name="connsiteX679" fmla="*/ 759770 w 764348"/>
                <a:gd name="connsiteY679" fmla="*/ 43592 h 406059"/>
                <a:gd name="connsiteX680" fmla="*/ 754993 w 764348"/>
                <a:gd name="connsiteY680" fmla="*/ 37620 h 406059"/>
                <a:gd name="connsiteX681" fmla="*/ 754993 w 764348"/>
                <a:gd name="connsiteY681" fmla="*/ 35630 h 406059"/>
                <a:gd name="connsiteX682" fmla="*/ 762955 w 764348"/>
                <a:gd name="connsiteY682" fmla="*/ 36824 h 406059"/>
                <a:gd name="connsiteX683" fmla="*/ 760964 w 764348"/>
                <a:gd name="connsiteY683" fmla="*/ 66681 h 406059"/>
                <a:gd name="connsiteX684" fmla="*/ 760964 w 764348"/>
                <a:gd name="connsiteY684" fmla="*/ 66681 h 40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</a:cxnLst>
              <a:rect l="l" t="t" r="r" b="b"/>
              <a:pathLst>
                <a:path w="764348" h="406059">
                  <a:moveTo>
                    <a:pt x="34834" y="29658"/>
                  </a:moveTo>
                  <a:cubicBezTo>
                    <a:pt x="34435" y="31251"/>
                    <a:pt x="34037" y="32047"/>
                    <a:pt x="34037" y="32445"/>
                  </a:cubicBezTo>
                  <a:cubicBezTo>
                    <a:pt x="34037" y="33241"/>
                    <a:pt x="34037" y="33639"/>
                    <a:pt x="34435" y="34037"/>
                  </a:cubicBezTo>
                  <a:lnTo>
                    <a:pt x="34435" y="35232"/>
                  </a:lnTo>
                  <a:lnTo>
                    <a:pt x="25279" y="35232"/>
                  </a:lnTo>
                  <a:lnTo>
                    <a:pt x="25279" y="33241"/>
                  </a:lnTo>
                  <a:cubicBezTo>
                    <a:pt x="30455" y="31649"/>
                    <a:pt x="33241" y="28464"/>
                    <a:pt x="33639" y="22891"/>
                  </a:cubicBezTo>
                  <a:cubicBezTo>
                    <a:pt x="33241" y="15327"/>
                    <a:pt x="28862" y="10948"/>
                    <a:pt x="20104" y="10550"/>
                  </a:cubicBezTo>
                  <a:cubicBezTo>
                    <a:pt x="10948" y="10948"/>
                    <a:pt x="6171" y="14929"/>
                    <a:pt x="5374" y="22493"/>
                  </a:cubicBezTo>
                  <a:cubicBezTo>
                    <a:pt x="5374" y="24881"/>
                    <a:pt x="5772" y="26474"/>
                    <a:pt x="6569" y="28066"/>
                  </a:cubicBezTo>
                  <a:lnTo>
                    <a:pt x="13734" y="28066"/>
                  </a:lnTo>
                  <a:cubicBezTo>
                    <a:pt x="14929" y="28066"/>
                    <a:pt x="15725" y="27668"/>
                    <a:pt x="16123" y="26872"/>
                  </a:cubicBezTo>
                  <a:cubicBezTo>
                    <a:pt x="16521" y="26075"/>
                    <a:pt x="16919" y="24483"/>
                    <a:pt x="16919" y="21696"/>
                  </a:cubicBezTo>
                  <a:lnTo>
                    <a:pt x="18910" y="21696"/>
                  </a:lnTo>
                  <a:lnTo>
                    <a:pt x="18512" y="38416"/>
                  </a:lnTo>
                  <a:lnTo>
                    <a:pt x="16521" y="38416"/>
                  </a:lnTo>
                  <a:cubicBezTo>
                    <a:pt x="16521" y="36028"/>
                    <a:pt x="15725" y="34834"/>
                    <a:pt x="13336" y="34834"/>
                  </a:cubicBezTo>
                  <a:lnTo>
                    <a:pt x="5772" y="34834"/>
                  </a:lnTo>
                  <a:cubicBezTo>
                    <a:pt x="4180" y="30454"/>
                    <a:pt x="2986" y="26075"/>
                    <a:pt x="2986" y="21696"/>
                  </a:cubicBezTo>
                  <a:cubicBezTo>
                    <a:pt x="3384" y="9355"/>
                    <a:pt x="8957" y="2986"/>
                    <a:pt x="20104" y="2986"/>
                  </a:cubicBezTo>
                  <a:cubicBezTo>
                    <a:pt x="30056" y="3782"/>
                    <a:pt x="35232" y="10151"/>
                    <a:pt x="36028" y="21696"/>
                  </a:cubicBezTo>
                  <a:cubicBezTo>
                    <a:pt x="36426" y="23687"/>
                    <a:pt x="36028" y="26075"/>
                    <a:pt x="34834" y="29658"/>
                  </a:cubicBezTo>
                  <a:lnTo>
                    <a:pt x="34834" y="29658"/>
                  </a:lnTo>
                  <a:close/>
                  <a:moveTo>
                    <a:pt x="36028" y="66681"/>
                  </a:moveTo>
                  <a:lnTo>
                    <a:pt x="38018" y="66681"/>
                  </a:lnTo>
                  <a:lnTo>
                    <a:pt x="39213" y="79819"/>
                  </a:lnTo>
                  <a:lnTo>
                    <a:pt x="37222" y="80217"/>
                  </a:lnTo>
                  <a:lnTo>
                    <a:pt x="37222" y="79819"/>
                  </a:lnTo>
                  <a:cubicBezTo>
                    <a:pt x="36824" y="76634"/>
                    <a:pt x="35630" y="75440"/>
                    <a:pt x="32445" y="75838"/>
                  </a:cubicBezTo>
                  <a:lnTo>
                    <a:pt x="19706" y="77032"/>
                  </a:lnTo>
                  <a:cubicBezTo>
                    <a:pt x="11346" y="77828"/>
                    <a:pt x="6171" y="73449"/>
                    <a:pt x="5374" y="64293"/>
                  </a:cubicBezTo>
                  <a:cubicBezTo>
                    <a:pt x="4578" y="54738"/>
                    <a:pt x="7763" y="49165"/>
                    <a:pt x="15327" y="48369"/>
                  </a:cubicBezTo>
                  <a:lnTo>
                    <a:pt x="30455" y="46777"/>
                  </a:lnTo>
                  <a:cubicBezTo>
                    <a:pt x="32843" y="46777"/>
                    <a:pt x="33639" y="45184"/>
                    <a:pt x="33241" y="42796"/>
                  </a:cubicBezTo>
                  <a:lnTo>
                    <a:pt x="33241" y="41999"/>
                  </a:lnTo>
                  <a:lnTo>
                    <a:pt x="35232" y="41999"/>
                  </a:lnTo>
                  <a:lnTo>
                    <a:pt x="36824" y="57923"/>
                  </a:lnTo>
                  <a:lnTo>
                    <a:pt x="34834" y="58321"/>
                  </a:lnTo>
                  <a:lnTo>
                    <a:pt x="34834" y="57525"/>
                  </a:lnTo>
                  <a:cubicBezTo>
                    <a:pt x="34435" y="55137"/>
                    <a:pt x="33241" y="53942"/>
                    <a:pt x="31251" y="54340"/>
                  </a:cubicBezTo>
                  <a:lnTo>
                    <a:pt x="16123" y="55933"/>
                  </a:lnTo>
                  <a:cubicBezTo>
                    <a:pt x="10948" y="56729"/>
                    <a:pt x="8161" y="59914"/>
                    <a:pt x="8957" y="65885"/>
                  </a:cubicBezTo>
                  <a:cubicBezTo>
                    <a:pt x="9753" y="72255"/>
                    <a:pt x="13336" y="75440"/>
                    <a:pt x="19308" y="74643"/>
                  </a:cubicBezTo>
                  <a:lnTo>
                    <a:pt x="31649" y="73449"/>
                  </a:lnTo>
                  <a:cubicBezTo>
                    <a:pt x="35232" y="73051"/>
                    <a:pt x="36824" y="71459"/>
                    <a:pt x="36426" y="68672"/>
                  </a:cubicBezTo>
                  <a:lnTo>
                    <a:pt x="36028" y="66681"/>
                  </a:lnTo>
                  <a:lnTo>
                    <a:pt x="36028" y="66681"/>
                  </a:lnTo>
                  <a:close/>
                  <a:moveTo>
                    <a:pt x="22493" y="117638"/>
                  </a:moveTo>
                  <a:cubicBezTo>
                    <a:pt x="19706" y="119230"/>
                    <a:pt x="18512" y="121221"/>
                    <a:pt x="19308" y="123609"/>
                  </a:cubicBezTo>
                  <a:lnTo>
                    <a:pt x="17317" y="124007"/>
                  </a:lnTo>
                  <a:lnTo>
                    <a:pt x="13734" y="108084"/>
                  </a:lnTo>
                  <a:lnTo>
                    <a:pt x="15725" y="107685"/>
                  </a:lnTo>
                  <a:lnTo>
                    <a:pt x="16123" y="109278"/>
                  </a:lnTo>
                  <a:cubicBezTo>
                    <a:pt x="16521" y="110870"/>
                    <a:pt x="16919" y="111666"/>
                    <a:pt x="17715" y="111666"/>
                  </a:cubicBezTo>
                  <a:cubicBezTo>
                    <a:pt x="18512" y="112065"/>
                    <a:pt x="19308" y="111666"/>
                    <a:pt x="20502" y="110870"/>
                  </a:cubicBezTo>
                  <a:lnTo>
                    <a:pt x="25677" y="107287"/>
                  </a:lnTo>
                  <a:lnTo>
                    <a:pt x="23289" y="96539"/>
                  </a:lnTo>
                  <a:lnTo>
                    <a:pt x="16919" y="95743"/>
                  </a:lnTo>
                  <a:cubicBezTo>
                    <a:pt x="15327" y="95344"/>
                    <a:pt x="14132" y="95743"/>
                    <a:pt x="14132" y="96141"/>
                  </a:cubicBezTo>
                  <a:cubicBezTo>
                    <a:pt x="13734" y="96937"/>
                    <a:pt x="13734" y="98131"/>
                    <a:pt x="14132" y="100520"/>
                  </a:cubicBezTo>
                  <a:lnTo>
                    <a:pt x="14132" y="100918"/>
                  </a:lnTo>
                  <a:lnTo>
                    <a:pt x="12142" y="101316"/>
                  </a:lnTo>
                  <a:lnTo>
                    <a:pt x="9355" y="88179"/>
                  </a:lnTo>
                  <a:lnTo>
                    <a:pt x="11346" y="87781"/>
                  </a:lnTo>
                  <a:lnTo>
                    <a:pt x="11346" y="88577"/>
                  </a:lnTo>
                  <a:cubicBezTo>
                    <a:pt x="11744" y="90965"/>
                    <a:pt x="13734" y="92160"/>
                    <a:pt x="16919" y="92558"/>
                  </a:cubicBezTo>
                  <a:lnTo>
                    <a:pt x="42397" y="95743"/>
                  </a:lnTo>
                  <a:lnTo>
                    <a:pt x="43592" y="94946"/>
                  </a:lnTo>
                  <a:lnTo>
                    <a:pt x="45184" y="102112"/>
                  </a:lnTo>
                  <a:lnTo>
                    <a:pt x="22493" y="117638"/>
                  </a:lnTo>
                  <a:lnTo>
                    <a:pt x="22493" y="117638"/>
                  </a:lnTo>
                  <a:close/>
                  <a:moveTo>
                    <a:pt x="25677" y="96937"/>
                  </a:moveTo>
                  <a:lnTo>
                    <a:pt x="27668" y="105695"/>
                  </a:lnTo>
                  <a:lnTo>
                    <a:pt x="38416" y="98529"/>
                  </a:lnTo>
                  <a:lnTo>
                    <a:pt x="25677" y="96937"/>
                  </a:lnTo>
                  <a:lnTo>
                    <a:pt x="25677" y="96937"/>
                  </a:lnTo>
                  <a:close/>
                  <a:moveTo>
                    <a:pt x="59516" y="157846"/>
                  </a:moveTo>
                  <a:lnTo>
                    <a:pt x="59516" y="157448"/>
                  </a:lnTo>
                  <a:cubicBezTo>
                    <a:pt x="58719" y="154661"/>
                    <a:pt x="57525" y="153467"/>
                    <a:pt x="55535" y="154263"/>
                  </a:cubicBezTo>
                  <a:lnTo>
                    <a:pt x="30056" y="163021"/>
                  </a:lnTo>
                  <a:lnTo>
                    <a:pt x="29260" y="160234"/>
                  </a:lnTo>
                  <a:lnTo>
                    <a:pt x="45184" y="129183"/>
                  </a:lnTo>
                  <a:lnTo>
                    <a:pt x="27270" y="135552"/>
                  </a:lnTo>
                  <a:cubicBezTo>
                    <a:pt x="24483" y="136348"/>
                    <a:pt x="23687" y="138339"/>
                    <a:pt x="24881" y="141524"/>
                  </a:cubicBezTo>
                  <a:lnTo>
                    <a:pt x="22891" y="142320"/>
                  </a:lnTo>
                  <a:lnTo>
                    <a:pt x="18910" y="130775"/>
                  </a:lnTo>
                  <a:lnTo>
                    <a:pt x="20900" y="129979"/>
                  </a:lnTo>
                  <a:lnTo>
                    <a:pt x="20900" y="130377"/>
                  </a:lnTo>
                  <a:cubicBezTo>
                    <a:pt x="21696" y="132766"/>
                    <a:pt x="23289" y="133562"/>
                    <a:pt x="25279" y="132766"/>
                  </a:cubicBezTo>
                  <a:lnTo>
                    <a:pt x="47175" y="125202"/>
                  </a:lnTo>
                  <a:cubicBezTo>
                    <a:pt x="47573" y="124007"/>
                    <a:pt x="47175" y="122813"/>
                    <a:pt x="46777" y="121221"/>
                  </a:cubicBezTo>
                  <a:lnTo>
                    <a:pt x="48767" y="120425"/>
                  </a:lnTo>
                  <a:lnTo>
                    <a:pt x="52350" y="129979"/>
                  </a:lnTo>
                  <a:lnTo>
                    <a:pt x="38815" y="156652"/>
                  </a:lnTo>
                  <a:lnTo>
                    <a:pt x="53146" y="151476"/>
                  </a:lnTo>
                  <a:cubicBezTo>
                    <a:pt x="54738" y="150680"/>
                    <a:pt x="55933" y="150282"/>
                    <a:pt x="56331" y="149486"/>
                  </a:cubicBezTo>
                  <a:cubicBezTo>
                    <a:pt x="56729" y="148690"/>
                    <a:pt x="56331" y="147495"/>
                    <a:pt x="55933" y="145505"/>
                  </a:cubicBezTo>
                  <a:lnTo>
                    <a:pt x="55933" y="145107"/>
                  </a:lnTo>
                  <a:lnTo>
                    <a:pt x="57923" y="144310"/>
                  </a:lnTo>
                  <a:lnTo>
                    <a:pt x="62302" y="156652"/>
                  </a:lnTo>
                  <a:lnTo>
                    <a:pt x="59516" y="157846"/>
                  </a:lnTo>
                  <a:lnTo>
                    <a:pt x="59516" y="157846"/>
                  </a:lnTo>
                  <a:close/>
                  <a:moveTo>
                    <a:pt x="69070" y="194869"/>
                  </a:moveTo>
                  <a:lnTo>
                    <a:pt x="68274" y="193277"/>
                  </a:lnTo>
                  <a:cubicBezTo>
                    <a:pt x="72255" y="189694"/>
                    <a:pt x="73051" y="185315"/>
                    <a:pt x="71060" y="180139"/>
                  </a:cubicBezTo>
                  <a:cubicBezTo>
                    <a:pt x="67080" y="173372"/>
                    <a:pt x="61108" y="171779"/>
                    <a:pt x="53146" y="175362"/>
                  </a:cubicBezTo>
                  <a:cubicBezTo>
                    <a:pt x="45184" y="179741"/>
                    <a:pt x="42796" y="185713"/>
                    <a:pt x="45582" y="192878"/>
                  </a:cubicBezTo>
                  <a:cubicBezTo>
                    <a:pt x="46378" y="194869"/>
                    <a:pt x="47573" y="196461"/>
                    <a:pt x="49165" y="197257"/>
                  </a:cubicBezTo>
                  <a:lnTo>
                    <a:pt x="55535" y="194073"/>
                  </a:lnTo>
                  <a:cubicBezTo>
                    <a:pt x="56729" y="193675"/>
                    <a:pt x="57127" y="192878"/>
                    <a:pt x="57127" y="192082"/>
                  </a:cubicBezTo>
                  <a:cubicBezTo>
                    <a:pt x="57127" y="191286"/>
                    <a:pt x="56729" y="189694"/>
                    <a:pt x="55535" y="187305"/>
                  </a:cubicBezTo>
                  <a:lnTo>
                    <a:pt x="57127" y="186509"/>
                  </a:lnTo>
                  <a:lnTo>
                    <a:pt x="64691" y="201637"/>
                  </a:lnTo>
                  <a:lnTo>
                    <a:pt x="63099" y="202433"/>
                  </a:lnTo>
                  <a:cubicBezTo>
                    <a:pt x="62302" y="200044"/>
                    <a:pt x="60710" y="199646"/>
                    <a:pt x="58719" y="200442"/>
                  </a:cubicBezTo>
                  <a:lnTo>
                    <a:pt x="51952" y="203627"/>
                  </a:lnTo>
                  <a:cubicBezTo>
                    <a:pt x="48369" y="200442"/>
                    <a:pt x="45582" y="196859"/>
                    <a:pt x="43592" y="192878"/>
                  </a:cubicBezTo>
                  <a:cubicBezTo>
                    <a:pt x="38416" y="181732"/>
                    <a:pt x="40407" y="173770"/>
                    <a:pt x="49961" y="168594"/>
                  </a:cubicBezTo>
                  <a:cubicBezTo>
                    <a:pt x="59118" y="165012"/>
                    <a:pt x="66681" y="168196"/>
                    <a:pt x="72653" y="178149"/>
                  </a:cubicBezTo>
                  <a:cubicBezTo>
                    <a:pt x="73449" y="180139"/>
                    <a:pt x="74643" y="182926"/>
                    <a:pt x="75440" y="186111"/>
                  </a:cubicBezTo>
                  <a:cubicBezTo>
                    <a:pt x="75838" y="187703"/>
                    <a:pt x="75838" y="188499"/>
                    <a:pt x="76236" y="188897"/>
                  </a:cubicBezTo>
                  <a:cubicBezTo>
                    <a:pt x="76634" y="189694"/>
                    <a:pt x="77032" y="190092"/>
                    <a:pt x="77430" y="189694"/>
                  </a:cubicBezTo>
                  <a:lnTo>
                    <a:pt x="78226" y="190888"/>
                  </a:lnTo>
                  <a:lnTo>
                    <a:pt x="69070" y="194869"/>
                  </a:lnTo>
                  <a:lnTo>
                    <a:pt x="69070" y="194869"/>
                  </a:lnTo>
                  <a:close/>
                  <a:moveTo>
                    <a:pt x="95743" y="227513"/>
                  </a:moveTo>
                  <a:cubicBezTo>
                    <a:pt x="94946" y="231494"/>
                    <a:pt x="92558" y="234281"/>
                    <a:pt x="88975" y="236669"/>
                  </a:cubicBezTo>
                  <a:cubicBezTo>
                    <a:pt x="85392" y="239058"/>
                    <a:pt x="81411" y="239854"/>
                    <a:pt x="77032" y="239058"/>
                  </a:cubicBezTo>
                  <a:cubicBezTo>
                    <a:pt x="72255" y="238262"/>
                    <a:pt x="67876" y="234281"/>
                    <a:pt x="63497" y="227513"/>
                  </a:cubicBezTo>
                  <a:lnTo>
                    <a:pt x="54738" y="213978"/>
                  </a:lnTo>
                  <a:lnTo>
                    <a:pt x="56331" y="212783"/>
                  </a:lnTo>
                  <a:cubicBezTo>
                    <a:pt x="57923" y="215968"/>
                    <a:pt x="59914" y="216366"/>
                    <a:pt x="61904" y="214774"/>
                  </a:cubicBezTo>
                  <a:lnTo>
                    <a:pt x="78226" y="204025"/>
                  </a:lnTo>
                  <a:cubicBezTo>
                    <a:pt x="79819" y="202831"/>
                    <a:pt x="80615" y="202035"/>
                    <a:pt x="80615" y="201238"/>
                  </a:cubicBezTo>
                  <a:cubicBezTo>
                    <a:pt x="80615" y="200442"/>
                    <a:pt x="80217" y="199248"/>
                    <a:pt x="79421" y="197656"/>
                  </a:cubicBezTo>
                  <a:lnTo>
                    <a:pt x="81013" y="196461"/>
                  </a:lnTo>
                  <a:cubicBezTo>
                    <a:pt x="83402" y="199248"/>
                    <a:pt x="84994" y="201637"/>
                    <a:pt x="85790" y="203229"/>
                  </a:cubicBezTo>
                  <a:cubicBezTo>
                    <a:pt x="86188" y="203627"/>
                    <a:pt x="86586" y="204025"/>
                    <a:pt x="86188" y="204025"/>
                  </a:cubicBezTo>
                  <a:cubicBezTo>
                    <a:pt x="87781" y="206016"/>
                    <a:pt x="88975" y="207608"/>
                    <a:pt x="89771" y="208802"/>
                  </a:cubicBezTo>
                  <a:cubicBezTo>
                    <a:pt x="94946" y="216764"/>
                    <a:pt x="96937" y="222736"/>
                    <a:pt x="95743" y="227513"/>
                  </a:cubicBezTo>
                  <a:lnTo>
                    <a:pt x="95743" y="227513"/>
                  </a:lnTo>
                  <a:close/>
                  <a:moveTo>
                    <a:pt x="85790" y="207608"/>
                  </a:moveTo>
                  <a:lnTo>
                    <a:pt x="65885" y="220347"/>
                  </a:lnTo>
                  <a:cubicBezTo>
                    <a:pt x="64293" y="221541"/>
                    <a:pt x="63497" y="222338"/>
                    <a:pt x="63497" y="222736"/>
                  </a:cubicBezTo>
                  <a:cubicBezTo>
                    <a:pt x="63497" y="223134"/>
                    <a:pt x="63895" y="224328"/>
                    <a:pt x="65089" y="225921"/>
                  </a:cubicBezTo>
                  <a:cubicBezTo>
                    <a:pt x="70264" y="233484"/>
                    <a:pt x="76634" y="235077"/>
                    <a:pt x="84596" y="230300"/>
                  </a:cubicBezTo>
                  <a:cubicBezTo>
                    <a:pt x="88179" y="227911"/>
                    <a:pt x="90567" y="224726"/>
                    <a:pt x="91363" y="221541"/>
                  </a:cubicBezTo>
                  <a:cubicBezTo>
                    <a:pt x="92160" y="218357"/>
                    <a:pt x="91363" y="214376"/>
                    <a:pt x="88577" y="209997"/>
                  </a:cubicBezTo>
                  <a:cubicBezTo>
                    <a:pt x="88179" y="209599"/>
                    <a:pt x="87383" y="208802"/>
                    <a:pt x="86586" y="207608"/>
                  </a:cubicBezTo>
                  <a:cubicBezTo>
                    <a:pt x="86984" y="208802"/>
                    <a:pt x="86586" y="208802"/>
                    <a:pt x="85790" y="207608"/>
                  </a:cubicBezTo>
                  <a:lnTo>
                    <a:pt x="85790" y="207608"/>
                  </a:lnTo>
                  <a:close/>
                  <a:moveTo>
                    <a:pt x="118434" y="272100"/>
                  </a:moveTo>
                  <a:cubicBezTo>
                    <a:pt x="109676" y="278469"/>
                    <a:pt x="101316" y="277275"/>
                    <a:pt x="93354" y="268119"/>
                  </a:cubicBezTo>
                  <a:cubicBezTo>
                    <a:pt x="86586" y="258963"/>
                    <a:pt x="86586" y="251001"/>
                    <a:pt x="93354" y="243835"/>
                  </a:cubicBezTo>
                  <a:cubicBezTo>
                    <a:pt x="102112" y="237465"/>
                    <a:pt x="110870" y="238660"/>
                    <a:pt x="119230" y="247418"/>
                  </a:cubicBezTo>
                  <a:cubicBezTo>
                    <a:pt x="125600" y="256972"/>
                    <a:pt x="125600" y="264934"/>
                    <a:pt x="118434" y="272100"/>
                  </a:cubicBezTo>
                  <a:lnTo>
                    <a:pt x="118434" y="272100"/>
                  </a:lnTo>
                  <a:close/>
                  <a:moveTo>
                    <a:pt x="116444" y="248214"/>
                  </a:moveTo>
                  <a:cubicBezTo>
                    <a:pt x="111667" y="243437"/>
                    <a:pt x="106093" y="243437"/>
                    <a:pt x="99724" y="248214"/>
                  </a:cubicBezTo>
                  <a:cubicBezTo>
                    <a:pt x="92160" y="254982"/>
                    <a:pt x="90567" y="261749"/>
                    <a:pt x="94946" y="268119"/>
                  </a:cubicBezTo>
                  <a:cubicBezTo>
                    <a:pt x="99325" y="272896"/>
                    <a:pt x="104899" y="272896"/>
                    <a:pt x="111667" y="267721"/>
                  </a:cubicBezTo>
                  <a:cubicBezTo>
                    <a:pt x="119230" y="260555"/>
                    <a:pt x="120823" y="254185"/>
                    <a:pt x="116444" y="248214"/>
                  </a:cubicBezTo>
                  <a:lnTo>
                    <a:pt x="116444" y="248214"/>
                  </a:lnTo>
                  <a:close/>
                  <a:moveTo>
                    <a:pt x="160633" y="293995"/>
                  </a:moveTo>
                  <a:lnTo>
                    <a:pt x="160234" y="293597"/>
                  </a:lnTo>
                  <a:cubicBezTo>
                    <a:pt x="158244" y="291607"/>
                    <a:pt x="156652" y="291209"/>
                    <a:pt x="155457" y="292801"/>
                  </a:cubicBezTo>
                  <a:lnTo>
                    <a:pt x="137145" y="312706"/>
                  </a:lnTo>
                  <a:lnTo>
                    <a:pt x="135154" y="310715"/>
                  </a:lnTo>
                  <a:lnTo>
                    <a:pt x="134358" y="275683"/>
                  </a:lnTo>
                  <a:lnTo>
                    <a:pt x="121619" y="289616"/>
                  </a:lnTo>
                  <a:cubicBezTo>
                    <a:pt x="119230" y="291607"/>
                    <a:pt x="119628" y="293995"/>
                    <a:pt x="122415" y="295986"/>
                  </a:cubicBezTo>
                  <a:lnTo>
                    <a:pt x="121221" y="297578"/>
                  </a:lnTo>
                  <a:lnTo>
                    <a:pt x="112065" y="289218"/>
                  </a:lnTo>
                  <a:lnTo>
                    <a:pt x="113259" y="287626"/>
                  </a:lnTo>
                  <a:lnTo>
                    <a:pt x="113657" y="288024"/>
                  </a:lnTo>
                  <a:cubicBezTo>
                    <a:pt x="115647" y="290014"/>
                    <a:pt x="117240" y="290014"/>
                    <a:pt x="118434" y="288422"/>
                  </a:cubicBezTo>
                  <a:lnTo>
                    <a:pt x="134358" y="271304"/>
                  </a:lnTo>
                  <a:cubicBezTo>
                    <a:pt x="133960" y="270109"/>
                    <a:pt x="133164" y="268915"/>
                    <a:pt x="131970" y="267721"/>
                  </a:cubicBezTo>
                  <a:lnTo>
                    <a:pt x="133164" y="266128"/>
                  </a:lnTo>
                  <a:lnTo>
                    <a:pt x="140728" y="273294"/>
                  </a:lnTo>
                  <a:lnTo>
                    <a:pt x="141524" y="303152"/>
                  </a:lnTo>
                  <a:lnTo>
                    <a:pt x="151874" y="292005"/>
                  </a:lnTo>
                  <a:cubicBezTo>
                    <a:pt x="153069" y="290810"/>
                    <a:pt x="153865" y="289616"/>
                    <a:pt x="153865" y="288820"/>
                  </a:cubicBezTo>
                  <a:cubicBezTo>
                    <a:pt x="153865" y="288024"/>
                    <a:pt x="153069" y="286830"/>
                    <a:pt x="151476" y="285635"/>
                  </a:cubicBezTo>
                  <a:lnTo>
                    <a:pt x="151078" y="285237"/>
                  </a:lnTo>
                  <a:lnTo>
                    <a:pt x="152273" y="283645"/>
                  </a:lnTo>
                  <a:lnTo>
                    <a:pt x="161827" y="292403"/>
                  </a:lnTo>
                  <a:lnTo>
                    <a:pt x="160633" y="293995"/>
                  </a:lnTo>
                  <a:lnTo>
                    <a:pt x="160633" y="293995"/>
                  </a:lnTo>
                  <a:close/>
                  <a:moveTo>
                    <a:pt x="186509" y="322260"/>
                  </a:moveTo>
                  <a:lnTo>
                    <a:pt x="184917" y="321066"/>
                  </a:lnTo>
                  <a:cubicBezTo>
                    <a:pt x="186907" y="315891"/>
                    <a:pt x="185315" y="311512"/>
                    <a:pt x="181334" y="308327"/>
                  </a:cubicBezTo>
                  <a:cubicBezTo>
                    <a:pt x="174964" y="304346"/>
                    <a:pt x="168595" y="305540"/>
                    <a:pt x="163419" y="312308"/>
                  </a:cubicBezTo>
                  <a:cubicBezTo>
                    <a:pt x="158642" y="319872"/>
                    <a:pt x="159040" y="326241"/>
                    <a:pt x="165012" y="331416"/>
                  </a:cubicBezTo>
                  <a:cubicBezTo>
                    <a:pt x="167002" y="332611"/>
                    <a:pt x="168595" y="333407"/>
                    <a:pt x="170187" y="333805"/>
                  </a:cubicBezTo>
                  <a:lnTo>
                    <a:pt x="174566" y="327834"/>
                  </a:lnTo>
                  <a:cubicBezTo>
                    <a:pt x="175362" y="327037"/>
                    <a:pt x="175362" y="325843"/>
                    <a:pt x="174964" y="325047"/>
                  </a:cubicBezTo>
                  <a:cubicBezTo>
                    <a:pt x="174566" y="324251"/>
                    <a:pt x="173372" y="323056"/>
                    <a:pt x="171381" y="321464"/>
                  </a:cubicBezTo>
                  <a:lnTo>
                    <a:pt x="172576" y="319872"/>
                  </a:lnTo>
                  <a:lnTo>
                    <a:pt x="186111" y="329824"/>
                  </a:lnTo>
                  <a:lnTo>
                    <a:pt x="184917" y="331416"/>
                  </a:lnTo>
                  <a:cubicBezTo>
                    <a:pt x="182926" y="329824"/>
                    <a:pt x="181334" y="329824"/>
                    <a:pt x="180139" y="331815"/>
                  </a:cubicBezTo>
                  <a:lnTo>
                    <a:pt x="175760" y="337786"/>
                  </a:lnTo>
                  <a:cubicBezTo>
                    <a:pt x="170983" y="336592"/>
                    <a:pt x="167002" y="334999"/>
                    <a:pt x="163419" y="332213"/>
                  </a:cubicBezTo>
                  <a:cubicBezTo>
                    <a:pt x="153467" y="324649"/>
                    <a:pt x="151874" y="316687"/>
                    <a:pt x="157846" y="307531"/>
                  </a:cubicBezTo>
                  <a:cubicBezTo>
                    <a:pt x="164215" y="299967"/>
                    <a:pt x="172576" y="299171"/>
                    <a:pt x="182130" y="305142"/>
                  </a:cubicBezTo>
                  <a:cubicBezTo>
                    <a:pt x="184120" y="306336"/>
                    <a:pt x="186111" y="308327"/>
                    <a:pt x="188101" y="311114"/>
                  </a:cubicBezTo>
                  <a:cubicBezTo>
                    <a:pt x="188898" y="312308"/>
                    <a:pt x="189694" y="313104"/>
                    <a:pt x="190092" y="313104"/>
                  </a:cubicBezTo>
                  <a:cubicBezTo>
                    <a:pt x="190888" y="313502"/>
                    <a:pt x="191286" y="313502"/>
                    <a:pt x="191684" y="313502"/>
                  </a:cubicBezTo>
                  <a:lnTo>
                    <a:pt x="192878" y="314298"/>
                  </a:lnTo>
                  <a:lnTo>
                    <a:pt x="186509" y="322260"/>
                  </a:lnTo>
                  <a:lnTo>
                    <a:pt x="186509" y="322260"/>
                  </a:lnTo>
                  <a:close/>
                  <a:moveTo>
                    <a:pt x="248214" y="346942"/>
                  </a:moveTo>
                  <a:lnTo>
                    <a:pt x="248214" y="346942"/>
                  </a:lnTo>
                  <a:cubicBezTo>
                    <a:pt x="245029" y="345350"/>
                    <a:pt x="243039" y="345748"/>
                    <a:pt x="241845" y="348535"/>
                  </a:cubicBezTo>
                  <a:lnTo>
                    <a:pt x="236271" y="360080"/>
                  </a:lnTo>
                  <a:cubicBezTo>
                    <a:pt x="232290" y="367643"/>
                    <a:pt x="226319" y="369634"/>
                    <a:pt x="217561" y="365653"/>
                  </a:cubicBezTo>
                  <a:cubicBezTo>
                    <a:pt x="208802" y="361274"/>
                    <a:pt x="206016" y="355700"/>
                    <a:pt x="209201" y="348933"/>
                  </a:cubicBezTo>
                  <a:lnTo>
                    <a:pt x="215968" y="335397"/>
                  </a:lnTo>
                  <a:cubicBezTo>
                    <a:pt x="217163" y="333407"/>
                    <a:pt x="216366" y="331815"/>
                    <a:pt x="214376" y="330620"/>
                  </a:cubicBezTo>
                  <a:lnTo>
                    <a:pt x="213580" y="330222"/>
                  </a:lnTo>
                  <a:lnTo>
                    <a:pt x="214376" y="328630"/>
                  </a:lnTo>
                  <a:lnTo>
                    <a:pt x="228707" y="335397"/>
                  </a:lnTo>
                  <a:lnTo>
                    <a:pt x="227911" y="336990"/>
                  </a:lnTo>
                  <a:lnTo>
                    <a:pt x="227115" y="336592"/>
                  </a:lnTo>
                  <a:cubicBezTo>
                    <a:pt x="225124" y="335397"/>
                    <a:pt x="223532" y="336194"/>
                    <a:pt x="222338" y="338184"/>
                  </a:cubicBezTo>
                  <a:lnTo>
                    <a:pt x="215570" y="351719"/>
                  </a:lnTo>
                  <a:cubicBezTo>
                    <a:pt x="213182" y="356497"/>
                    <a:pt x="214774" y="360478"/>
                    <a:pt x="219949" y="363264"/>
                  </a:cubicBezTo>
                  <a:cubicBezTo>
                    <a:pt x="225921" y="366051"/>
                    <a:pt x="230300" y="364459"/>
                    <a:pt x="233086" y="359283"/>
                  </a:cubicBezTo>
                  <a:lnTo>
                    <a:pt x="238262" y="348137"/>
                  </a:lnTo>
                  <a:cubicBezTo>
                    <a:pt x="239854" y="344952"/>
                    <a:pt x="239456" y="342961"/>
                    <a:pt x="236669" y="341767"/>
                  </a:cubicBezTo>
                  <a:lnTo>
                    <a:pt x="235873" y="341369"/>
                  </a:lnTo>
                  <a:lnTo>
                    <a:pt x="236669" y="339777"/>
                  </a:lnTo>
                  <a:lnTo>
                    <a:pt x="248612" y="345350"/>
                  </a:lnTo>
                  <a:lnTo>
                    <a:pt x="248214" y="346942"/>
                  </a:lnTo>
                  <a:lnTo>
                    <a:pt x="248214" y="346942"/>
                  </a:lnTo>
                  <a:close/>
                  <a:moveTo>
                    <a:pt x="287626" y="360876"/>
                  </a:moveTo>
                  <a:lnTo>
                    <a:pt x="287228" y="360876"/>
                  </a:lnTo>
                  <a:cubicBezTo>
                    <a:pt x="284441" y="359681"/>
                    <a:pt x="282849" y="360080"/>
                    <a:pt x="282451" y="362070"/>
                  </a:cubicBezTo>
                  <a:lnTo>
                    <a:pt x="273692" y="387548"/>
                  </a:lnTo>
                  <a:lnTo>
                    <a:pt x="270906" y="386752"/>
                  </a:lnTo>
                  <a:lnTo>
                    <a:pt x="256176" y="354904"/>
                  </a:lnTo>
                  <a:lnTo>
                    <a:pt x="249807" y="372819"/>
                  </a:lnTo>
                  <a:cubicBezTo>
                    <a:pt x="248612" y="375605"/>
                    <a:pt x="249807" y="377596"/>
                    <a:pt x="252991" y="378392"/>
                  </a:cubicBezTo>
                  <a:lnTo>
                    <a:pt x="252195" y="380383"/>
                  </a:lnTo>
                  <a:lnTo>
                    <a:pt x="240650" y="376402"/>
                  </a:lnTo>
                  <a:lnTo>
                    <a:pt x="241446" y="374411"/>
                  </a:lnTo>
                  <a:lnTo>
                    <a:pt x="241845" y="374411"/>
                  </a:lnTo>
                  <a:cubicBezTo>
                    <a:pt x="244233" y="375207"/>
                    <a:pt x="245826" y="374809"/>
                    <a:pt x="246622" y="372819"/>
                  </a:cubicBezTo>
                  <a:lnTo>
                    <a:pt x="254186" y="350923"/>
                  </a:lnTo>
                  <a:cubicBezTo>
                    <a:pt x="253389" y="350127"/>
                    <a:pt x="252195" y="349331"/>
                    <a:pt x="250603" y="348535"/>
                  </a:cubicBezTo>
                  <a:lnTo>
                    <a:pt x="251399" y="346544"/>
                  </a:lnTo>
                  <a:lnTo>
                    <a:pt x="260953" y="349729"/>
                  </a:lnTo>
                  <a:lnTo>
                    <a:pt x="273692" y="376800"/>
                  </a:lnTo>
                  <a:lnTo>
                    <a:pt x="278868" y="362468"/>
                  </a:lnTo>
                  <a:cubicBezTo>
                    <a:pt x="279664" y="360876"/>
                    <a:pt x="279664" y="359681"/>
                    <a:pt x="279266" y="358885"/>
                  </a:cubicBezTo>
                  <a:cubicBezTo>
                    <a:pt x="278868" y="358089"/>
                    <a:pt x="277673" y="357691"/>
                    <a:pt x="275683" y="356895"/>
                  </a:cubicBezTo>
                  <a:lnTo>
                    <a:pt x="275285" y="356895"/>
                  </a:lnTo>
                  <a:lnTo>
                    <a:pt x="276081" y="354904"/>
                  </a:lnTo>
                  <a:lnTo>
                    <a:pt x="288422" y="359283"/>
                  </a:lnTo>
                  <a:lnTo>
                    <a:pt x="287626" y="360876"/>
                  </a:lnTo>
                  <a:lnTo>
                    <a:pt x="287626" y="360876"/>
                  </a:lnTo>
                  <a:close/>
                  <a:moveTo>
                    <a:pt x="307929" y="365255"/>
                  </a:moveTo>
                  <a:lnTo>
                    <a:pt x="307133" y="365255"/>
                  </a:lnTo>
                  <a:cubicBezTo>
                    <a:pt x="304744" y="364459"/>
                    <a:pt x="303152" y="365653"/>
                    <a:pt x="302355" y="368042"/>
                  </a:cubicBezTo>
                  <a:lnTo>
                    <a:pt x="297578" y="387548"/>
                  </a:lnTo>
                  <a:cubicBezTo>
                    <a:pt x="296782" y="389937"/>
                    <a:pt x="297976" y="391529"/>
                    <a:pt x="300365" y="392325"/>
                  </a:cubicBezTo>
                  <a:lnTo>
                    <a:pt x="301161" y="392325"/>
                  </a:lnTo>
                  <a:lnTo>
                    <a:pt x="300763" y="394316"/>
                  </a:lnTo>
                  <a:lnTo>
                    <a:pt x="285237" y="390335"/>
                  </a:lnTo>
                  <a:lnTo>
                    <a:pt x="285635" y="388344"/>
                  </a:lnTo>
                  <a:lnTo>
                    <a:pt x="286033" y="388344"/>
                  </a:lnTo>
                  <a:cubicBezTo>
                    <a:pt x="288422" y="389141"/>
                    <a:pt x="290014" y="387946"/>
                    <a:pt x="290413" y="385956"/>
                  </a:cubicBezTo>
                  <a:lnTo>
                    <a:pt x="295190" y="366449"/>
                  </a:lnTo>
                  <a:cubicBezTo>
                    <a:pt x="295986" y="364061"/>
                    <a:pt x="295190" y="362468"/>
                    <a:pt x="292403" y="362070"/>
                  </a:cubicBezTo>
                  <a:lnTo>
                    <a:pt x="292005" y="362070"/>
                  </a:lnTo>
                  <a:lnTo>
                    <a:pt x="292403" y="360080"/>
                  </a:lnTo>
                  <a:lnTo>
                    <a:pt x="307929" y="364061"/>
                  </a:lnTo>
                  <a:lnTo>
                    <a:pt x="307929" y="365255"/>
                  </a:lnTo>
                  <a:lnTo>
                    <a:pt x="307929" y="365255"/>
                  </a:lnTo>
                  <a:close/>
                  <a:moveTo>
                    <a:pt x="348535" y="372022"/>
                  </a:moveTo>
                  <a:lnTo>
                    <a:pt x="348535" y="372022"/>
                  </a:lnTo>
                  <a:cubicBezTo>
                    <a:pt x="345748" y="371226"/>
                    <a:pt x="343758" y="372819"/>
                    <a:pt x="341767" y="376402"/>
                  </a:cubicBezTo>
                  <a:lnTo>
                    <a:pt x="327834" y="399093"/>
                  </a:lnTo>
                  <a:lnTo>
                    <a:pt x="324649" y="398695"/>
                  </a:lnTo>
                  <a:lnTo>
                    <a:pt x="316687" y="371624"/>
                  </a:lnTo>
                  <a:cubicBezTo>
                    <a:pt x="315891" y="369634"/>
                    <a:pt x="315493" y="368440"/>
                    <a:pt x="315095" y="368042"/>
                  </a:cubicBezTo>
                  <a:cubicBezTo>
                    <a:pt x="314697" y="367245"/>
                    <a:pt x="313502" y="366847"/>
                    <a:pt x="311910" y="366847"/>
                  </a:cubicBezTo>
                  <a:lnTo>
                    <a:pt x="311512" y="366847"/>
                  </a:lnTo>
                  <a:lnTo>
                    <a:pt x="311910" y="364857"/>
                  </a:lnTo>
                  <a:lnTo>
                    <a:pt x="329426" y="367643"/>
                  </a:lnTo>
                  <a:lnTo>
                    <a:pt x="329028" y="369634"/>
                  </a:lnTo>
                  <a:lnTo>
                    <a:pt x="328232" y="369634"/>
                  </a:lnTo>
                  <a:cubicBezTo>
                    <a:pt x="326241" y="369236"/>
                    <a:pt x="324649" y="369634"/>
                    <a:pt x="324251" y="370032"/>
                  </a:cubicBezTo>
                  <a:cubicBezTo>
                    <a:pt x="323455" y="370430"/>
                    <a:pt x="323455" y="371624"/>
                    <a:pt x="324251" y="373615"/>
                  </a:cubicBezTo>
                  <a:lnTo>
                    <a:pt x="329426" y="391529"/>
                  </a:lnTo>
                  <a:lnTo>
                    <a:pt x="339777" y="374411"/>
                  </a:lnTo>
                  <a:cubicBezTo>
                    <a:pt x="340573" y="372819"/>
                    <a:pt x="339777" y="371624"/>
                    <a:pt x="336990" y="371226"/>
                  </a:cubicBezTo>
                  <a:lnTo>
                    <a:pt x="335796" y="371226"/>
                  </a:lnTo>
                  <a:lnTo>
                    <a:pt x="336194" y="369236"/>
                  </a:lnTo>
                  <a:lnTo>
                    <a:pt x="348933" y="371226"/>
                  </a:lnTo>
                  <a:lnTo>
                    <a:pt x="348535" y="372022"/>
                  </a:lnTo>
                  <a:lnTo>
                    <a:pt x="348535" y="372022"/>
                  </a:lnTo>
                  <a:close/>
                  <a:moveTo>
                    <a:pt x="374809" y="374013"/>
                  </a:moveTo>
                  <a:lnTo>
                    <a:pt x="363663" y="373615"/>
                  </a:lnTo>
                  <a:lnTo>
                    <a:pt x="363264" y="384762"/>
                  </a:lnTo>
                  <a:lnTo>
                    <a:pt x="371625" y="385160"/>
                  </a:lnTo>
                  <a:cubicBezTo>
                    <a:pt x="374411" y="385558"/>
                    <a:pt x="375606" y="384363"/>
                    <a:pt x="375606" y="381577"/>
                  </a:cubicBezTo>
                  <a:lnTo>
                    <a:pt x="377596" y="381577"/>
                  </a:lnTo>
                  <a:lnTo>
                    <a:pt x="377198" y="391529"/>
                  </a:lnTo>
                  <a:lnTo>
                    <a:pt x="375207" y="391529"/>
                  </a:lnTo>
                  <a:cubicBezTo>
                    <a:pt x="375606" y="388743"/>
                    <a:pt x="374411" y="387548"/>
                    <a:pt x="370828" y="387946"/>
                  </a:cubicBezTo>
                  <a:lnTo>
                    <a:pt x="363264" y="387548"/>
                  </a:lnTo>
                  <a:lnTo>
                    <a:pt x="362866" y="396705"/>
                  </a:lnTo>
                  <a:cubicBezTo>
                    <a:pt x="362468" y="398695"/>
                    <a:pt x="363264" y="399491"/>
                    <a:pt x="364857" y="399491"/>
                  </a:cubicBezTo>
                  <a:lnTo>
                    <a:pt x="373217" y="399889"/>
                  </a:lnTo>
                  <a:cubicBezTo>
                    <a:pt x="376402" y="400287"/>
                    <a:pt x="378392" y="398695"/>
                    <a:pt x="379188" y="395112"/>
                  </a:cubicBezTo>
                  <a:lnTo>
                    <a:pt x="381179" y="395112"/>
                  </a:lnTo>
                  <a:lnTo>
                    <a:pt x="380383" y="403074"/>
                  </a:lnTo>
                  <a:lnTo>
                    <a:pt x="349729" y="401880"/>
                  </a:lnTo>
                  <a:lnTo>
                    <a:pt x="349729" y="399889"/>
                  </a:lnTo>
                  <a:lnTo>
                    <a:pt x="351720" y="399889"/>
                  </a:lnTo>
                  <a:cubicBezTo>
                    <a:pt x="354506" y="400287"/>
                    <a:pt x="355701" y="399093"/>
                    <a:pt x="355701" y="396705"/>
                  </a:cubicBezTo>
                  <a:lnTo>
                    <a:pt x="356497" y="376402"/>
                  </a:lnTo>
                  <a:cubicBezTo>
                    <a:pt x="356895" y="374013"/>
                    <a:pt x="355303" y="372819"/>
                    <a:pt x="352118" y="372819"/>
                  </a:cubicBezTo>
                  <a:lnTo>
                    <a:pt x="351720" y="372819"/>
                  </a:lnTo>
                  <a:lnTo>
                    <a:pt x="351720" y="370828"/>
                  </a:lnTo>
                  <a:lnTo>
                    <a:pt x="379587" y="372022"/>
                  </a:lnTo>
                  <a:lnTo>
                    <a:pt x="379985" y="379188"/>
                  </a:lnTo>
                  <a:lnTo>
                    <a:pt x="377994" y="379188"/>
                  </a:lnTo>
                  <a:cubicBezTo>
                    <a:pt x="377994" y="375605"/>
                    <a:pt x="376800" y="374013"/>
                    <a:pt x="374809" y="374013"/>
                  </a:cubicBezTo>
                  <a:lnTo>
                    <a:pt x="374809" y="374013"/>
                  </a:lnTo>
                  <a:close/>
                  <a:moveTo>
                    <a:pt x="423775" y="401482"/>
                  </a:moveTo>
                  <a:cubicBezTo>
                    <a:pt x="420591" y="401482"/>
                    <a:pt x="418600" y="401482"/>
                    <a:pt x="417008" y="401482"/>
                  </a:cubicBezTo>
                  <a:cubicBezTo>
                    <a:pt x="415415" y="401084"/>
                    <a:pt x="413823" y="400287"/>
                    <a:pt x="412629" y="399093"/>
                  </a:cubicBezTo>
                  <a:cubicBezTo>
                    <a:pt x="411832" y="398297"/>
                    <a:pt x="410638" y="397103"/>
                    <a:pt x="409046" y="395112"/>
                  </a:cubicBezTo>
                  <a:cubicBezTo>
                    <a:pt x="406657" y="391927"/>
                    <a:pt x="404667" y="389937"/>
                    <a:pt x="403074" y="389141"/>
                  </a:cubicBezTo>
                  <a:lnTo>
                    <a:pt x="399093" y="389539"/>
                  </a:lnTo>
                  <a:lnTo>
                    <a:pt x="399491" y="397103"/>
                  </a:lnTo>
                  <a:cubicBezTo>
                    <a:pt x="399491" y="399491"/>
                    <a:pt x="401084" y="400686"/>
                    <a:pt x="403472" y="400686"/>
                  </a:cubicBezTo>
                  <a:lnTo>
                    <a:pt x="405065" y="400686"/>
                  </a:lnTo>
                  <a:lnTo>
                    <a:pt x="405065" y="402676"/>
                  </a:lnTo>
                  <a:lnTo>
                    <a:pt x="387548" y="403870"/>
                  </a:lnTo>
                  <a:lnTo>
                    <a:pt x="387548" y="401880"/>
                  </a:lnTo>
                  <a:lnTo>
                    <a:pt x="388345" y="401880"/>
                  </a:lnTo>
                  <a:cubicBezTo>
                    <a:pt x="391529" y="401880"/>
                    <a:pt x="392724" y="400686"/>
                    <a:pt x="392326" y="397899"/>
                  </a:cubicBezTo>
                  <a:lnTo>
                    <a:pt x="391131" y="377994"/>
                  </a:lnTo>
                  <a:cubicBezTo>
                    <a:pt x="391131" y="375207"/>
                    <a:pt x="389937" y="374013"/>
                    <a:pt x="386752" y="374411"/>
                  </a:cubicBezTo>
                  <a:lnTo>
                    <a:pt x="385956" y="374411"/>
                  </a:lnTo>
                  <a:lnTo>
                    <a:pt x="385956" y="372421"/>
                  </a:lnTo>
                  <a:cubicBezTo>
                    <a:pt x="386354" y="372421"/>
                    <a:pt x="386752" y="372421"/>
                    <a:pt x="387150" y="372022"/>
                  </a:cubicBezTo>
                  <a:cubicBezTo>
                    <a:pt x="389539" y="371624"/>
                    <a:pt x="391131" y="371624"/>
                    <a:pt x="392326" y="371624"/>
                  </a:cubicBezTo>
                  <a:cubicBezTo>
                    <a:pt x="395909" y="371226"/>
                    <a:pt x="398695" y="370828"/>
                    <a:pt x="400686" y="370828"/>
                  </a:cubicBezTo>
                  <a:cubicBezTo>
                    <a:pt x="407851" y="370430"/>
                    <a:pt x="412629" y="371226"/>
                    <a:pt x="415017" y="373615"/>
                  </a:cubicBezTo>
                  <a:cubicBezTo>
                    <a:pt x="416610" y="375207"/>
                    <a:pt x="417406" y="376800"/>
                    <a:pt x="417804" y="379188"/>
                  </a:cubicBezTo>
                  <a:cubicBezTo>
                    <a:pt x="417804" y="383169"/>
                    <a:pt x="415415" y="385956"/>
                    <a:pt x="410638" y="387946"/>
                  </a:cubicBezTo>
                  <a:cubicBezTo>
                    <a:pt x="411832" y="388743"/>
                    <a:pt x="413425" y="390733"/>
                    <a:pt x="415415" y="393122"/>
                  </a:cubicBezTo>
                  <a:cubicBezTo>
                    <a:pt x="417406" y="395112"/>
                    <a:pt x="418600" y="396705"/>
                    <a:pt x="419794" y="397899"/>
                  </a:cubicBezTo>
                  <a:cubicBezTo>
                    <a:pt x="421785" y="399889"/>
                    <a:pt x="423775" y="400686"/>
                    <a:pt x="426562" y="400686"/>
                  </a:cubicBezTo>
                  <a:lnTo>
                    <a:pt x="426562" y="402278"/>
                  </a:lnTo>
                  <a:cubicBezTo>
                    <a:pt x="426164" y="401084"/>
                    <a:pt x="425368" y="401482"/>
                    <a:pt x="423775" y="401482"/>
                  </a:cubicBezTo>
                  <a:lnTo>
                    <a:pt x="423775" y="401482"/>
                  </a:lnTo>
                  <a:close/>
                  <a:moveTo>
                    <a:pt x="401084" y="372421"/>
                  </a:moveTo>
                  <a:lnTo>
                    <a:pt x="398297" y="372421"/>
                  </a:lnTo>
                  <a:lnTo>
                    <a:pt x="399093" y="387150"/>
                  </a:lnTo>
                  <a:lnTo>
                    <a:pt x="401084" y="387150"/>
                  </a:lnTo>
                  <a:cubicBezTo>
                    <a:pt x="407851" y="386752"/>
                    <a:pt x="410638" y="383965"/>
                    <a:pt x="410240" y="379188"/>
                  </a:cubicBezTo>
                  <a:cubicBezTo>
                    <a:pt x="409842" y="374411"/>
                    <a:pt x="406657" y="372022"/>
                    <a:pt x="401084" y="372421"/>
                  </a:cubicBezTo>
                  <a:lnTo>
                    <a:pt x="401084" y="372421"/>
                  </a:lnTo>
                  <a:close/>
                  <a:moveTo>
                    <a:pt x="446467" y="398297"/>
                  </a:moveTo>
                  <a:cubicBezTo>
                    <a:pt x="444875" y="398695"/>
                    <a:pt x="442486" y="398695"/>
                    <a:pt x="439301" y="398297"/>
                  </a:cubicBezTo>
                  <a:cubicBezTo>
                    <a:pt x="438505" y="398297"/>
                    <a:pt x="437709" y="398297"/>
                    <a:pt x="437311" y="398297"/>
                  </a:cubicBezTo>
                  <a:cubicBezTo>
                    <a:pt x="436913" y="398297"/>
                    <a:pt x="436514" y="398695"/>
                    <a:pt x="436514" y="399093"/>
                  </a:cubicBezTo>
                  <a:lnTo>
                    <a:pt x="435320" y="399491"/>
                  </a:lnTo>
                  <a:lnTo>
                    <a:pt x="432534" y="390733"/>
                  </a:lnTo>
                  <a:lnTo>
                    <a:pt x="434524" y="390335"/>
                  </a:lnTo>
                  <a:cubicBezTo>
                    <a:pt x="436913" y="395112"/>
                    <a:pt x="440097" y="397103"/>
                    <a:pt x="444476" y="396306"/>
                  </a:cubicBezTo>
                  <a:cubicBezTo>
                    <a:pt x="448059" y="395510"/>
                    <a:pt x="449652" y="393520"/>
                    <a:pt x="449254" y="390335"/>
                  </a:cubicBezTo>
                  <a:cubicBezTo>
                    <a:pt x="448059" y="387150"/>
                    <a:pt x="445273" y="385160"/>
                    <a:pt x="440894" y="384363"/>
                  </a:cubicBezTo>
                  <a:cubicBezTo>
                    <a:pt x="435718" y="383567"/>
                    <a:pt x="432135" y="380781"/>
                    <a:pt x="430543" y="376003"/>
                  </a:cubicBezTo>
                  <a:cubicBezTo>
                    <a:pt x="430145" y="370828"/>
                    <a:pt x="432932" y="367643"/>
                    <a:pt x="439301" y="366051"/>
                  </a:cubicBezTo>
                  <a:cubicBezTo>
                    <a:pt x="441292" y="365653"/>
                    <a:pt x="443282" y="365653"/>
                    <a:pt x="445671" y="366051"/>
                  </a:cubicBezTo>
                  <a:cubicBezTo>
                    <a:pt x="446467" y="366051"/>
                    <a:pt x="446865" y="366051"/>
                    <a:pt x="447263" y="366051"/>
                  </a:cubicBezTo>
                  <a:cubicBezTo>
                    <a:pt x="447661" y="366051"/>
                    <a:pt x="447661" y="365653"/>
                    <a:pt x="448059" y="365653"/>
                  </a:cubicBezTo>
                  <a:cubicBezTo>
                    <a:pt x="448059" y="365653"/>
                    <a:pt x="448059" y="365653"/>
                    <a:pt x="448059" y="365255"/>
                  </a:cubicBezTo>
                  <a:lnTo>
                    <a:pt x="448856" y="365255"/>
                  </a:lnTo>
                  <a:lnTo>
                    <a:pt x="451244" y="373217"/>
                  </a:lnTo>
                  <a:lnTo>
                    <a:pt x="449254" y="373615"/>
                  </a:lnTo>
                  <a:cubicBezTo>
                    <a:pt x="447263" y="369634"/>
                    <a:pt x="444078" y="367643"/>
                    <a:pt x="440097" y="368440"/>
                  </a:cubicBezTo>
                  <a:cubicBezTo>
                    <a:pt x="437311" y="369236"/>
                    <a:pt x="435718" y="370430"/>
                    <a:pt x="435718" y="372819"/>
                  </a:cubicBezTo>
                  <a:cubicBezTo>
                    <a:pt x="436116" y="374411"/>
                    <a:pt x="438505" y="376003"/>
                    <a:pt x="442884" y="377596"/>
                  </a:cubicBezTo>
                  <a:cubicBezTo>
                    <a:pt x="446865" y="378790"/>
                    <a:pt x="449652" y="379984"/>
                    <a:pt x="451642" y="381577"/>
                  </a:cubicBezTo>
                  <a:cubicBezTo>
                    <a:pt x="454031" y="383169"/>
                    <a:pt x="455225" y="385558"/>
                    <a:pt x="455623" y="387946"/>
                  </a:cubicBezTo>
                  <a:cubicBezTo>
                    <a:pt x="456021" y="393122"/>
                    <a:pt x="452837" y="396705"/>
                    <a:pt x="446467" y="398297"/>
                  </a:cubicBezTo>
                  <a:lnTo>
                    <a:pt x="446467" y="398297"/>
                  </a:lnTo>
                  <a:close/>
                  <a:moveTo>
                    <a:pt x="465576" y="394316"/>
                  </a:moveTo>
                  <a:lnTo>
                    <a:pt x="465178" y="392325"/>
                  </a:lnTo>
                  <a:lnTo>
                    <a:pt x="465576" y="392325"/>
                  </a:lnTo>
                  <a:cubicBezTo>
                    <a:pt x="467964" y="391529"/>
                    <a:pt x="469159" y="390335"/>
                    <a:pt x="468362" y="387946"/>
                  </a:cubicBezTo>
                  <a:lnTo>
                    <a:pt x="463585" y="368440"/>
                  </a:lnTo>
                  <a:cubicBezTo>
                    <a:pt x="463187" y="365653"/>
                    <a:pt x="461595" y="364857"/>
                    <a:pt x="459206" y="365653"/>
                  </a:cubicBezTo>
                  <a:lnTo>
                    <a:pt x="458808" y="365653"/>
                  </a:lnTo>
                  <a:lnTo>
                    <a:pt x="458410" y="363662"/>
                  </a:lnTo>
                  <a:lnTo>
                    <a:pt x="473936" y="360080"/>
                  </a:lnTo>
                  <a:lnTo>
                    <a:pt x="474334" y="362070"/>
                  </a:lnTo>
                  <a:lnTo>
                    <a:pt x="473538" y="362070"/>
                  </a:lnTo>
                  <a:cubicBezTo>
                    <a:pt x="471149" y="362866"/>
                    <a:pt x="469955" y="364061"/>
                    <a:pt x="470751" y="366847"/>
                  </a:cubicBezTo>
                  <a:lnTo>
                    <a:pt x="475528" y="386354"/>
                  </a:lnTo>
                  <a:cubicBezTo>
                    <a:pt x="475926" y="389141"/>
                    <a:pt x="477519" y="389937"/>
                    <a:pt x="480305" y="389141"/>
                  </a:cubicBezTo>
                  <a:lnTo>
                    <a:pt x="481102" y="389141"/>
                  </a:lnTo>
                  <a:lnTo>
                    <a:pt x="481500" y="391131"/>
                  </a:lnTo>
                  <a:lnTo>
                    <a:pt x="465576" y="394316"/>
                  </a:lnTo>
                  <a:lnTo>
                    <a:pt x="465576" y="394316"/>
                  </a:lnTo>
                  <a:close/>
                  <a:moveTo>
                    <a:pt x="511755" y="356497"/>
                  </a:moveTo>
                  <a:cubicBezTo>
                    <a:pt x="510561" y="354108"/>
                    <a:pt x="509366" y="352516"/>
                    <a:pt x="508570" y="352118"/>
                  </a:cubicBezTo>
                  <a:cubicBezTo>
                    <a:pt x="507774" y="351719"/>
                    <a:pt x="506580" y="351719"/>
                    <a:pt x="504589" y="352516"/>
                  </a:cubicBezTo>
                  <a:lnTo>
                    <a:pt x="499016" y="354506"/>
                  </a:lnTo>
                  <a:lnTo>
                    <a:pt x="506580" y="376402"/>
                  </a:lnTo>
                  <a:cubicBezTo>
                    <a:pt x="506978" y="379188"/>
                    <a:pt x="508968" y="379586"/>
                    <a:pt x="511755" y="378392"/>
                  </a:cubicBezTo>
                  <a:lnTo>
                    <a:pt x="512949" y="377994"/>
                  </a:lnTo>
                  <a:lnTo>
                    <a:pt x="513746" y="379984"/>
                  </a:lnTo>
                  <a:lnTo>
                    <a:pt x="496627" y="385956"/>
                  </a:lnTo>
                  <a:lnTo>
                    <a:pt x="495831" y="383965"/>
                  </a:lnTo>
                  <a:lnTo>
                    <a:pt x="497424" y="383567"/>
                  </a:lnTo>
                  <a:cubicBezTo>
                    <a:pt x="500210" y="382771"/>
                    <a:pt x="501006" y="381179"/>
                    <a:pt x="499812" y="378790"/>
                  </a:cubicBezTo>
                  <a:lnTo>
                    <a:pt x="492248" y="356895"/>
                  </a:lnTo>
                  <a:lnTo>
                    <a:pt x="486277" y="358885"/>
                  </a:lnTo>
                  <a:cubicBezTo>
                    <a:pt x="484286" y="359681"/>
                    <a:pt x="483490" y="360080"/>
                    <a:pt x="483092" y="360876"/>
                  </a:cubicBezTo>
                  <a:cubicBezTo>
                    <a:pt x="482694" y="361672"/>
                    <a:pt x="482694" y="363264"/>
                    <a:pt x="483092" y="366051"/>
                  </a:cubicBezTo>
                  <a:lnTo>
                    <a:pt x="481102" y="366847"/>
                  </a:lnTo>
                  <a:lnTo>
                    <a:pt x="479111" y="357691"/>
                  </a:lnTo>
                  <a:lnTo>
                    <a:pt x="480703" y="357293"/>
                  </a:lnTo>
                  <a:cubicBezTo>
                    <a:pt x="481102" y="357691"/>
                    <a:pt x="481500" y="357691"/>
                    <a:pt x="481898" y="357691"/>
                  </a:cubicBezTo>
                  <a:cubicBezTo>
                    <a:pt x="482296" y="357691"/>
                    <a:pt x="482694" y="357691"/>
                    <a:pt x="483092" y="357293"/>
                  </a:cubicBezTo>
                  <a:lnTo>
                    <a:pt x="506182" y="349729"/>
                  </a:lnTo>
                  <a:cubicBezTo>
                    <a:pt x="507376" y="349331"/>
                    <a:pt x="507774" y="348933"/>
                    <a:pt x="508172" y="348137"/>
                  </a:cubicBezTo>
                  <a:lnTo>
                    <a:pt x="509765" y="347739"/>
                  </a:lnTo>
                  <a:lnTo>
                    <a:pt x="513746" y="356497"/>
                  </a:lnTo>
                  <a:lnTo>
                    <a:pt x="511755" y="356497"/>
                  </a:lnTo>
                  <a:lnTo>
                    <a:pt x="511755" y="356497"/>
                  </a:lnTo>
                  <a:close/>
                  <a:moveTo>
                    <a:pt x="536835" y="370828"/>
                  </a:moveTo>
                  <a:lnTo>
                    <a:pt x="536039" y="368838"/>
                  </a:lnTo>
                  <a:lnTo>
                    <a:pt x="537233" y="368440"/>
                  </a:lnTo>
                  <a:cubicBezTo>
                    <a:pt x="539622" y="367245"/>
                    <a:pt x="540418" y="365653"/>
                    <a:pt x="539224" y="363662"/>
                  </a:cubicBezTo>
                  <a:lnTo>
                    <a:pt x="536039" y="357293"/>
                  </a:lnTo>
                  <a:lnTo>
                    <a:pt x="520115" y="348933"/>
                  </a:lnTo>
                  <a:cubicBezTo>
                    <a:pt x="518921" y="348137"/>
                    <a:pt x="518125" y="347739"/>
                    <a:pt x="517727" y="347739"/>
                  </a:cubicBezTo>
                  <a:cubicBezTo>
                    <a:pt x="517328" y="347739"/>
                    <a:pt x="516134" y="348137"/>
                    <a:pt x="514940" y="348535"/>
                  </a:cubicBezTo>
                  <a:lnTo>
                    <a:pt x="514542" y="348535"/>
                  </a:lnTo>
                  <a:lnTo>
                    <a:pt x="513746" y="346942"/>
                  </a:lnTo>
                  <a:lnTo>
                    <a:pt x="528873" y="339777"/>
                  </a:lnTo>
                  <a:lnTo>
                    <a:pt x="529669" y="341767"/>
                  </a:lnTo>
                  <a:lnTo>
                    <a:pt x="528873" y="342165"/>
                  </a:lnTo>
                  <a:cubicBezTo>
                    <a:pt x="527679" y="342563"/>
                    <a:pt x="527281" y="343359"/>
                    <a:pt x="526883" y="343758"/>
                  </a:cubicBezTo>
                  <a:cubicBezTo>
                    <a:pt x="526883" y="344554"/>
                    <a:pt x="527281" y="344952"/>
                    <a:pt x="528077" y="345350"/>
                  </a:cubicBezTo>
                  <a:lnTo>
                    <a:pt x="540020" y="351719"/>
                  </a:lnTo>
                  <a:lnTo>
                    <a:pt x="541612" y="340573"/>
                  </a:lnTo>
                  <a:cubicBezTo>
                    <a:pt x="541612" y="338980"/>
                    <a:pt x="541612" y="338184"/>
                    <a:pt x="541214" y="337388"/>
                  </a:cubicBezTo>
                  <a:cubicBezTo>
                    <a:pt x="540418" y="336990"/>
                    <a:pt x="539622" y="336990"/>
                    <a:pt x="538428" y="337786"/>
                  </a:cubicBezTo>
                  <a:lnTo>
                    <a:pt x="538030" y="338184"/>
                  </a:lnTo>
                  <a:lnTo>
                    <a:pt x="537233" y="336592"/>
                  </a:lnTo>
                  <a:lnTo>
                    <a:pt x="547982" y="331416"/>
                  </a:lnTo>
                  <a:lnTo>
                    <a:pt x="548778" y="333009"/>
                  </a:lnTo>
                  <a:cubicBezTo>
                    <a:pt x="547584" y="333805"/>
                    <a:pt x="546788" y="334601"/>
                    <a:pt x="545991" y="334999"/>
                  </a:cubicBezTo>
                  <a:cubicBezTo>
                    <a:pt x="545593" y="335796"/>
                    <a:pt x="545195" y="336990"/>
                    <a:pt x="545195" y="338582"/>
                  </a:cubicBezTo>
                  <a:lnTo>
                    <a:pt x="543205" y="354108"/>
                  </a:lnTo>
                  <a:lnTo>
                    <a:pt x="545991" y="360478"/>
                  </a:lnTo>
                  <a:cubicBezTo>
                    <a:pt x="546788" y="362866"/>
                    <a:pt x="548778" y="363662"/>
                    <a:pt x="551565" y="362070"/>
                  </a:cubicBezTo>
                  <a:lnTo>
                    <a:pt x="552361" y="361672"/>
                  </a:lnTo>
                  <a:lnTo>
                    <a:pt x="553157" y="363662"/>
                  </a:lnTo>
                  <a:lnTo>
                    <a:pt x="536835" y="370828"/>
                  </a:lnTo>
                  <a:lnTo>
                    <a:pt x="536835" y="370828"/>
                  </a:lnTo>
                  <a:close/>
                  <a:moveTo>
                    <a:pt x="602123" y="334203"/>
                  </a:moveTo>
                  <a:cubicBezTo>
                    <a:pt x="592569" y="340175"/>
                    <a:pt x="584607" y="339777"/>
                    <a:pt x="578237" y="332213"/>
                  </a:cubicBezTo>
                  <a:cubicBezTo>
                    <a:pt x="572664" y="323056"/>
                    <a:pt x="574655" y="314298"/>
                    <a:pt x="584209" y="307133"/>
                  </a:cubicBezTo>
                  <a:cubicBezTo>
                    <a:pt x="594161" y="301161"/>
                    <a:pt x="602123" y="301957"/>
                    <a:pt x="608493" y="309521"/>
                  </a:cubicBezTo>
                  <a:cubicBezTo>
                    <a:pt x="613668" y="318677"/>
                    <a:pt x="611678" y="326639"/>
                    <a:pt x="602123" y="334203"/>
                  </a:cubicBezTo>
                  <a:lnTo>
                    <a:pt x="602123" y="334203"/>
                  </a:lnTo>
                  <a:close/>
                  <a:moveTo>
                    <a:pt x="603318" y="315094"/>
                  </a:moveTo>
                  <a:cubicBezTo>
                    <a:pt x="596948" y="307133"/>
                    <a:pt x="590977" y="305142"/>
                    <a:pt x="584607" y="309123"/>
                  </a:cubicBezTo>
                  <a:cubicBezTo>
                    <a:pt x="579432" y="313502"/>
                    <a:pt x="579034" y="318677"/>
                    <a:pt x="583015" y="325445"/>
                  </a:cubicBezTo>
                  <a:cubicBezTo>
                    <a:pt x="589384" y="333407"/>
                    <a:pt x="595754" y="335796"/>
                    <a:pt x="602123" y="331815"/>
                  </a:cubicBezTo>
                  <a:cubicBezTo>
                    <a:pt x="607299" y="327834"/>
                    <a:pt x="607697" y="322260"/>
                    <a:pt x="603318" y="315094"/>
                  </a:cubicBezTo>
                  <a:lnTo>
                    <a:pt x="603318" y="315094"/>
                  </a:lnTo>
                  <a:close/>
                  <a:moveTo>
                    <a:pt x="629194" y="293199"/>
                  </a:moveTo>
                  <a:lnTo>
                    <a:pt x="623223" y="298374"/>
                  </a:lnTo>
                  <a:lnTo>
                    <a:pt x="628796" y="304346"/>
                  </a:lnTo>
                  <a:cubicBezTo>
                    <a:pt x="630786" y="306734"/>
                    <a:pt x="632379" y="307133"/>
                    <a:pt x="634369" y="305540"/>
                  </a:cubicBezTo>
                  <a:lnTo>
                    <a:pt x="635165" y="304744"/>
                  </a:lnTo>
                  <a:lnTo>
                    <a:pt x="636360" y="306336"/>
                  </a:lnTo>
                  <a:lnTo>
                    <a:pt x="625213" y="316289"/>
                  </a:lnTo>
                  <a:lnTo>
                    <a:pt x="624019" y="314696"/>
                  </a:lnTo>
                  <a:lnTo>
                    <a:pt x="624417" y="314298"/>
                  </a:lnTo>
                  <a:cubicBezTo>
                    <a:pt x="626009" y="313104"/>
                    <a:pt x="626009" y="311512"/>
                    <a:pt x="624815" y="309919"/>
                  </a:cubicBezTo>
                  <a:lnTo>
                    <a:pt x="611280" y="294791"/>
                  </a:lnTo>
                  <a:cubicBezTo>
                    <a:pt x="609289" y="292403"/>
                    <a:pt x="607697" y="292005"/>
                    <a:pt x="606104" y="293597"/>
                  </a:cubicBezTo>
                  <a:lnTo>
                    <a:pt x="605706" y="293995"/>
                  </a:lnTo>
                  <a:lnTo>
                    <a:pt x="604512" y="292801"/>
                  </a:lnTo>
                  <a:lnTo>
                    <a:pt x="623621" y="275683"/>
                  </a:lnTo>
                  <a:lnTo>
                    <a:pt x="628398" y="280858"/>
                  </a:lnTo>
                  <a:lnTo>
                    <a:pt x="627204" y="282052"/>
                  </a:lnTo>
                  <a:cubicBezTo>
                    <a:pt x="625213" y="279664"/>
                    <a:pt x="623223" y="279266"/>
                    <a:pt x="622028" y="280858"/>
                  </a:cubicBezTo>
                  <a:lnTo>
                    <a:pt x="614464" y="287228"/>
                  </a:lnTo>
                  <a:lnTo>
                    <a:pt x="622028" y="295588"/>
                  </a:lnTo>
                  <a:lnTo>
                    <a:pt x="627204" y="290810"/>
                  </a:lnTo>
                  <a:cubicBezTo>
                    <a:pt x="629592" y="288820"/>
                    <a:pt x="629990" y="287228"/>
                    <a:pt x="628000" y="285237"/>
                  </a:cubicBezTo>
                  <a:lnTo>
                    <a:pt x="629592" y="284043"/>
                  </a:lnTo>
                  <a:lnTo>
                    <a:pt x="636360" y="291607"/>
                  </a:lnTo>
                  <a:lnTo>
                    <a:pt x="634767" y="292801"/>
                  </a:lnTo>
                  <a:cubicBezTo>
                    <a:pt x="632777" y="291607"/>
                    <a:pt x="631184" y="291607"/>
                    <a:pt x="629194" y="293199"/>
                  </a:cubicBezTo>
                  <a:lnTo>
                    <a:pt x="629194" y="293199"/>
                  </a:lnTo>
                  <a:close/>
                  <a:moveTo>
                    <a:pt x="666217" y="276877"/>
                  </a:moveTo>
                  <a:lnTo>
                    <a:pt x="664625" y="275683"/>
                  </a:lnTo>
                  <a:lnTo>
                    <a:pt x="665023" y="275285"/>
                  </a:lnTo>
                  <a:cubicBezTo>
                    <a:pt x="666615" y="273692"/>
                    <a:pt x="666217" y="272498"/>
                    <a:pt x="664625" y="270906"/>
                  </a:cubicBezTo>
                  <a:lnTo>
                    <a:pt x="649099" y="257768"/>
                  </a:lnTo>
                  <a:cubicBezTo>
                    <a:pt x="646710" y="255778"/>
                    <a:pt x="645118" y="255778"/>
                    <a:pt x="643525" y="257370"/>
                  </a:cubicBezTo>
                  <a:lnTo>
                    <a:pt x="643127" y="257768"/>
                  </a:lnTo>
                  <a:lnTo>
                    <a:pt x="641933" y="256574"/>
                  </a:lnTo>
                  <a:lnTo>
                    <a:pt x="658255" y="237067"/>
                  </a:lnTo>
                  <a:lnTo>
                    <a:pt x="663829" y="241844"/>
                  </a:lnTo>
                  <a:lnTo>
                    <a:pt x="662634" y="243039"/>
                  </a:lnTo>
                  <a:cubicBezTo>
                    <a:pt x="660246" y="241048"/>
                    <a:pt x="658255" y="241048"/>
                    <a:pt x="657459" y="242641"/>
                  </a:cubicBezTo>
                  <a:lnTo>
                    <a:pt x="651089" y="250205"/>
                  </a:lnTo>
                  <a:lnTo>
                    <a:pt x="659848" y="257370"/>
                  </a:lnTo>
                  <a:lnTo>
                    <a:pt x="664625" y="251797"/>
                  </a:lnTo>
                  <a:cubicBezTo>
                    <a:pt x="667013" y="249408"/>
                    <a:pt x="667013" y="247816"/>
                    <a:pt x="664625" y="246224"/>
                  </a:cubicBezTo>
                  <a:lnTo>
                    <a:pt x="665819" y="244631"/>
                  </a:lnTo>
                  <a:lnTo>
                    <a:pt x="673383" y="251001"/>
                  </a:lnTo>
                  <a:lnTo>
                    <a:pt x="672189" y="252593"/>
                  </a:lnTo>
                  <a:cubicBezTo>
                    <a:pt x="670198" y="251001"/>
                    <a:pt x="668606" y="251001"/>
                    <a:pt x="667013" y="252991"/>
                  </a:cubicBezTo>
                  <a:lnTo>
                    <a:pt x="661838" y="258963"/>
                  </a:lnTo>
                  <a:lnTo>
                    <a:pt x="668208" y="264138"/>
                  </a:lnTo>
                  <a:cubicBezTo>
                    <a:pt x="670596" y="266527"/>
                    <a:pt x="672189" y="266527"/>
                    <a:pt x="673781" y="264536"/>
                  </a:cubicBezTo>
                  <a:lnTo>
                    <a:pt x="674577" y="263740"/>
                  </a:lnTo>
                  <a:lnTo>
                    <a:pt x="676170" y="264934"/>
                  </a:lnTo>
                  <a:lnTo>
                    <a:pt x="666217" y="276877"/>
                  </a:lnTo>
                  <a:lnTo>
                    <a:pt x="666217" y="276877"/>
                  </a:lnTo>
                  <a:close/>
                  <a:moveTo>
                    <a:pt x="687714" y="250205"/>
                  </a:moveTo>
                  <a:lnTo>
                    <a:pt x="686122" y="249010"/>
                  </a:lnTo>
                  <a:lnTo>
                    <a:pt x="686520" y="248612"/>
                  </a:lnTo>
                  <a:cubicBezTo>
                    <a:pt x="688113" y="246622"/>
                    <a:pt x="687714" y="244631"/>
                    <a:pt x="685724" y="243437"/>
                  </a:cubicBezTo>
                  <a:lnTo>
                    <a:pt x="669402" y="231494"/>
                  </a:lnTo>
                  <a:cubicBezTo>
                    <a:pt x="667411" y="229901"/>
                    <a:pt x="665421" y="230300"/>
                    <a:pt x="664227" y="232290"/>
                  </a:cubicBezTo>
                  <a:lnTo>
                    <a:pt x="663829" y="232688"/>
                  </a:lnTo>
                  <a:lnTo>
                    <a:pt x="662236" y="231494"/>
                  </a:lnTo>
                  <a:lnTo>
                    <a:pt x="671392" y="218357"/>
                  </a:lnTo>
                  <a:lnTo>
                    <a:pt x="672985" y="219551"/>
                  </a:lnTo>
                  <a:lnTo>
                    <a:pt x="672587" y="220347"/>
                  </a:lnTo>
                  <a:cubicBezTo>
                    <a:pt x="670994" y="222338"/>
                    <a:pt x="671392" y="224328"/>
                    <a:pt x="673383" y="225921"/>
                  </a:cubicBezTo>
                  <a:lnTo>
                    <a:pt x="689705" y="237465"/>
                  </a:lnTo>
                  <a:cubicBezTo>
                    <a:pt x="691695" y="239058"/>
                    <a:pt x="693686" y="238660"/>
                    <a:pt x="694880" y="236271"/>
                  </a:cubicBezTo>
                  <a:lnTo>
                    <a:pt x="695278" y="235475"/>
                  </a:lnTo>
                  <a:lnTo>
                    <a:pt x="696871" y="236669"/>
                  </a:lnTo>
                  <a:lnTo>
                    <a:pt x="687714" y="250205"/>
                  </a:lnTo>
                  <a:lnTo>
                    <a:pt x="687714" y="250205"/>
                  </a:lnTo>
                  <a:close/>
                  <a:moveTo>
                    <a:pt x="695676" y="188101"/>
                  </a:moveTo>
                  <a:lnTo>
                    <a:pt x="718766" y="201637"/>
                  </a:lnTo>
                  <a:lnTo>
                    <a:pt x="717174" y="204025"/>
                  </a:lnTo>
                  <a:lnTo>
                    <a:pt x="683335" y="212385"/>
                  </a:lnTo>
                  <a:lnTo>
                    <a:pt x="699657" y="221940"/>
                  </a:lnTo>
                  <a:cubicBezTo>
                    <a:pt x="702046" y="223532"/>
                    <a:pt x="704036" y="223134"/>
                    <a:pt x="705629" y="219949"/>
                  </a:cubicBezTo>
                  <a:lnTo>
                    <a:pt x="707221" y="220745"/>
                  </a:lnTo>
                  <a:lnTo>
                    <a:pt x="700852" y="231494"/>
                  </a:lnTo>
                  <a:lnTo>
                    <a:pt x="699259" y="230698"/>
                  </a:lnTo>
                  <a:lnTo>
                    <a:pt x="699657" y="230300"/>
                  </a:lnTo>
                  <a:cubicBezTo>
                    <a:pt x="700852" y="227911"/>
                    <a:pt x="700852" y="226319"/>
                    <a:pt x="698861" y="225522"/>
                  </a:cubicBezTo>
                  <a:lnTo>
                    <a:pt x="678558" y="213580"/>
                  </a:lnTo>
                  <a:cubicBezTo>
                    <a:pt x="677364" y="213978"/>
                    <a:pt x="676568" y="215172"/>
                    <a:pt x="675771" y="216366"/>
                  </a:cubicBezTo>
                  <a:lnTo>
                    <a:pt x="674179" y="215570"/>
                  </a:lnTo>
                  <a:lnTo>
                    <a:pt x="679354" y="206812"/>
                  </a:lnTo>
                  <a:lnTo>
                    <a:pt x="708416" y="199646"/>
                  </a:lnTo>
                  <a:lnTo>
                    <a:pt x="695278" y="192082"/>
                  </a:lnTo>
                  <a:cubicBezTo>
                    <a:pt x="693686" y="191286"/>
                    <a:pt x="692492" y="190888"/>
                    <a:pt x="691695" y="190888"/>
                  </a:cubicBezTo>
                  <a:cubicBezTo>
                    <a:pt x="690899" y="190888"/>
                    <a:pt x="690103" y="192082"/>
                    <a:pt x="688909" y="194073"/>
                  </a:cubicBezTo>
                  <a:lnTo>
                    <a:pt x="688511" y="194471"/>
                  </a:lnTo>
                  <a:lnTo>
                    <a:pt x="686918" y="193675"/>
                  </a:lnTo>
                  <a:lnTo>
                    <a:pt x="693686" y="182528"/>
                  </a:lnTo>
                  <a:lnTo>
                    <a:pt x="695278" y="183324"/>
                  </a:lnTo>
                  <a:lnTo>
                    <a:pt x="694880" y="183722"/>
                  </a:lnTo>
                  <a:cubicBezTo>
                    <a:pt x="694084" y="185713"/>
                    <a:pt x="694084" y="187305"/>
                    <a:pt x="695676" y="188101"/>
                  </a:cubicBezTo>
                  <a:lnTo>
                    <a:pt x="695676" y="188101"/>
                  </a:lnTo>
                  <a:close/>
                  <a:moveTo>
                    <a:pt x="732301" y="172974"/>
                  </a:moveTo>
                  <a:lnTo>
                    <a:pt x="730311" y="172177"/>
                  </a:lnTo>
                  <a:lnTo>
                    <a:pt x="731107" y="170585"/>
                  </a:lnTo>
                  <a:cubicBezTo>
                    <a:pt x="731505" y="169391"/>
                    <a:pt x="731903" y="168196"/>
                    <a:pt x="731107" y="167798"/>
                  </a:cubicBezTo>
                  <a:cubicBezTo>
                    <a:pt x="730709" y="167002"/>
                    <a:pt x="729913" y="167002"/>
                    <a:pt x="728320" y="167002"/>
                  </a:cubicBezTo>
                  <a:lnTo>
                    <a:pt x="721951" y="167002"/>
                  </a:lnTo>
                  <a:lnTo>
                    <a:pt x="717572" y="177353"/>
                  </a:lnTo>
                  <a:lnTo>
                    <a:pt x="722349" y="181732"/>
                  </a:lnTo>
                  <a:cubicBezTo>
                    <a:pt x="723543" y="182926"/>
                    <a:pt x="724339" y="183324"/>
                    <a:pt x="725136" y="182926"/>
                  </a:cubicBezTo>
                  <a:cubicBezTo>
                    <a:pt x="725932" y="182528"/>
                    <a:pt x="726728" y="181334"/>
                    <a:pt x="727524" y="179343"/>
                  </a:cubicBezTo>
                  <a:lnTo>
                    <a:pt x="727922" y="178945"/>
                  </a:lnTo>
                  <a:lnTo>
                    <a:pt x="729913" y="179741"/>
                  </a:lnTo>
                  <a:lnTo>
                    <a:pt x="724339" y="192082"/>
                  </a:lnTo>
                  <a:lnTo>
                    <a:pt x="722349" y="191286"/>
                  </a:lnTo>
                  <a:lnTo>
                    <a:pt x="722747" y="190490"/>
                  </a:lnTo>
                  <a:cubicBezTo>
                    <a:pt x="723941" y="188499"/>
                    <a:pt x="723145" y="186509"/>
                    <a:pt x="720358" y="184120"/>
                  </a:cubicBezTo>
                  <a:lnTo>
                    <a:pt x="701648" y="166604"/>
                  </a:lnTo>
                  <a:lnTo>
                    <a:pt x="700055" y="166604"/>
                  </a:lnTo>
                  <a:lnTo>
                    <a:pt x="703240" y="159836"/>
                  </a:lnTo>
                  <a:lnTo>
                    <a:pt x="730709" y="161031"/>
                  </a:lnTo>
                  <a:cubicBezTo>
                    <a:pt x="733894" y="161429"/>
                    <a:pt x="735884" y="160234"/>
                    <a:pt x="737079" y="158244"/>
                  </a:cubicBezTo>
                  <a:lnTo>
                    <a:pt x="739069" y="159040"/>
                  </a:lnTo>
                  <a:lnTo>
                    <a:pt x="732301" y="172974"/>
                  </a:lnTo>
                  <a:lnTo>
                    <a:pt x="732301" y="172974"/>
                  </a:lnTo>
                  <a:close/>
                  <a:moveTo>
                    <a:pt x="706425" y="166206"/>
                  </a:moveTo>
                  <a:lnTo>
                    <a:pt x="715581" y="174964"/>
                  </a:lnTo>
                  <a:lnTo>
                    <a:pt x="719164" y="166604"/>
                  </a:lnTo>
                  <a:lnTo>
                    <a:pt x="706425" y="166206"/>
                  </a:lnTo>
                  <a:lnTo>
                    <a:pt x="706425" y="166206"/>
                  </a:lnTo>
                  <a:close/>
                  <a:moveTo>
                    <a:pt x="750216" y="121619"/>
                  </a:moveTo>
                  <a:lnTo>
                    <a:pt x="719164" y="137543"/>
                  </a:lnTo>
                  <a:lnTo>
                    <a:pt x="737477" y="143116"/>
                  </a:lnTo>
                  <a:cubicBezTo>
                    <a:pt x="740263" y="144310"/>
                    <a:pt x="742254" y="143116"/>
                    <a:pt x="743050" y="139533"/>
                  </a:cubicBezTo>
                  <a:lnTo>
                    <a:pt x="745040" y="139931"/>
                  </a:lnTo>
                  <a:lnTo>
                    <a:pt x="741458" y="151874"/>
                  </a:lnTo>
                  <a:lnTo>
                    <a:pt x="739467" y="151476"/>
                  </a:lnTo>
                  <a:lnTo>
                    <a:pt x="739467" y="151078"/>
                  </a:lnTo>
                  <a:cubicBezTo>
                    <a:pt x="740263" y="148690"/>
                    <a:pt x="739467" y="147097"/>
                    <a:pt x="737477" y="146699"/>
                  </a:cubicBezTo>
                  <a:lnTo>
                    <a:pt x="715183" y="139931"/>
                  </a:lnTo>
                  <a:cubicBezTo>
                    <a:pt x="714387" y="140728"/>
                    <a:pt x="713591" y="141922"/>
                    <a:pt x="713193" y="143514"/>
                  </a:cubicBezTo>
                  <a:lnTo>
                    <a:pt x="711202" y="143116"/>
                  </a:lnTo>
                  <a:lnTo>
                    <a:pt x="713989" y="133164"/>
                  </a:lnTo>
                  <a:lnTo>
                    <a:pt x="740661" y="119628"/>
                  </a:lnTo>
                  <a:lnTo>
                    <a:pt x="725932" y="115249"/>
                  </a:lnTo>
                  <a:cubicBezTo>
                    <a:pt x="724339" y="114851"/>
                    <a:pt x="722747" y="114453"/>
                    <a:pt x="722349" y="114851"/>
                  </a:cubicBezTo>
                  <a:cubicBezTo>
                    <a:pt x="721553" y="115249"/>
                    <a:pt x="721155" y="116444"/>
                    <a:pt x="720358" y="118434"/>
                  </a:cubicBezTo>
                  <a:lnTo>
                    <a:pt x="720358" y="118832"/>
                  </a:lnTo>
                  <a:lnTo>
                    <a:pt x="718368" y="118434"/>
                  </a:lnTo>
                  <a:lnTo>
                    <a:pt x="721951" y="106093"/>
                  </a:lnTo>
                  <a:lnTo>
                    <a:pt x="723941" y="106491"/>
                  </a:lnTo>
                  <a:lnTo>
                    <a:pt x="723941" y="106889"/>
                  </a:lnTo>
                  <a:cubicBezTo>
                    <a:pt x="723145" y="109676"/>
                    <a:pt x="723543" y="111268"/>
                    <a:pt x="725136" y="111666"/>
                  </a:cubicBezTo>
                  <a:lnTo>
                    <a:pt x="751012" y="119628"/>
                  </a:lnTo>
                  <a:lnTo>
                    <a:pt x="750216" y="121619"/>
                  </a:lnTo>
                  <a:lnTo>
                    <a:pt x="750216" y="121619"/>
                  </a:lnTo>
                  <a:close/>
                  <a:moveTo>
                    <a:pt x="758974" y="79022"/>
                  </a:moveTo>
                  <a:cubicBezTo>
                    <a:pt x="758974" y="79819"/>
                    <a:pt x="758576" y="80615"/>
                    <a:pt x="758576" y="82207"/>
                  </a:cubicBezTo>
                  <a:cubicBezTo>
                    <a:pt x="758576" y="84198"/>
                    <a:pt x="758178" y="86188"/>
                    <a:pt x="758178" y="87382"/>
                  </a:cubicBezTo>
                  <a:cubicBezTo>
                    <a:pt x="755391" y="98529"/>
                    <a:pt x="749021" y="103704"/>
                    <a:pt x="739069" y="102908"/>
                  </a:cubicBezTo>
                  <a:cubicBezTo>
                    <a:pt x="729117" y="100122"/>
                    <a:pt x="724737" y="92956"/>
                    <a:pt x="725932" y="81013"/>
                  </a:cubicBezTo>
                  <a:cubicBezTo>
                    <a:pt x="726330" y="78624"/>
                    <a:pt x="727524" y="75838"/>
                    <a:pt x="728718" y="73449"/>
                  </a:cubicBezTo>
                  <a:cubicBezTo>
                    <a:pt x="729117" y="72653"/>
                    <a:pt x="729515" y="72255"/>
                    <a:pt x="729515" y="71857"/>
                  </a:cubicBezTo>
                  <a:cubicBezTo>
                    <a:pt x="729515" y="71459"/>
                    <a:pt x="729515" y="71060"/>
                    <a:pt x="729117" y="70662"/>
                  </a:cubicBezTo>
                  <a:lnTo>
                    <a:pt x="729515" y="69468"/>
                  </a:lnTo>
                  <a:lnTo>
                    <a:pt x="738273" y="70662"/>
                  </a:lnTo>
                  <a:lnTo>
                    <a:pt x="737875" y="72653"/>
                  </a:lnTo>
                  <a:cubicBezTo>
                    <a:pt x="732699" y="73449"/>
                    <a:pt x="729117" y="76236"/>
                    <a:pt x="728320" y="81411"/>
                  </a:cubicBezTo>
                  <a:cubicBezTo>
                    <a:pt x="727524" y="88975"/>
                    <a:pt x="731107" y="93752"/>
                    <a:pt x="739467" y="95743"/>
                  </a:cubicBezTo>
                  <a:cubicBezTo>
                    <a:pt x="748225" y="96539"/>
                    <a:pt x="753799" y="93354"/>
                    <a:pt x="755789" y="85392"/>
                  </a:cubicBezTo>
                  <a:cubicBezTo>
                    <a:pt x="756585" y="80615"/>
                    <a:pt x="754595" y="76634"/>
                    <a:pt x="750216" y="73847"/>
                  </a:cubicBezTo>
                  <a:lnTo>
                    <a:pt x="750614" y="71857"/>
                  </a:lnTo>
                  <a:cubicBezTo>
                    <a:pt x="753799" y="73051"/>
                    <a:pt x="756585" y="74643"/>
                    <a:pt x="758974" y="76236"/>
                  </a:cubicBezTo>
                  <a:cubicBezTo>
                    <a:pt x="759372" y="77032"/>
                    <a:pt x="758974" y="77828"/>
                    <a:pt x="758974" y="79022"/>
                  </a:cubicBezTo>
                  <a:lnTo>
                    <a:pt x="758974" y="79022"/>
                  </a:lnTo>
                  <a:close/>
                  <a:moveTo>
                    <a:pt x="760964" y="66681"/>
                  </a:moveTo>
                  <a:lnTo>
                    <a:pt x="758974" y="66681"/>
                  </a:lnTo>
                  <a:lnTo>
                    <a:pt x="758974" y="64691"/>
                  </a:lnTo>
                  <a:cubicBezTo>
                    <a:pt x="759372" y="61904"/>
                    <a:pt x="758178" y="60710"/>
                    <a:pt x="755789" y="60312"/>
                  </a:cubicBezTo>
                  <a:lnTo>
                    <a:pt x="735486" y="58719"/>
                  </a:lnTo>
                  <a:cubicBezTo>
                    <a:pt x="733098" y="58321"/>
                    <a:pt x="731505" y="59914"/>
                    <a:pt x="731505" y="62700"/>
                  </a:cubicBezTo>
                  <a:lnTo>
                    <a:pt x="731505" y="63099"/>
                  </a:lnTo>
                  <a:lnTo>
                    <a:pt x="729515" y="63099"/>
                  </a:lnTo>
                  <a:lnTo>
                    <a:pt x="731505" y="35232"/>
                  </a:lnTo>
                  <a:lnTo>
                    <a:pt x="738671" y="35232"/>
                  </a:lnTo>
                  <a:lnTo>
                    <a:pt x="738671" y="37222"/>
                  </a:lnTo>
                  <a:cubicBezTo>
                    <a:pt x="735486" y="37222"/>
                    <a:pt x="733894" y="38416"/>
                    <a:pt x="733894" y="40407"/>
                  </a:cubicBezTo>
                  <a:lnTo>
                    <a:pt x="733098" y="51554"/>
                  </a:lnTo>
                  <a:lnTo>
                    <a:pt x="744244" y="52350"/>
                  </a:lnTo>
                  <a:lnTo>
                    <a:pt x="744642" y="43990"/>
                  </a:lnTo>
                  <a:cubicBezTo>
                    <a:pt x="745040" y="41203"/>
                    <a:pt x="743846" y="40009"/>
                    <a:pt x="741458" y="40009"/>
                  </a:cubicBezTo>
                  <a:lnTo>
                    <a:pt x="741458" y="38018"/>
                  </a:lnTo>
                  <a:lnTo>
                    <a:pt x="751410" y="38815"/>
                  </a:lnTo>
                  <a:lnTo>
                    <a:pt x="751410" y="40805"/>
                  </a:lnTo>
                  <a:cubicBezTo>
                    <a:pt x="748623" y="40407"/>
                    <a:pt x="747429" y="41601"/>
                    <a:pt x="747429" y="45184"/>
                  </a:cubicBezTo>
                  <a:lnTo>
                    <a:pt x="747031" y="52748"/>
                  </a:lnTo>
                  <a:lnTo>
                    <a:pt x="756187" y="53544"/>
                  </a:lnTo>
                  <a:cubicBezTo>
                    <a:pt x="758178" y="53942"/>
                    <a:pt x="758974" y="53146"/>
                    <a:pt x="758974" y="51952"/>
                  </a:cubicBezTo>
                  <a:lnTo>
                    <a:pt x="759770" y="43592"/>
                  </a:lnTo>
                  <a:cubicBezTo>
                    <a:pt x="760168" y="40407"/>
                    <a:pt x="758576" y="38416"/>
                    <a:pt x="754993" y="37620"/>
                  </a:cubicBezTo>
                  <a:lnTo>
                    <a:pt x="754993" y="35630"/>
                  </a:lnTo>
                  <a:lnTo>
                    <a:pt x="762955" y="36824"/>
                  </a:lnTo>
                  <a:lnTo>
                    <a:pt x="760964" y="66681"/>
                  </a:lnTo>
                  <a:lnTo>
                    <a:pt x="760964" y="666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BC29C3A3-ACDC-4028-B39A-FF3C4BB88637}"/>
                </a:ext>
              </a:extLst>
            </p:cNvPr>
            <p:cNvSpPr/>
            <p:nvPr/>
          </p:nvSpPr>
          <p:spPr>
            <a:xfrm>
              <a:off x="5508954" y="890829"/>
              <a:ext cx="968149" cy="968150"/>
            </a:xfrm>
            <a:custGeom>
              <a:avLst/>
              <a:gdLst>
                <a:gd name="connsiteX0" fmla="*/ 648217 w 648899"/>
                <a:gd name="connsiteY0" fmla="*/ 308110 h 648899"/>
                <a:gd name="connsiteX1" fmla="*/ 544711 w 648899"/>
                <a:gd name="connsiteY1" fmla="*/ 88360 h 648899"/>
                <a:gd name="connsiteX2" fmla="*/ 306251 w 648899"/>
                <a:gd name="connsiteY2" fmla="*/ 3565 h 648899"/>
                <a:gd name="connsiteX3" fmla="*/ 88491 w 648899"/>
                <a:gd name="connsiteY3" fmla="*/ 108265 h 648899"/>
                <a:gd name="connsiteX4" fmla="*/ 3696 w 648899"/>
                <a:gd name="connsiteY4" fmla="*/ 346726 h 648899"/>
                <a:gd name="connsiteX5" fmla="*/ 109192 w 648899"/>
                <a:gd name="connsiteY5" fmla="*/ 564485 h 648899"/>
                <a:gd name="connsiteX6" fmla="*/ 344070 w 648899"/>
                <a:gd name="connsiteY6" fmla="*/ 647290 h 648899"/>
                <a:gd name="connsiteX7" fmla="*/ 562626 w 648899"/>
                <a:gd name="connsiteY7" fmla="*/ 543784 h 648899"/>
                <a:gd name="connsiteX8" fmla="*/ 648217 w 648899"/>
                <a:gd name="connsiteY8" fmla="*/ 308110 h 648899"/>
                <a:gd name="connsiteX9" fmla="*/ 281170 w 648899"/>
                <a:gd name="connsiteY9" fmla="*/ 602703 h 648899"/>
                <a:gd name="connsiteX10" fmla="*/ 140642 w 648899"/>
                <a:gd name="connsiteY10" fmla="*/ 537016 h 648899"/>
                <a:gd name="connsiteX11" fmla="*/ 55847 w 648899"/>
                <a:gd name="connsiteY11" fmla="*/ 400867 h 648899"/>
                <a:gd name="connsiteX12" fmla="*/ 83316 w 648899"/>
                <a:gd name="connsiteY12" fmla="*/ 351503 h 648899"/>
                <a:gd name="connsiteX13" fmla="*/ 209911 w 648899"/>
                <a:gd name="connsiteY13" fmla="*/ 346726 h 648899"/>
                <a:gd name="connsiteX14" fmla="*/ 240166 w 648899"/>
                <a:gd name="connsiteY14" fmla="*/ 405644 h 648899"/>
                <a:gd name="connsiteX15" fmla="*/ 239370 w 648899"/>
                <a:gd name="connsiteY15" fmla="*/ 433113 h 648899"/>
                <a:gd name="connsiteX16" fmla="*/ 244147 w 648899"/>
                <a:gd name="connsiteY16" fmla="*/ 513131 h 648899"/>
                <a:gd name="connsiteX17" fmla="*/ 291521 w 648899"/>
                <a:gd name="connsiteY17" fmla="*/ 602305 h 648899"/>
                <a:gd name="connsiteX18" fmla="*/ 281170 w 648899"/>
                <a:gd name="connsiteY18" fmla="*/ 602703 h 648899"/>
                <a:gd name="connsiteX19" fmla="*/ 512067 w 648899"/>
                <a:gd name="connsiteY19" fmla="*/ 535424 h 648899"/>
                <a:gd name="connsiteX20" fmla="*/ 363577 w 648899"/>
                <a:gd name="connsiteY20" fmla="*/ 603897 h 648899"/>
                <a:gd name="connsiteX21" fmla="*/ 410154 w 648899"/>
                <a:gd name="connsiteY21" fmla="*/ 515519 h 648899"/>
                <a:gd name="connsiteX22" fmla="*/ 414931 w 648899"/>
                <a:gd name="connsiteY22" fmla="*/ 423160 h 648899"/>
                <a:gd name="connsiteX23" fmla="*/ 414135 w 648899"/>
                <a:gd name="connsiteY23" fmla="*/ 406042 h 648899"/>
                <a:gd name="connsiteX24" fmla="*/ 448372 w 648899"/>
                <a:gd name="connsiteY24" fmla="*/ 344337 h 648899"/>
                <a:gd name="connsiteX25" fmla="*/ 570986 w 648899"/>
                <a:gd name="connsiteY25" fmla="*/ 351901 h 648899"/>
                <a:gd name="connsiteX26" fmla="*/ 595668 w 648899"/>
                <a:gd name="connsiteY26" fmla="*/ 402459 h 648899"/>
                <a:gd name="connsiteX27" fmla="*/ 512067 w 648899"/>
                <a:gd name="connsiteY27" fmla="*/ 535424 h 648899"/>
                <a:gd name="connsiteX28" fmla="*/ 598853 w 648899"/>
                <a:gd name="connsiteY28" fmla="*/ 326821 h 648899"/>
                <a:gd name="connsiteX29" fmla="*/ 509281 w 648899"/>
                <a:gd name="connsiteY29" fmla="*/ 285817 h 648899"/>
                <a:gd name="connsiteX30" fmla="*/ 348449 w 648899"/>
                <a:gd name="connsiteY30" fmla="*/ 371408 h 648899"/>
                <a:gd name="connsiteX31" fmla="*/ 336108 w 648899"/>
                <a:gd name="connsiteY31" fmla="*/ 394099 h 648899"/>
                <a:gd name="connsiteX32" fmla="*/ 336108 w 648899"/>
                <a:gd name="connsiteY32" fmla="*/ 447444 h 648899"/>
                <a:gd name="connsiteX33" fmla="*/ 336108 w 648899"/>
                <a:gd name="connsiteY33" fmla="*/ 606285 h 648899"/>
                <a:gd name="connsiteX34" fmla="*/ 318194 w 648899"/>
                <a:gd name="connsiteY34" fmla="*/ 606285 h 648899"/>
                <a:gd name="connsiteX35" fmla="*/ 318194 w 648899"/>
                <a:gd name="connsiteY35" fmla="*/ 448639 h 648899"/>
                <a:gd name="connsiteX36" fmla="*/ 318194 w 648899"/>
                <a:gd name="connsiteY36" fmla="*/ 396488 h 648899"/>
                <a:gd name="connsiteX37" fmla="*/ 305056 w 648899"/>
                <a:gd name="connsiteY37" fmla="*/ 369815 h 648899"/>
                <a:gd name="connsiteX38" fmla="*/ 146215 w 648899"/>
                <a:gd name="connsiteY38" fmla="*/ 286215 h 648899"/>
                <a:gd name="connsiteX39" fmla="*/ 45496 w 648899"/>
                <a:gd name="connsiteY39" fmla="*/ 338366 h 648899"/>
                <a:gd name="connsiteX40" fmla="*/ 118746 w 648899"/>
                <a:gd name="connsiteY40" fmla="*/ 136928 h 648899"/>
                <a:gd name="connsiteX41" fmla="*/ 306251 w 648899"/>
                <a:gd name="connsiteY41" fmla="*/ 44569 h 648899"/>
                <a:gd name="connsiteX42" fmla="*/ 523214 w 648899"/>
                <a:gd name="connsiteY42" fmla="*/ 124587 h 648899"/>
                <a:gd name="connsiteX43" fmla="*/ 608009 w 648899"/>
                <a:gd name="connsiteY43" fmla="*/ 335579 h 648899"/>
                <a:gd name="connsiteX44" fmla="*/ 598853 w 648899"/>
                <a:gd name="connsiteY44" fmla="*/ 326821 h 64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48899" h="648899">
                  <a:moveTo>
                    <a:pt x="648217" y="308110"/>
                  </a:moveTo>
                  <a:cubicBezTo>
                    <a:pt x="641847" y="210974"/>
                    <a:pt x="599649" y="139715"/>
                    <a:pt x="544711" y="88360"/>
                  </a:cubicBezTo>
                  <a:cubicBezTo>
                    <a:pt x="490968" y="38598"/>
                    <a:pt x="410552" y="-2406"/>
                    <a:pt x="306251" y="3565"/>
                  </a:cubicBezTo>
                  <a:cubicBezTo>
                    <a:pt x="207124" y="9537"/>
                    <a:pt x="138253" y="53726"/>
                    <a:pt x="88491" y="108265"/>
                  </a:cubicBezTo>
                  <a:cubicBezTo>
                    <a:pt x="39525" y="162008"/>
                    <a:pt x="-3072" y="240433"/>
                    <a:pt x="3696" y="346726"/>
                  </a:cubicBezTo>
                  <a:cubicBezTo>
                    <a:pt x="9668" y="441473"/>
                    <a:pt x="55449" y="515519"/>
                    <a:pt x="109192" y="564485"/>
                  </a:cubicBezTo>
                  <a:cubicBezTo>
                    <a:pt x="163333" y="613849"/>
                    <a:pt x="246934" y="653659"/>
                    <a:pt x="344070" y="647290"/>
                  </a:cubicBezTo>
                  <a:cubicBezTo>
                    <a:pt x="440808" y="640920"/>
                    <a:pt x="510873" y="601110"/>
                    <a:pt x="562626" y="543784"/>
                  </a:cubicBezTo>
                  <a:cubicBezTo>
                    <a:pt x="611592" y="489643"/>
                    <a:pt x="654985" y="413208"/>
                    <a:pt x="648217" y="308110"/>
                  </a:cubicBezTo>
                  <a:close/>
                  <a:moveTo>
                    <a:pt x="281170" y="602703"/>
                  </a:moveTo>
                  <a:cubicBezTo>
                    <a:pt x="225039" y="594343"/>
                    <a:pt x="175674" y="568466"/>
                    <a:pt x="140642" y="537016"/>
                  </a:cubicBezTo>
                  <a:cubicBezTo>
                    <a:pt x="102026" y="502382"/>
                    <a:pt x="71373" y="456601"/>
                    <a:pt x="55847" y="400867"/>
                  </a:cubicBezTo>
                  <a:cubicBezTo>
                    <a:pt x="88491" y="408431"/>
                    <a:pt x="103619" y="373796"/>
                    <a:pt x="83316" y="351503"/>
                  </a:cubicBezTo>
                  <a:cubicBezTo>
                    <a:pt x="111581" y="325228"/>
                    <a:pt x="177267" y="320451"/>
                    <a:pt x="209911" y="346726"/>
                  </a:cubicBezTo>
                  <a:cubicBezTo>
                    <a:pt x="225835" y="359863"/>
                    <a:pt x="238176" y="382554"/>
                    <a:pt x="240166" y="405644"/>
                  </a:cubicBezTo>
                  <a:cubicBezTo>
                    <a:pt x="240963" y="414402"/>
                    <a:pt x="239370" y="423957"/>
                    <a:pt x="239370" y="433113"/>
                  </a:cubicBezTo>
                  <a:cubicBezTo>
                    <a:pt x="239370" y="459785"/>
                    <a:pt x="240963" y="487254"/>
                    <a:pt x="244147" y="513131"/>
                  </a:cubicBezTo>
                  <a:cubicBezTo>
                    <a:pt x="249323" y="552542"/>
                    <a:pt x="258081" y="588371"/>
                    <a:pt x="291521" y="602305"/>
                  </a:cubicBezTo>
                  <a:cubicBezTo>
                    <a:pt x="288734" y="605489"/>
                    <a:pt x="283957" y="603101"/>
                    <a:pt x="281170" y="602703"/>
                  </a:cubicBezTo>
                  <a:close/>
                  <a:moveTo>
                    <a:pt x="512067" y="535424"/>
                  </a:moveTo>
                  <a:cubicBezTo>
                    <a:pt x="473850" y="568466"/>
                    <a:pt x="426476" y="596333"/>
                    <a:pt x="363577" y="603897"/>
                  </a:cubicBezTo>
                  <a:cubicBezTo>
                    <a:pt x="393036" y="589167"/>
                    <a:pt x="404979" y="556125"/>
                    <a:pt x="410154" y="515519"/>
                  </a:cubicBezTo>
                  <a:cubicBezTo>
                    <a:pt x="413737" y="486060"/>
                    <a:pt x="416126" y="452620"/>
                    <a:pt x="414931" y="423160"/>
                  </a:cubicBezTo>
                  <a:cubicBezTo>
                    <a:pt x="414533" y="417189"/>
                    <a:pt x="413339" y="411616"/>
                    <a:pt x="414135" y="406042"/>
                  </a:cubicBezTo>
                  <a:cubicBezTo>
                    <a:pt x="416524" y="380962"/>
                    <a:pt x="430457" y="356678"/>
                    <a:pt x="448372" y="344337"/>
                  </a:cubicBezTo>
                  <a:cubicBezTo>
                    <a:pt x="481016" y="322044"/>
                    <a:pt x="541128" y="325228"/>
                    <a:pt x="570986" y="351901"/>
                  </a:cubicBezTo>
                  <a:cubicBezTo>
                    <a:pt x="552673" y="372204"/>
                    <a:pt x="563024" y="405644"/>
                    <a:pt x="595668" y="402459"/>
                  </a:cubicBezTo>
                  <a:cubicBezTo>
                    <a:pt x="580540" y="457795"/>
                    <a:pt x="550683" y="502382"/>
                    <a:pt x="512067" y="535424"/>
                  </a:cubicBezTo>
                  <a:close/>
                  <a:moveTo>
                    <a:pt x="598853" y="326821"/>
                  </a:moveTo>
                  <a:cubicBezTo>
                    <a:pt x="590493" y="318461"/>
                    <a:pt x="549489" y="288603"/>
                    <a:pt x="509281" y="285817"/>
                  </a:cubicBezTo>
                  <a:cubicBezTo>
                    <a:pt x="434040" y="280641"/>
                    <a:pt x="377510" y="322442"/>
                    <a:pt x="348449" y="371408"/>
                  </a:cubicBezTo>
                  <a:cubicBezTo>
                    <a:pt x="343672" y="379370"/>
                    <a:pt x="337302" y="388128"/>
                    <a:pt x="336108" y="394099"/>
                  </a:cubicBezTo>
                  <a:lnTo>
                    <a:pt x="336108" y="447444"/>
                  </a:lnTo>
                  <a:cubicBezTo>
                    <a:pt x="336108" y="499595"/>
                    <a:pt x="336108" y="552940"/>
                    <a:pt x="336108" y="606285"/>
                  </a:cubicBezTo>
                  <a:cubicBezTo>
                    <a:pt x="330137" y="606285"/>
                    <a:pt x="324165" y="606285"/>
                    <a:pt x="318194" y="606285"/>
                  </a:cubicBezTo>
                  <a:cubicBezTo>
                    <a:pt x="318194" y="552940"/>
                    <a:pt x="318194" y="502382"/>
                    <a:pt x="318194" y="448639"/>
                  </a:cubicBezTo>
                  <a:lnTo>
                    <a:pt x="318194" y="396488"/>
                  </a:lnTo>
                  <a:cubicBezTo>
                    <a:pt x="316999" y="388526"/>
                    <a:pt x="310232" y="378972"/>
                    <a:pt x="305056" y="369815"/>
                  </a:cubicBezTo>
                  <a:cubicBezTo>
                    <a:pt x="277189" y="322442"/>
                    <a:pt x="219067" y="281438"/>
                    <a:pt x="146215" y="286215"/>
                  </a:cubicBezTo>
                  <a:cubicBezTo>
                    <a:pt x="100036" y="289001"/>
                    <a:pt x="71373" y="312489"/>
                    <a:pt x="45496" y="338366"/>
                  </a:cubicBezTo>
                  <a:cubicBezTo>
                    <a:pt x="41914" y="250386"/>
                    <a:pt x="74956" y="185894"/>
                    <a:pt x="118746" y="136928"/>
                  </a:cubicBezTo>
                  <a:cubicBezTo>
                    <a:pt x="161741" y="88360"/>
                    <a:pt x="225437" y="49745"/>
                    <a:pt x="306251" y="44569"/>
                  </a:cubicBezTo>
                  <a:cubicBezTo>
                    <a:pt x="402192" y="38598"/>
                    <a:pt x="475442" y="76815"/>
                    <a:pt x="523214" y="124587"/>
                  </a:cubicBezTo>
                  <a:cubicBezTo>
                    <a:pt x="572976" y="174349"/>
                    <a:pt x="608407" y="240035"/>
                    <a:pt x="608009" y="335579"/>
                  </a:cubicBezTo>
                  <a:cubicBezTo>
                    <a:pt x="604028" y="336375"/>
                    <a:pt x="607213" y="335579"/>
                    <a:pt x="598853" y="3268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7602C33C-19CE-44B9-9818-BC6AA7D34830}"/>
                </a:ext>
              </a:extLst>
            </p:cNvPr>
            <p:cNvSpPr/>
            <p:nvPr/>
          </p:nvSpPr>
          <p:spPr>
            <a:xfrm>
              <a:off x="6005968" y="1055032"/>
              <a:ext cx="118792" cy="332616"/>
            </a:xfrm>
            <a:custGeom>
              <a:avLst/>
              <a:gdLst>
                <a:gd name="connsiteX0" fmla="*/ 40009 w 79619"/>
                <a:gd name="connsiteY0" fmla="*/ 57127 h 222934"/>
                <a:gd name="connsiteX1" fmla="*/ 40009 w 79619"/>
                <a:gd name="connsiteY1" fmla="*/ 2986 h 222934"/>
                <a:gd name="connsiteX2" fmla="*/ 2986 w 79619"/>
                <a:gd name="connsiteY2" fmla="*/ 2986 h 222934"/>
                <a:gd name="connsiteX3" fmla="*/ 2986 w 79619"/>
                <a:gd name="connsiteY3" fmla="*/ 109676 h 222934"/>
                <a:gd name="connsiteX4" fmla="*/ 27668 w 79619"/>
                <a:gd name="connsiteY4" fmla="*/ 124007 h 222934"/>
                <a:gd name="connsiteX5" fmla="*/ 27668 w 79619"/>
                <a:gd name="connsiteY5" fmla="*/ 220745 h 222934"/>
                <a:gd name="connsiteX6" fmla="*/ 79022 w 79619"/>
                <a:gd name="connsiteY6" fmla="*/ 184518 h 222934"/>
                <a:gd name="connsiteX7" fmla="*/ 79022 w 79619"/>
                <a:gd name="connsiteY7" fmla="*/ 80217 h 222934"/>
                <a:gd name="connsiteX8" fmla="*/ 40009 w 79619"/>
                <a:gd name="connsiteY8" fmla="*/ 57127 h 22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619" h="222934">
                  <a:moveTo>
                    <a:pt x="40009" y="57127"/>
                  </a:moveTo>
                  <a:lnTo>
                    <a:pt x="40009" y="2986"/>
                  </a:lnTo>
                  <a:cubicBezTo>
                    <a:pt x="40009" y="2986"/>
                    <a:pt x="14531" y="2986"/>
                    <a:pt x="2986" y="2986"/>
                  </a:cubicBezTo>
                  <a:cubicBezTo>
                    <a:pt x="2986" y="38416"/>
                    <a:pt x="2986" y="73847"/>
                    <a:pt x="2986" y="109676"/>
                  </a:cubicBezTo>
                  <a:cubicBezTo>
                    <a:pt x="27270" y="109676"/>
                    <a:pt x="27668" y="124007"/>
                    <a:pt x="27668" y="124007"/>
                  </a:cubicBezTo>
                  <a:lnTo>
                    <a:pt x="27668" y="220745"/>
                  </a:lnTo>
                  <a:cubicBezTo>
                    <a:pt x="45582" y="209599"/>
                    <a:pt x="79022" y="184518"/>
                    <a:pt x="79022" y="184518"/>
                  </a:cubicBezTo>
                  <a:lnTo>
                    <a:pt x="79022" y="80217"/>
                  </a:lnTo>
                  <a:cubicBezTo>
                    <a:pt x="76634" y="63895"/>
                    <a:pt x="60710" y="55933"/>
                    <a:pt x="40009" y="571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FBB54339-5DAC-4D35-AABF-DD91DB078E1C}"/>
                </a:ext>
              </a:extLst>
            </p:cNvPr>
            <p:cNvSpPr/>
            <p:nvPr/>
          </p:nvSpPr>
          <p:spPr>
            <a:xfrm>
              <a:off x="5865795" y="1055032"/>
              <a:ext cx="118792" cy="332616"/>
            </a:xfrm>
            <a:custGeom>
              <a:avLst/>
              <a:gdLst>
                <a:gd name="connsiteX0" fmla="*/ 79022 w 79619"/>
                <a:gd name="connsiteY0" fmla="*/ 2986 h 222934"/>
                <a:gd name="connsiteX1" fmla="*/ 41999 w 79619"/>
                <a:gd name="connsiteY1" fmla="*/ 2986 h 222934"/>
                <a:gd name="connsiteX2" fmla="*/ 41999 w 79619"/>
                <a:gd name="connsiteY2" fmla="*/ 57127 h 222934"/>
                <a:gd name="connsiteX3" fmla="*/ 2986 w 79619"/>
                <a:gd name="connsiteY3" fmla="*/ 79819 h 222934"/>
                <a:gd name="connsiteX4" fmla="*/ 2986 w 79619"/>
                <a:gd name="connsiteY4" fmla="*/ 184518 h 222934"/>
                <a:gd name="connsiteX5" fmla="*/ 54340 w 79619"/>
                <a:gd name="connsiteY5" fmla="*/ 220745 h 222934"/>
                <a:gd name="connsiteX6" fmla="*/ 54340 w 79619"/>
                <a:gd name="connsiteY6" fmla="*/ 124007 h 222934"/>
                <a:gd name="connsiteX7" fmla="*/ 79022 w 79619"/>
                <a:gd name="connsiteY7" fmla="*/ 109676 h 222934"/>
                <a:gd name="connsiteX8" fmla="*/ 79022 w 79619"/>
                <a:gd name="connsiteY8" fmla="*/ 2986 h 22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619" h="222934">
                  <a:moveTo>
                    <a:pt x="79022" y="2986"/>
                  </a:moveTo>
                  <a:cubicBezTo>
                    <a:pt x="67478" y="2986"/>
                    <a:pt x="41999" y="2986"/>
                    <a:pt x="41999" y="2986"/>
                  </a:cubicBezTo>
                  <a:lnTo>
                    <a:pt x="41999" y="57127"/>
                  </a:lnTo>
                  <a:cubicBezTo>
                    <a:pt x="21298" y="55535"/>
                    <a:pt x="5374" y="63895"/>
                    <a:pt x="2986" y="79819"/>
                  </a:cubicBezTo>
                  <a:lnTo>
                    <a:pt x="2986" y="184518"/>
                  </a:lnTo>
                  <a:cubicBezTo>
                    <a:pt x="2986" y="184518"/>
                    <a:pt x="36426" y="209599"/>
                    <a:pt x="54340" y="220745"/>
                  </a:cubicBezTo>
                  <a:lnTo>
                    <a:pt x="54340" y="124007"/>
                  </a:lnTo>
                  <a:cubicBezTo>
                    <a:pt x="54340" y="124007"/>
                    <a:pt x="54738" y="109676"/>
                    <a:pt x="79022" y="109676"/>
                  </a:cubicBezTo>
                  <a:cubicBezTo>
                    <a:pt x="79022" y="73847"/>
                    <a:pt x="79022" y="38416"/>
                    <a:pt x="79022" y="298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0CDF3224-CE68-402B-8440-D215FAA9E706}"/>
                </a:ext>
              </a:extLst>
            </p:cNvPr>
            <p:cNvSpPr/>
            <p:nvPr/>
          </p:nvSpPr>
          <p:spPr>
            <a:xfrm>
              <a:off x="6476974" y="1122149"/>
              <a:ext cx="29698" cy="11879"/>
            </a:xfrm>
            <a:custGeom>
              <a:avLst/>
              <a:gdLst>
                <a:gd name="connsiteX0" fmla="*/ 14929 w 19904"/>
                <a:gd name="connsiteY0" fmla="*/ 4180 h 7961"/>
                <a:gd name="connsiteX1" fmla="*/ 6171 w 19904"/>
                <a:gd name="connsiteY1" fmla="*/ 2986 h 7961"/>
                <a:gd name="connsiteX2" fmla="*/ 2986 w 19904"/>
                <a:gd name="connsiteY2" fmla="*/ 4976 h 7961"/>
                <a:gd name="connsiteX3" fmla="*/ 3782 w 19904"/>
                <a:gd name="connsiteY3" fmla="*/ 7763 h 7961"/>
                <a:gd name="connsiteX4" fmla="*/ 8559 w 19904"/>
                <a:gd name="connsiteY4" fmla="*/ 6569 h 7961"/>
                <a:gd name="connsiteX5" fmla="*/ 14133 w 19904"/>
                <a:gd name="connsiteY5" fmla="*/ 7763 h 7961"/>
                <a:gd name="connsiteX6" fmla="*/ 18114 w 19904"/>
                <a:gd name="connsiteY6" fmla="*/ 6171 h 7961"/>
                <a:gd name="connsiteX7" fmla="*/ 17715 w 19904"/>
                <a:gd name="connsiteY7" fmla="*/ 5374 h 7961"/>
                <a:gd name="connsiteX8" fmla="*/ 14929 w 19904"/>
                <a:gd name="connsiteY8" fmla="*/ 4180 h 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04" h="7961">
                  <a:moveTo>
                    <a:pt x="14929" y="4180"/>
                  </a:moveTo>
                  <a:cubicBezTo>
                    <a:pt x="12540" y="3782"/>
                    <a:pt x="8957" y="3782"/>
                    <a:pt x="6171" y="2986"/>
                  </a:cubicBezTo>
                  <a:cubicBezTo>
                    <a:pt x="5772" y="3782"/>
                    <a:pt x="4180" y="4180"/>
                    <a:pt x="2986" y="4976"/>
                  </a:cubicBezTo>
                  <a:cubicBezTo>
                    <a:pt x="3782" y="6569"/>
                    <a:pt x="3384" y="6967"/>
                    <a:pt x="3782" y="7763"/>
                  </a:cubicBezTo>
                  <a:cubicBezTo>
                    <a:pt x="5772" y="7763"/>
                    <a:pt x="6967" y="6569"/>
                    <a:pt x="8559" y="6569"/>
                  </a:cubicBezTo>
                  <a:cubicBezTo>
                    <a:pt x="10550" y="6569"/>
                    <a:pt x="12142" y="8161"/>
                    <a:pt x="14133" y="7763"/>
                  </a:cubicBezTo>
                  <a:cubicBezTo>
                    <a:pt x="15725" y="7763"/>
                    <a:pt x="16521" y="6569"/>
                    <a:pt x="18114" y="6171"/>
                  </a:cubicBezTo>
                  <a:cubicBezTo>
                    <a:pt x="18114" y="5772"/>
                    <a:pt x="18114" y="5374"/>
                    <a:pt x="17715" y="5374"/>
                  </a:cubicBezTo>
                  <a:cubicBezTo>
                    <a:pt x="16919" y="5374"/>
                    <a:pt x="16123" y="4578"/>
                    <a:pt x="14929" y="418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C3B2E31C-3D34-4B82-B1E6-BC992D9AEAE2}"/>
                </a:ext>
              </a:extLst>
            </p:cNvPr>
            <p:cNvSpPr/>
            <p:nvPr/>
          </p:nvSpPr>
          <p:spPr>
            <a:xfrm>
              <a:off x="6499545" y="1131652"/>
              <a:ext cx="35638" cy="41577"/>
            </a:xfrm>
            <a:custGeom>
              <a:avLst/>
              <a:gdLst>
                <a:gd name="connsiteX0" fmla="*/ 16123 w 23885"/>
                <a:gd name="connsiteY0" fmla="*/ 24881 h 27866"/>
                <a:gd name="connsiteX1" fmla="*/ 17317 w 23885"/>
                <a:gd name="connsiteY1" fmla="*/ 26075 h 27866"/>
                <a:gd name="connsiteX2" fmla="*/ 22493 w 23885"/>
                <a:gd name="connsiteY2" fmla="*/ 21696 h 27866"/>
                <a:gd name="connsiteX3" fmla="*/ 20104 w 23885"/>
                <a:gd name="connsiteY3" fmla="*/ 19706 h 27866"/>
                <a:gd name="connsiteX4" fmla="*/ 13734 w 23885"/>
                <a:gd name="connsiteY4" fmla="*/ 10550 h 27866"/>
                <a:gd name="connsiteX5" fmla="*/ 12142 w 23885"/>
                <a:gd name="connsiteY5" fmla="*/ 9355 h 27866"/>
                <a:gd name="connsiteX6" fmla="*/ 6170 w 23885"/>
                <a:gd name="connsiteY6" fmla="*/ 2986 h 27866"/>
                <a:gd name="connsiteX7" fmla="*/ 4180 w 23885"/>
                <a:gd name="connsiteY7" fmla="*/ 7763 h 27866"/>
                <a:gd name="connsiteX8" fmla="*/ 15725 w 23885"/>
                <a:gd name="connsiteY8" fmla="*/ 19308 h 27866"/>
                <a:gd name="connsiteX9" fmla="*/ 2986 w 23885"/>
                <a:gd name="connsiteY9" fmla="*/ 10550 h 27866"/>
                <a:gd name="connsiteX10" fmla="*/ 5374 w 23885"/>
                <a:gd name="connsiteY10" fmla="*/ 13734 h 27866"/>
                <a:gd name="connsiteX11" fmla="*/ 6967 w 23885"/>
                <a:gd name="connsiteY11" fmla="*/ 18910 h 27866"/>
                <a:gd name="connsiteX12" fmla="*/ 16123 w 23885"/>
                <a:gd name="connsiteY12" fmla="*/ 24881 h 2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85" h="27866">
                  <a:moveTo>
                    <a:pt x="16123" y="24881"/>
                  </a:moveTo>
                  <a:cubicBezTo>
                    <a:pt x="16521" y="25279"/>
                    <a:pt x="16919" y="25677"/>
                    <a:pt x="17317" y="26075"/>
                  </a:cubicBezTo>
                  <a:cubicBezTo>
                    <a:pt x="21696" y="28066"/>
                    <a:pt x="23289" y="26474"/>
                    <a:pt x="22493" y="21696"/>
                  </a:cubicBezTo>
                  <a:cubicBezTo>
                    <a:pt x="21696" y="20900"/>
                    <a:pt x="20900" y="20502"/>
                    <a:pt x="20104" y="19706"/>
                  </a:cubicBezTo>
                  <a:cubicBezTo>
                    <a:pt x="17715" y="17317"/>
                    <a:pt x="15725" y="13336"/>
                    <a:pt x="13734" y="10550"/>
                  </a:cubicBezTo>
                  <a:cubicBezTo>
                    <a:pt x="13336" y="10152"/>
                    <a:pt x="12540" y="9753"/>
                    <a:pt x="12142" y="9355"/>
                  </a:cubicBezTo>
                  <a:cubicBezTo>
                    <a:pt x="10151" y="7365"/>
                    <a:pt x="9355" y="3782"/>
                    <a:pt x="6170" y="2986"/>
                  </a:cubicBezTo>
                  <a:cubicBezTo>
                    <a:pt x="5772" y="4578"/>
                    <a:pt x="4578" y="6171"/>
                    <a:pt x="4180" y="7763"/>
                  </a:cubicBezTo>
                  <a:cubicBezTo>
                    <a:pt x="8161" y="11346"/>
                    <a:pt x="14132" y="14132"/>
                    <a:pt x="15725" y="19308"/>
                  </a:cubicBezTo>
                  <a:cubicBezTo>
                    <a:pt x="11744" y="16123"/>
                    <a:pt x="7365" y="13336"/>
                    <a:pt x="2986" y="10550"/>
                  </a:cubicBezTo>
                  <a:cubicBezTo>
                    <a:pt x="2986" y="11744"/>
                    <a:pt x="4578" y="12540"/>
                    <a:pt x="5374" y="13734"/>
                  </a:cubicBezTo>
                  <a:cubicBezTo>
                    <a:pt x="6170" y="15327"/>
                    <a:pt x="6170" y="16919"/>
                    <a:pt x="6967" y="18910"/>
                  </a:cubicBezTo>
                  <a:cubicBezTo>
                    <a:pt x="8957" y="21696"/>
                    <a:pt x="13336" y="23687"/>
                    <a:pt x="16123" y="2488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278B75EE-3549-4E29-B6C6-EF820891186A}"/>
                </a:ext>
              </a:extLst>
            </p:cNvPr>
            <p:cNvSpPr/>
            <p:nvPr/>
          </p:nvSpPr>
          <p:spPr>
            <a:xfrm>
              <a:off x="6516176" y="1133435"/>
              <a:ext cx="29698" cy="23758"/>
            </a:xfrm>
            <a:custGeom>
              <a:avLst/>
              <a:gdLst>
                <a:gd name="connsiteX0" fmla="*/ 9355 w 19904"/>
                <a:gd name="connsiteY0" fmla="*/ 9753 h 15923"/>
                <a:gd name="connsiteX1" fmla="*/ 11346 w 19904"/>
                <a:gd name="connsiteY1" fmla="*/ 13734 h 15923"/>
                <a:gd name="connsiteX2" fmla="*/ 15327 w 19904"/>
                <a:gd name="connsiteY2" fmla="*/ 4578 h 15923"/>
                <a:gd name="connsiteX3" fmla="*/ 14133 w 19904"/>
                <a:gd name="connsiteY3" fmla="*/ 7365 h 15923"/>
                <a:gd name="connsiteX4" fmla="*/ 10948 w 19904"/>
                <a:gd name="connsiteY4" fmla="*/ 6569 h 15923"/>
                <a:gd name="connsiteX5" fmla="*/ 9355 w 19904"/>
                <a:gd name="connsiteY5" fmla="*/ 6170 h 15923"/>
                <a:gd name="connsiteX6" fmla="*/ 2986 w 19904"/>
                <a:gd name="connsiteY6" fmla="*/ 2986 h 15923"/>
                <a:gd name="connsiteX7" fmla="*/ 9355 w 19904"/>
                <a:gd name="connsiteY7" fmla="*/ 9753 h 1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04" h="15923">
                  <a:moveTo>
                    <a:pt x="9355" y="9753"/>
                  </a:moveTo>
                  <a:cubicBezTo>
                    <a:pt x="10152" y="10948"/>
                    <a:pt x="10550" y="12938"/>
                    <a:pt x="11346" y="13734"/>
                  </a:cubicBezTo>
                  <a:cubicBezTo>
                    <a:pt x="16521" y="20104"/>
                    <a:pt x="20900" y="7763"/>
                    <a:pt x="15327" y="4578"/>
                  </a:cubicBezTo>
                  <a:cubicBezTo>
                    <a:pt x="14531" y="5374"/>
                    <a:pt x="15327" y="6967"/>
                    <a:pt x="14133" y="7365"/>
                  </a:cubicBezTo>
                  <a:cubicBezTo>
                    <a:pt x="12540" y="7365"/>
                    <a:pt x="12142" y="7365"/>
                    <a:pt x="10948" y="6569"/>
                  </a:cubicBezTo>
                  <a:cubicBezTo>
                    <a:pt x="10550" y="6170"/>
                    <a:pt x="9753" y="6569"/>
                    <a:pt x="9355" y="6170"/>
                  </a:cubicBezTo>
                  <a:cubicBezTo>
                    <a:pt x="6967" y="4976"/>
                    <a:pt x="4976" y="2986"/>
                    <a:pt x="2986" y="2986"/>
                  </a:cubicBezTo>
                  <a:cubicBezTo>
                    <a:pt x="3384" y="4976"/>
                    <a:pt x="6967" y="6569"/>
                    <a:pt x="9355" y="97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BB71498F-DEC5-4111-9C20-5CE989964D44}"/>
                </a:ext>
              </a:extLst>
            </p:cNvPr>
            <p:cNvSpPr/>
            <p:nvPr/>
          </p:nvSpPr>
          <p:spPr>
            <a:xfrm>
              <a:off x="6427676" y="1082947"/>
              <a:ext cx="95033" cy="41577"/>
            </a:xfrm>
            <a:custGeom>
              <a:avLst/>
              <a:gdLst>
                <a:gd name="connsiteX0" fmla="*/ 30454 w 63695"/>
                <a:gd name="connsiteY0" fmla="*/ 23687 h 27866"/>
                <a:gd name="connsiteX1" fmla="*/ 61108 w 63695"/>
                <a:gd name="connsiteY1" fmla="*/ 26872 h 27866"/>
                <a:gd name="connsiteX2" fmla="*/ 58719 w 63695"/>
                <a:gd name="connsiteY2" fmla="*/ 19308 h 27866"/>
                <a:gd name="connsiteX3" fmla="*/ 54738 w 63695"/>
                <a:gd name="connsiteY3" fmla="*/ 16123 h 27866"/>
                <a:gd name="connsiteX4" fmla="*/ 54340 w 63695"/>
                <a:gd name="connsiteY4" fmla="*/ 16123 h 27866"/>
                <a:gd name="connsiteX5" fmla="*/ 52748 w 63695"/>
                <a:gd name="connsiteY5" fmla="*/ 15327 h 27866"/>
                <a:gd name="connsiteX6" fmla="*/ 52350 w 63695"/>
                <a:gd name="connsiteY6" fmla="*/ 14929 h 27866"/>
                <a:gd name="connsiteX7" fmla="*/ 51554 w 63695"/>
                <a:gd name="connsiteY7" fmla="*/ 14132 h 27866"/>
                <a:gd name="connsiteX8" fmla="*/ 51156 w 63695"/>
                <a:gd name="connsiteY8" fmla="*/ 13734 h 27866"/>
                <a:gd name="connsiteX9" fmla="*/ 50359 w 63695"/>
                <a:gd name="connsiteY9" fmla="*/ 12938 h 27866"/>
                <a:gd name="connsiteX10" fmla="*/ 49563 w 63695"/>
                <a:gd name="connsiteY10" fmla="*/ 12142 h 27866"/>
                <a:gd name="connsiteX11" fmla="*/ 49563 w 63695"/>
                <a:gd name="connsiteY11" fmla="*/ 12142 h 27866"/>
                <a:gd name="connsiteX12" fmla="*/ 46378 w 63695"/>
                <a:gd name="connsiteY12" fmla="*/ 6171 h 27866"/>
                <a:gd name="connsiteX13" fmla="*/ 46777 w 63695"/>
                <a:gd name="connsiteY13" fmla="*/ 5374 h 27866"/>
                <a:gd name="connsiteX14" fmla="*/ 46777 w 63695"/>
                <a:gd name="connsiteY14" fmla="*/ 4180 h 27866"/>
                <a:gd name="connsiteX15" fmla="*/ 44786 w 63695"/>
                <a:gd name="connsiteY15" fmla="*/ 2986 h 27866"/>
                <a:gd name="connsiteX16" fmla="*/ 44786 w 63695"/>
                <a:gd name="connsiteY16" fmla="*/ 2986 h 27866"/>
                <a:gd name="connsiteX17" fmla="*/ 43990 w 63695"/>
                <a:gd name="connsiteY17" fmla="*/ 2986 h 27866"/>
                <a:gd name="connsiteX18" fmla="*/ 40009 w 63695"/>
                <a:gd name="connsiteY18" fmla="*/ 7365 h 27866"/>
                <a:gd name="connsiteX19" fmla="*/ 39213 w 63695"/>
                <a:gd name="connsiteY19" fmla="*/ 12938 h 27866"/>
                <a:gd name="connsiteX20" fmla="*/ 40805 w 63695"/>
                <a:gd name="connsiteY20" fmla="*/ 15725 h 27866"/>
                <a:gd name="connsiteX21" fmla="*/ 41203 w 63695"/>
                <a:gd name="connsiteY21" fmla="*/ 15725 h 27866"/>
                <a:gd name="connsiteX22" fmla="*/ 43194 w 63695"/>
                <a:gd name="connsiteY22" fmla="*/ 16919 h 27866"/>
                <a:gd name="connsiteX23" fmla="*/ 44786 w 63695"/>
                <a:gd name="connsiteY23" fmla="*/ 17715 h 27866"/>
                <a:gd name="connsiteX24" fmla="*/ 44786 w 63695"/>
                <a:gd name="connsiteY24" fmla="*/ 19308 h 27866"/>
                <a:gd name="connsiteX25" fmla="*/ 44388 w 63695"/>
                <a:gd name="connsiteY25" fmla="*/ 19308 h 27866"/>
                <a:gd name="connsiteX26" fmla="*/ 44388 w 63695"/>
                <a:gd name="connsiteY26" fmla="*/ 19308 h 27866"/>
                <a:gd name="connsiteX27" fmla="*/ 5772 w 63695"/>
                <a:gd name="connsiteY27" fmla="*/ 20104 h 27866"/>
                <a:gd name="connsiteX28" fmla="*/ 2986 w 63695"/>
                <a:gd name="connsiteY28" fmla="*/ 23289 h 27866"/>
                <a:gd name="connsiteX29" fmla="*/ 4180 w 63695"/>
                <a:gd name="connsiteY29" fmla="*/ 24483 h 27866"/>
                <a:gd name="connsiteX30" fmla="*/ 4180 w 63695"/>
                <a:gd name="connsiteY30" fmla="*/ 24483 h 27866"/>
                <a:gd name="connsiteX31" fmla="*/ 5772 w 63695"/>
                <a:gd name="connsiteY31" fmla="*/ 24881 h 27866"/>
                <a:gd name="connsiteX32" fmla="*/ 19706 w 63695"/>
                <a:gd name="connsiteY32" fmla="*/ 25279 h 27866"/>
                <a:gd name="connsiteX33" fmla="*/ 23687 w 63695"/>
                <a:gd name="connsiteY33" fmla="*/ 25279 h 27866"/>
                <a:gd name="connsiteX34" fmla="*/ 27668 w 63695"/>
                <a:gd name="connsiteY34" fmla="*/ 26075 h 27866"/>
                <a:gd name="connsiteX35" fmla="*/ 38018 w 63695"/>
                <a:gd name="connsiteY35" fmla="*/ 26075 h 27866"/>
                <a:gd name="connsiteX36" fmla="*/ 45980 w 63695"/>
                <a:gd name="connsiteY36" fmla="*/ 25677 h 27866"/>
                <a:gd name="connsiteX37" fmla="*/ 30454 w 63695"/>
                <a:gd name="connsiteY37" fmla="*/ 23687 h 2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695" h="27866">
                  <a:moveTo>
                    <a:pt x="30454" y="23687"/>
                  </a:moveTo>
                  <a:cubicBezTo>
                    <a:pt x="41601" y="23289"/>
                    <a:pt x="50359" y="26474"/>
                    <a:pt x="61108" y="26872"/>
                  </a:cubicBezTo>
                  <a:cubicBezTo>
                    <a:pt x="63497" y="23687"/>
                    <a:pt x="61108" y="21696"/>
                    <a:pt x="58719" y="19308"/>
                  </a:cubicBezTo>
                  <a:cubicBezTo>
                    <a:pt x="57525" y="18113"/>
                    <a:pt x="55933" y="16919"/>
                    <a:pt x="54738" y="16123"/>
                  </a:cubicBezTo>
                  <a:cubicBezTo>
                    <a:pt x="54738" y="16123"/>
                    <a:pt x="54738" y="16123"/>
                    <a:pt x="54340" y="16123"/>
                  </a:cubicBezTo>
                  <a:cubicBezTo>
                    <a:pt x="53544" y="16123"/>
                    <a:pt x="53146" y="16123"/>
                    <a:pt x="52748" y="15327"/>
                  </a:cubicBezTo>
                  <a:cubicBezTo>
                    <a:pt x="52350" y="15327"/>
                    <a:pt x="52350" y="15327"/>
                    <a:pt x="52350" y="14929"/>
                  </a:cubicBezTo>
                  <a:cubicBezTo>
                    <a:pt x="51952" y="14929"/>
                    <a:pt x="51554" y="14531"/>
                    <a:pt x="51554" y="14132"/>
                  </a:cubicBezTo>
                  <a:cubicBezTo>
                    <a:pt x="51554" y="14132"/>
                    <a:pt x="51156" y="13734"/>
                    <a:pt x="51156" y="13734"/>
                  </a:cubicBezTo>
                  <a:cubicBezTo>
                    <a:pt x="50758" y="13734"/>
                    <a:pt x="50359" y="13336"/>
                    <a:pt x="50359" y="12938"/>
                  </a:cubicBezTo>
                  <a:cubicBezTo>
                    <a:pt x="49961" y="12540"/>
                    <a:pt x="49563" y="12540"/>
                    <a:pt x="49563" y="12142"/>
                  </a:cubicBezTo>
                  <a:cubicBezTo>
                    <a:pt x="49563" y="12142"/>
                    <a:pt x="49563" y="12142"/>
                    <a:pt x="49563" y="12142"/>
                  </a:cubicBezTo>
                  <a:cubicBezTo>
                    <a:pt x="47175" y="10948"/>
                    <a:pt x="46378" y="8957"/>
                    <a:pt x="46378" y="6171"/>
                  </a:cubicBezTo>
                  <a:cubicBezTo>
                    <a:pt x="46378" y="5772"/>
                    <a:pt x="46378" y="5374"/>
                    <a:pt x="46777" y="5374"/>
                  </a:cubicBezTo>
                  <a:cubicBezTo>
                    <a:pt x="46777" y="4976"/>
                    <a:pt x="46777" y="4578"/>
                    <a:pt x="46777" y="4180"/>
                  </a:cubicBezTo>
                  <a:cubicBezTo>
                    <a:pt x="46378" y="3782"/>
                    <a:pt x="45980" y="3384"/>
                    <a:pt x="44786" y="2986"/>
                  </a:cubicBezTo>
                  <a:cubicBezTo>
                    <a:pt x="44786" y="2986"/>
                    <a:pt x="44786" y="2986"/>
                    <a:pt x="44786" y="2986"/>
                  </a:cubicBezTo>
                  <a:cubicBezTo>
                    <a:pt x="44388" y="2986"/>
                    <a:pt x="44388" y="2986"/>
                    <a:pt x="43990" y="2986"/>
                  </a:cubicBezTo>
                  <a:cubicBezTo>
                    <a:pt x="42397" y="4180"/>
                    <a:pt x="40805" y="5772"/>
                    <a:pt x="40009" y="7365"/>
                  </a:cubicBezTo>
                  <a:cubicBezTo>
                    <a:pt x="39213" y="8957"/>
                    <a:pt x="38815" y="10948"/>
                    <a:pt x="39213" y="12938"/>
                  </a:cubicBezTo>
                  <a:cubicBezTo>
                    <a:pt x="39611" y="14132"/>
                    <a:pt x="40009" y="14929"/>
                    <a:pt x="40805" y="15725"/>
                  </a:cubicBezTo>
                  <a:cubicBezTo>
                    <a:pt x="40805" y="15725"/>
                    <a:pt x="41203" y="15725"/>
                    <a:pt x="41203" y="15725"/>
                  </a:cubicBezTo>
                  <a:cubicBezTo>
                    <a:pt x="41999" y="16123"/>
                    <a:pt x="42397" y="16521"/>
                    <a:pt x="43194" y="16919"/>
                  </a:cubicBezTo>
                  <a:cubicBezTo>
                    <a:pt x="43592" y="17317"/>
                    <a:pt x="44388" y="17715"/>
                    <a:pt x="44786" y="17715"/>
                  </a:cubicBezTo>
                  <a:cubicBezTo>
                    <a:pt x="45582" y="17715"/>
                    <a:pt x="45582" y="19308"/>
                    <a:pt x="44786" y="19308"/>
                  </a:cubicBezTo>
                  <a:cubicBezTo>
                    <a:pt x="44786" y="19308"/>
                    <a:pt x="44786" y="19308"/>
                    <a:pt x="44388" y="19308"/>
                  </a:cubicBezTo>
                  <a:cubicBezTo>
                    <a:pt x="44388" y="19308"/>
                    <a:pt x="44388" y="19308"/>
                    <a:pt x="44388" y="19308"/>
                  </a:cubicBezTo>
                  <a:cubicBezTo>
                    <a:pt x="33639" y="15725"/>
                    <a:pt x="17317" y="20900"/>
                    <a:pt x="5772" y="20104"/>
                  </a:cubicBezTo>
                  <a:cubicBezTo>
                    <a:pt x="4976" y="20900"/>
                    <a:pt x="3384" y="21696"/>
                    <a:pt x="2986" y="23289"/>
                  </a:cubicBezTo>
                  <a:cubicBezTo>
                    <a:pt x="2986" y="23687"/>
                    <a:pt x="3782" y="24085"/>
                    <a:pt x="4180" y="24483"/>
                  </a:cubicBezTo>
                  <a:lnTo>
                    <a:pt x="4180" y="24483"/>
                  </a:lnTo>
                  <a:lnTo>
                    <a:pt x="5772" y="24881"/>
                  </a:lnTo>
                  <a:cubicBezTo>
                    <a:pt x="10948" y="22891"/>
                    <a:pt x="13734" y="24483"/>
                    <a:pt x="19706" y="25279"/>
                  </a:cubicBezTo>
                  <a:cubicBezTo>
                    <a:pt x="20900" y="25279"/>
                    <a:pt x="22493" y="24881"/>
                    <a:pt x="23687" y="25279"/>
                  </a:cubicBezTo>
                  <a:cubicBezTo>
                    <a:pt x="25279" y="25279"/>
                    <a:pt x="26473" y="26075"/>
                    <a:pt x="27668" y="26075"/>
                  </a:cubicBezTo>
                  <a:cubicBezTo>
                    <a:pt x="31649" y="26474"/>
                    <a:pt x="34834" y="26075"/>
                    <a:pt x="38018" y="26075"/>
                  </a:cubicBezTo>
                  <a:cubicBezTo>
                    <a:pt x="40805" y="26075"/>
                    <a:pt x="44388" y="27270"/>
                    <a:pt x="45980" y="25677"/>
                  </a:cubicBezTo>
                  <a:cubicBezTo>
                    <a:pt x="40407" y="24881"/>
                    <a:pt x="34834" y="25279"/>
                    <a:pt x="30454" y="2368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EB2B80E-5F25-4C38-9EE3-11BAC91E9C8E}"/>
                </a:ext>
              </a:extLst>
            </p:cNvPr>
            <p:cNvSpPr/>
            <p:nvPr/>
          </p:nvSpPr>
          <p:spPr>
            <a:xfrm>
              <a:off x="6425895" y="1115603"/>
              <a:ext cx="83154" cy="89094"/>
            </a:xfrm>
            <a:custGeom>
              <a:avLst/>
              <a:gdLst>
                <a:gd name="connsiteX0" fmla="*/ 32445 w 55733"/>
                <a:gd name="connsiteY0" fmla="*/ 53155 h 59714"/>
                <a:gd name="connsiteX1" fmla="*/ 32445 w 55733"/>
                <a:gd name="connsiteY1" fmla="*/ 53155 h 59714"/>
                <a:gd name="connsiteX2" fmla="*/ 34037 w 55733"/>
                <a:gd name="connsiteY2" fmla="*/ 51960 h 59714"/>
                <a:gd name="connsiteX3" fmla="*/ 34037 w 55733"/>
                <a:gd name="connsiteY3" fmla="*/ 51960 h 59714"/>
                <a:gd name="connsiteX4" fmla="*/ 34834 w 55733"/>
                <a:gd name="connsiteY4" fmla="*/ 51164 h 59714"/>
                <a:gd name="connsiteX5" fmla="*/ 35232 w 55733"/>
                <a:gd name="connsiteY5" fmla="*/ 50766 h 59714"/>
                <a:gd name="connsiteX6" fmla="*/ 36028 w 55733"/>
                <a:gd name="connsiteY6" fmla="*/ 50368 h 59714"/>
                <a:gd name="connsiteX7" fmla="*/ 36426 w 55733"/>
                <a:gd name="connsiteY7" fmla="*/ 49970 h 59714"/>
                <a:gd name="connsiteX8" fmla="*/ 36426 w 55733"/>
                <a:gd name="connsiteY8" fmla="*/ 49970 h 59714"/>
                <a:gd name="connsiteX9" fmla="*/ 36824 w 55733"/>
                <a:gd name="connsiteY9" fmla="*/ 49174 h 59714"/>
                <a:gd name="connsiteX10" fmla="*/ 37222 w 55733"/>
                <a:gd name="connsiteY10" fmla="*/ 49174 h 59714"/>
                <a:gd name="connsiteX11" fmla="*/ 37222 w 55733"/>
                <a:gd name="connsiteY11" fmla="*/ 49174 h 59714"/>
                <a:gd name="connsiteX12" fmla="*/ 37222 w 55733"/>
                <a:gd name="connsiteY12" fmla="*/ 49174 h 59714"/>
                <a:gd name="connsiteX13" fmla="*/ 37620 w 55733"/>
                <a:gd name="connsiteY13" fmla="*/ 48776 h 59714"/>
                <a:gd name="connsiteX14" fmla="*/ 38018 w 55733"/>
                <a:gd name="connsiteY14" fmla="*/ 48377 h 59714"/>
                <a:gd name="connsiteX15" fmla="*/ 38815 w 55733"/>
                <a:gd name="connsiteY15" fmla="*/ 47979 h 59714"/>
                <a:gd name="connsiteX16" fmla="*/ 39611 w 55733"/>
                <a:gd name="connsiteY16" fmla="*/ 47581 h 59714"/>
                <a:gd name="connsiteX17" fmla="*/ 39611 w 55733"/>
                <a:gd name="connsiteY17" fmla="*/ 47581 h 59714"/>
                <a:gd name="connsiteX18" fmla="*/ 41601 w 55733"/>
                <a:gd name="connsiteY18" fmla="*/ 45989 h 59714"/>
                <a:gd name="connsiteX19" fmla="*/ 43990 w 55733"/>
                <a:gd name="connsiteY19" fmla="*/ 43998 h 59714"/>
                <a:gd name="connsiteX20" fmla="*/ 44388 w 55733"/>
                <a:gd name="connsiteY20" fmla="*/ 43998 h 59714"/>
                <a:gd name="connsiteX21" fmla="*/ 44786 w 55733"/>
                <a:gd name="connsiteY21" fmla="*/ 43600 h 59714"/>
                <a:gd name="connsiteX22" fmla="*/ 45582 w 55733"/>
                <a:gd name="connsiteY22" fmla="*/ 42804 h 59714"/>
                <a:gd name="connsiteX23" fmla="*/ 45980 w 55733"/>
                <a:gd name="connsiteY23" fmla="*/ 42406 h 59714"/>
                <a:gd name="connsiteX24" fmla="*/ 45980 w 55733"/>
                <a:gd name="connsiteY24" fmla="*/ 42406 h 59714"/>
                <a:gd name="connsiteX25" fmla="*/ 46378 w 55733"/>
                <a:gd name="connsiteY25" fmla="*/ 42008 h 59714"/>
                <a:gd name="connsiteX26" fmla="*/ 46777 w 55733"/>
                <a:gd name="connsiteY26" fmla="*/ 41610 h 59714"/>
                <a:gd name="connsiteX27" fmla="*/ 47573 w 55733"/>
                <a:gd name="connsiteY27" fmla="*/ 41212 h 59714"/>
                <a:gd name="connsiteX28" fmla="*/ 47971 w 55733"/>
                <a:gd name="connsiteY28" fmla="*/ 41212 h 59714"/>
                <a:gd name="connsiteX29" fmla="*/ 47971 w 55733"/>
                <a:gd name="connsiteY29" fmla="*/ 41212 h 59714"/>
                <a:gd name="connsiteX30" fmla="*/ 48369 w 55733"/>
                <a:gd name="connsiteY30" fmla="*/ 40416 h 59714"/>
                <a:gd name="connsiteX31" fmla="*/ 48767 w 55733"/>
                <a:gd name="connsiteY31" fmla="*/ 40017 h 59714"/>
                <a:gd name="connsiteX32" fmla="*/ 48767 w 55733"/>
                <a:gd name="connsiteY32" fmla="*/ 39619 h 59714"/>
                <a:gd name="connsiteX33" fmla="*/ 49165 w 55733"/>
                <a:gd name="connsiteY33" fmla="*/ 39221 h 59714"/>
                <a:gd name="connsiteX34" fmla="*/ 49563 w 55733"/>
                <a:gd name="connsiteY34" fmla="*/ 38823 h 59714"/>
                <a:gd name="connsiteX35" fmla="*/ 49563 w 55733"/>
                <a:gd name="connsiteY35" fmla="*/ 38823 h 59714"/>
                <a:gd name="connsiteX36" fmla="*/ 49961 w 55733"/>
                <a:gd name="connsiteY36" fmla="*/ 38425 h 59714"/>
                <a:gd name="connsiteX37" fmla="*/ 50359 w 55733"/>
                <a:gd name="connsiteY37" fmla="*/ 38027 h 59714"/>
                <a:gd name="connsiteX38" fmla="*/ 50758 w 55733"/>
                <a:gd name="connsiteY38" fmla="*/ 37629 h 59714"/>
                <a:gd name="connsiteX39" fmla="*/ 51156 w 55733"/>
                <a:gd name="connsiteY39" fmla="*/ 37231 h 59714"/>
                <a:gd name="connsiteX40" fmla="*/ 51156 w 55733"/>
                <a:gd name="connsiteY40" fmla="*/ 36833 h 59714"/>
                <a:gd name="connsiteX41" fmla="*/ 51156 w 55733"/>
                <a:gd name="connsiteY41" fmla="*/ 36833 h 59714"/>
                <a:gd name="connsiteX42" fmla="*/ 51156 w 55733"/>
                <a:gd name="connsiteY42" fmla="*/ 36833 h 59714"/>
                <a:gd name="connsiteX43" fmla="*/ 51156 w 55733"/>
                <a:gd name="connsiteY43" fmla="*/ 36435 h 59714"/>
                <a:gd name="connsiteX44" fmla="*/ 51156 w 55733"/>
                <a:gd name="connsiteY44" fmla="*/ 36435 h 59714"/>
                <a:gd name="connsiteX45" fmla="*/ 49563 w 55733"/>
                <a:gd name="connsiteY45" fmla="*/ 37231 h 59714"/>
                <a:gd name="connsiteX46" fmla="*/ 49165 w 55733"/>
                <a:gd name="connsiteY46" fmla="*/ 37629 h 59714"/>
                <a:gd name="connsiteX47" fmla="*/ 48767 w 55733"/>
                <a:gd name="connsiteY47" fmla="*/ 38027 h 59714"/>
                <a:gd name="connsiteX48" fmla="*/ 47971 w 55733"/>
                <a:gd name="connsiteY48" fmla="*/ 38425 h 59714"/>
                <a:gd name="connsiteX49" fmla="*/ 47573 w 55733"/>
                <a:gd name="connsiteY49" fmla="*/ 38823 h 59714"/>
                <a:gd name="connsiteX50" fmla="*/ 46777 w 55733"/>
                <a:gd name="connsiteY50" fmla="*/ 39221 h 59714"/>
                <a:gd name="connsiteX51" fmla="*/ 46378 w 55733"/>
                <a:gd name="connsiteY51" fmla="*/ 39619 h 59714"/>
                <a:gd name="connsiteX52" fmla="*/ 45582 w 55733"/>
                <a:gd name="connsiteY52" fmla="*/ 40017 h 59714"/>
                <a:gd name="connsiteX53" fmla="*/ 45184 w 55733"/>
                <a:gd name="connsiteY53" fmla="*/ 40017 h 59714"/>
                <a:gd name="connsiteX54" fmla="*/ 44786 w 55733"/>
                <a:gd name="connsiteY54" fmla="*/ 40416 h 59714"/>
                <a:gd name="connsiteX55" fmla="*/ 43592 w 55733"/>
                <a:gd name="connsiteY55" fmla="*/ 40814 h 59714"/>
                <a:gd name="connsiteX56" fmla="*/ 43194 w 55733"/>
                <a:gd name="connsiteY56" fmla="*/ 40814 h 59714"/>
                <a:gd name="connsiteX57" fmla="*/ 43194 w 55733"/>
                <a:gd name="connsiteY57" fmla="*/ 40814 h 59714"/>
                <a:gd name="connsiteX58" fmla="*/ 42397 w 55733"/>
                <a:gd name="connsiteY58" fmla="*/ 41212 h 59714"/>
                <a:gd name="connsiteX59" fmla="*/ 41999 w 55733"/>
                <a:gd name="connsiteY59" fmla="*/ 41212 h 59714"/>
                <a:gd name="connsiteX60" fmla="*/ 41203 w 55733"/>
                <a:gd name="connsiteY60" fmla="*/ 41610 h 59714"/>
                <a:gd name="connsiteX61" fmla="*/ 40805 w 55733"/>
                <a:gd name="connsiteY61" fmla="*/ 41610 h 59714"/>
                <a:gd name="connsiteX62" fmla="*/ 40805 w 55733"/>
                <a:gd name="connsiteY62" fmla="*/ 41610 h 59714"/>
                <a:gd name="connsiteX63" fmla="*/ 40009 w 55733"/>
                <a:gd name="connsiteY63" fmla="*/ 42008 h 59714"/>
                <a:gd name="connsiteX64" fmla="*/ 39611 w 55733"/>
                <a:gd name="connsiteY64" fmla="*/ 42406 h 59714"/>
                <a:gd name="connsiteX65" fmla="*/ 39213 w 55733"/>
                <a:gd name="connsiteY65" fmla="*/ 42804 h 59714"/>
                <a:gd name="connsiteX66" fmla="*/ 39213 w 55733"/>
                <a:gd name="connsiteY66" fmla="*/ 42804 h 59714"/>
                <a:gd name="connsiteX67" fmla="*/ 38815 w 55733"/>
                <a:gd name="connsiteY67" fmla="*/ 42804 h 59714"/>
                <a:gd name="connsiteX68" fmla="*/ 38018 w 55733"/>
                <a:gd name="connsiteY68" fmla="*/ 43202 h 59714"/>
                <a:gd name="connsiteX69" fmla="*/ 38018 w 55733"/>
                <a:gd name="connsiteY69" fmla="*/ 43202 h 59714"/>
                <a:gd name="connsiteX70" fmla="*/ 37222 w 55733"/>
                <a:gd name="connsiteY70" fmla="*/ 43600 h 59714"/>
                <a:gd name="connsiteX71" fmla="*/ 37222 w 55733"/>
                <a:gd name="connsiteY71" fmla="*/ 43600 h 59714"/>
                <a:gd name="connsiteX72" fmla="*/ 37222 w 55733"/>
                <a:gd name="connsiteY72" fmla="*/ 43600 h 59714"/>
                <a:gd name="connsiteX73" fmla="*/ 35232 w 55733"/>
                <a:gd name="connsiteY73" fmla="*/ 44795 h 59714"/>
                <a:gd name="connsiteX74" fmla="*/ 35232 w 55733"/>
                <a:gd name="connsiteY74" fmla="*/ 44795 h 59714"/>
                <a:gd name="connsiteX75" fmla="*/ 35232 w 55733"/>
                <a:gd name="connsiteY75" fmla="*/ 44795 h 59714"/>
                <a:gd name="connsiteX76" fmla="*/ 35232 w 55733"/>
                <a:gd name="connsiteY76" fmla="*/ 44795 h 59714"/>
                <a:gd name="connsiteX77" fmla="*/ 35232 w 55733"/>
                <a:gd name="connsiteY77" fmla="*/ 44795 h 59714"/>
                <a:gd name="connsiteX78" fmla="*/ 26075 w 55733"/>
                <a:gd name="connsiteY78" fmla="*/ 48377 h 59714"/>
                <a:gd name="connsiteX79" fmla="*/ 26474 w 55733"/>
                <a:gd name="connsiteY79" fmla="*/ 48377 h 59714"/>
                <a:gd name="connsiteX80" fmla="*/ 26474 w 55733"/>
                <a:gd name="connsiteY80" fmla="*/ 47581 h 59714"/>
                <a:gd name="connsiteX81" fmla="*/ 26474 w 55733"/>
                <a:gd name="connsiteY81" fmla="*/ 47183 h 59714"/>
                <a:gd name="connsiteX82" fmla="*/ 26474 w 55733"/>
                <a:gd name="connsiteY82" fmla="*/ 46785 h 59714"/>
                <a:gd name="connsiteX83" fmla="*/ 26474 w 55733"/>
                <a:gd name="connsiteY83" fmla="*/ 45989 h 59714"/>
                <a:gd name="connsiteX84" fmla="*/ 26474 w 55733"/>
                <a:gd name="connsiteY84" fmla="*/ 45989 h 59714"/>
                <a:gd name="connsiteX85" fmla="*/ 23289 w 55733"/>
                <a:gd name="connsiteY85" fmla="*/ 40814 h 59714"/>
                <a:gd name="connsiteX86" fmla="*/ 24085 w 55733"/>
                <a:gd name="connsiteY86" fmla="*/ 40814 h 59714"/>
                <a:gd name="connsiteX87" fmla="*/ 24085 w 55733"/>
                <a:gd name="connsiteY87" fmla="*/ 40814 h 59714"/>
                <a:gd name="connsiteX88" fmla="*/ 24085 w 55733"/>
                <a:gd name="connsiteY88" fmla="*/ 40416 h 59714"/>
                <a:gd name="connsiteX89" fmla="*/ 24085 w 55733"/>
                <a:gd name="connsiteY89" fmla="*/ 40017 h 59714"/>
                <a:gd name="connsiteX90" fmla="*/ 21298 w 55733"/>
                <a:gd name="connsiteY90" fmla="*/ 34444 h 59714"/>
                <a:gd name="connsiteX91" fmla="*/ 20900 w 55733"/>
                <a:gd name="connsiteY91" fmla="*/ 34046 h 59714"/>
                <a:gd name="connsiteX92" fmla="*/ 20900 w 55733"/>
                <a:gd name="connsiteY92" fmla="*/ 34046 h 59714"/>
                <a:gd name="connsiteX93" fmla="*/ 20900 w 55733"/>
                <a:gd name="connsiteY93" fmla="*/ 34046 h 59714"/>
                <a:gd name="connsiteX94" fmla="*/ 20900 w 55733"/>
                <a:gd name="connsiteY94" fmla="*/ 34046 h 59714"/>
                <a:gd name="connsiteX95" fmla="*/ 21298 w 55733"/>
                <a:gd name="connsiteY95" fmla="*/ 33648 h 59714"/>
                <a:gd name="connsiteX96" fmla="*/ 21298 w 55733"/>
                <a:gd name="connsiteY96" fmla="*/ 32852 h 59714"/>
                <a:gd name="connsiteX97" fmla="*/ 21696 w 55733"/>
                <a:gd name="connsiteY97" fmla="*/ 32454 h 59714"/>
                <a:gd name="connsiteX98" fmla="*/ 26075 w 55733"/>
                <a:gd name="connsiteY98" fmla="*/ 30463 h 59714"/>
                <a:gd name="connsiteX99" fmla="*/ 37222 w 55733"/>
                <a:gd name="connsiteY99" fmla="*/ 30463 h 59714"/>
                <a:gd name="connsiteX100" fmla="*/ 39213 w 55733"/>
                <a:gd name="connsiteY100" fmla="*/ 26482 h 59714"/>
                <a:gd name="connsiteX101" fmla="*/ 47971 w 55733"/>
                <a:gd name="connsiteY101" fmla="*/ 24890 h 59714"/>
                <a:gd name="connsiteX102" fmla="*/ 51554 w 55733"/>
                <a:gd name="connsiteY102" fmla="*/ 26482 h 59714"/>
                <a:gd name="connsiteX103" fmla="*/ 48369 w 55733"/>
                <a:gd name="connsiteY103" fmla="*/ 17326 h 59714"/>
                <a:gd name="connsiteX104" fmla="*/ 46777 w 55733"/>
                <a:gd name="connsiteY104" fmla="*/ 18918 h 59714"/>
                <a:gd name="connsiteX105" fmla="*/ 37222 w 55733"/>
                <a:gd name="connsiteY105" fmla="*/ 20113 h 59714"/>
                <a:gd name="connsiteX106" fmla="*/ 7763 w 55733"/>
                <a:gd name="connsiteY106" fmla="*/ 4189 h 59714"/>
                <a:gd name="connsiteX107" fmla="*/ 6967 w 55733"/>
                <a:gd name="connsiteY107" fmla="*/ 3791 h 59714"/>
                <a:gd name="connsiteX108" fmla="*/ 2986 w 55733"/>
                <a:gd name="connsiteY108" fmla="*/ 3791 h 59714"/>
                <a:gd name="connsiteX109" fmla="*/ 3782 w 55733"/>
                <a:gd name="connsiteY109" fmla="*/ 7771 h 59714"/>
                <a:gd name="connsiteX110" fmla="*/ 17715 w 55733"/>
                <a:gd name="connsiteY110" fmla="*/ 16132 h 59714"/>
                <a:gd name="connsiteX111" fmla="*/ 25677 w 55733"/>
                <a:gd name="connsiteY111" fmla="*/ 19316 h 59714"/>
                <a:gd name="connsiteX112" fmla="*/ 33639 w 55733"/>
                <a:gd name="connsiteY112" fmla="*/ 22899 h 59714"/>
                <a:gd name="connsiteX113" fmla="*/ 38815 w 55733"/>
                <a:gd name="connsiteY113" fmla="*/ 26482 h 59714"/>
                <a:gd name="connsiteX114" fmla="*/ 15725 w 55733"/>
                <a:gd name="connsiteY114" fmla="*/ 30861 h 59714"/>
                <a:gd name="connsiteX115" fmla="*/ 25279 w 55733"/>
                <a:gd name="connsiteY115" fmla="*/ 54747 h 59714"/>
                <a:gd name="connsiteX116" fmla="*/ 29260 w 55733"/>
                <a:gd name="connsiteY116" fmla="*/ 56738 h 59714"/>
                <a:gd name="connsiteX117" fmla="*/ 32445 w 55733"/>
                <a:gd name="connsiteY117" fmla="*/ 53155 h 59714"/>
                <a:gd name="connsiteX118" fmla="*/ 40805 w 55733"/>
                <a:gd name="connsiteY118" fmla="*/ 20113 h 59714"/>
                <a:gd name="connsiteX119" fmla="*/ 45582 w 55733"/>
                <a:gd name="connsiteY119" fmla="*/ 24492 h 59714"/>
                <a:gd name="connsiteX120" fmla="*/ 40805 w 55733"/>
                <a:gd name="connsiteY120" fmla="*/ 20113 h 5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5733" h="59714">
                  <a:moveTo>
                    <a:pt x="32445" y="53155"/>
                  </a:moveTo>
                  <a:lnTo>
                    <a:pt x="32445" y="53155"/>
                  </a:lnTo>
                  <a:cubicBezTo>
                    <a:pt x="32843" y="52358"/>
                    <a:pt x="33241" y="51960"/>
                    <a:pt x="34037" y="51960"/>
                  </a:cubicBezTo>
                  <a:cubicBezTo>
                    <a:pt x="34037" y="51960"/>
                    <a:pt x="34037" y="51960"/>
                    <a:pt x="34037" y="51960"/>
                  </a:cubicBezTo>
                  <a:cubicBezTo>
                    <a:pt x="34037" y="51562"/>
                    <a:pt x="34436" y="51164"/>
                    <a:pt x="34834" y="51164"/>
                  </a:cubicBezTo>
                  <a:cubicBezTo>
                    <a:pt x="34834" y="51164"/>
                    <a:pt x="35232" y="50766"/>
                    <a:pt x="35232" y="50766"/>
                  </a:cubicBezTo>
                  <a:cubicBezTo>
                    <a:pt x="35232" y="50368"/>
                    <a:pt x="35630" y="50368"/>
                    <a:pt x="36028" y="50368"/>
                  </a:cubicBezTo>
                  <a:cubicBezTo>
                    <a:pt x="36028" y="50368"/>
                    <a:pt x="36426" y="49970"/>
                    <a:pt x="36426" y="49970"/>
                  </a:cubicBezTo>
                  <a:cubicBezTo>
                    <a:pt x="36426" y="49970"/>
                    <a:pt x="36426" y="49970"/>
                    <a:pt x="36426" y="49970"/>
                  </a:cubicBezTo>
                  <a:lnTo>
                    <a:pt x="36824" y="49174"/>
                  </a:lnTo>
                  <a:cubicBezTo>
                    <a:pt x="36824" y="49174"/>
                    <a:pt x="37222" y="48776"/>
                    <a:pt x="37222" y="49174"/>
                  </a:cubicBezTo>
                  <a:cubicBezTo>
                    <a:pt x="37222" y="49174"/>
                    <a:pt x="37222" y="49174"/>
                    <a:pt x="37222" y="49174"/>
                  </a:cubicBezTo>
                  <a:cubicBezTo>
                    <a:pt x="37222" y="49174"/>
                    <a:pt x="37222" y="49174"/>
                    <a:pt x="37222" y="49174"/>
                  </a:cubicBezTo>
                  <a:cubicBezTo>
                    <a:pt x="37222" y="49174"/>
                    <a:pt x="37620" y="48776"/>
                    <a:pt x="37620" y="48776"/>
                  </a:cubicBezTo>
                  <a:cubicBezTo>
                    <a:pt x="37620" y="48776"/>
                    <a:pt x="38018" y="48776"/>
                    <a:pt x="38018" y="48377"/>
                  </a:cubicBezTo>
                  <a:cubicBezTo>
                    <a:pt x="38018" y="47979"/>
                    <a:pt x="38416" y="47979"/>
                    <a:pt x="38815" y="47979"/>
                  </a:cubicBezTo>
                  <a:cubicBezTo>
                    <a:pt x="39213" y="47979"/>
                    <a:pt x="39213" y="47581"/>
                    <a:pt x="39611" y="47581"/>
                  </a:cubicBezTo>
                  <a:cubicBezTo>
                    <a:pt x="39611" y="47581"/>
                    <a:pt x="39611" y="47581"/>
                    <a:pt x="39611" y="47581"/>
                  </a:cubicBezTo>
                  <a:cubicBezTo>
                    <a:pt x="40407" y="46785"/>
                    <a:pt x="40805" y="46387"/>
                    <a:pt x="41601" y="45989"/>
                  </a:cubicBezTo>
                  <a:cubicBezTo>
                    <a:pt x="42397" y="45193"/>
                    <a:pt x="43194" y="44397"/>
                    <a:pt x="43990" y="43998"/>
                  </a:cubicBezTo>
                  <a:cubicBezTo>
                    <a:pt x="43990" y="43998"/>
                    <a:pt x="43990" y="43998"/>
                    <a:pt x="44388" y="43998"/>
                  </a:cubicBezTo>
                  <a:cubicBezTo>
                    <a:pt x="44388" y="43998"/>
                    <a:pt x="44786" y="43600"/>
                    <a:pt x="44786" y="43600"/>
                  </a:cubicBezTo>
                  <a:cubicBezTo>
                    <a:pt x="45184" y="43600"/>
                    <a:pt x="45582" y="43202"/>
                    <a:pt x="45582" y="42804"/>
                  </a:cubicBezTo>
                  <a:cubicBezTo>
                    <a:pt x="45582" y="42804"/>
                    <a:pt x="45980" y="42804"/>
                    <a:pt x="45980" y="42406"/>
                  </a:cubicBezTo>
                  <a:cubicBezTo>
                    <a:pt x="45980" y="42406"/>
                    <a:pt x="45980" y="42406"/>
                    <a:pt x="45980" y="42406"/>
                  </a:cubicBezTo>
                  <a:cubicBezTo>
                    <a:pt x="45980" y="42406"/>
                    <a:pt x="45980" y="42008"/>
                    <a:pt x="46378" y="42008"/>
                  </a:cubicBezTo>
                  <a:cubicBezTo>
                    <a:pt x="46378" y="42008"/>
                    <a:pt x="46378" y="41610"/>
                    <a:pt x="46777" y="41610"/>
                  </a:cubicBezTo>
                  <a:cubicBezTo>
                    <a:pt x="46777" y="41212"/>
                    <a:pt x="47175" y="41212"/>
                    <a:pt x="47573" y="41212"/>
                  </a:cubicBezTo>
                  <a:cubicBezTo>
                    <a:pt x="47573" y="41212"/>
                    <a:pt x="47573" y="41212"/>
                    <a:pt x="47971" y="41212"/>
                  </a:cubicBezTo>
                  <a:cubicBezTo>
                    <a:pt x="47971" y="41212"/>
                    <a:pt x="47971" y="41212"/>
                    <a:pt x="47971" y="41212"/>
                  </a:cubicBezTo>
                  <a:cubicBezTo>
                    <a:pt x="47971" y="40814"/>
                    <a:pt x="48369" y="40416"/>
                    <a:pt x="48369" y="40416"/>
                  </a:cubicBezTo>
                  <a:cubicBezTo>
                    <a:pt x="48369" y="40017"/>
                    <a:pt x="48369" y="40017"/>
                    <a:pt x="48767" y="40017"/>
                  </a:cubicBezTo>
                  <a:cubicBezTo>
                    <a:pt x="48767" y="40017"/>
                    <a:pt x="48767" y="40017"/>
                    <a:pt x="48767" y="39619"/>
                  </a:cubicBezTo>
                  <a:cubicBezTo>
                    <a:pt x="48767" y="39221"/>
                    <a:pt x="49165" y="39221"/>
                    <a:pt x="49165" y="39221"/>
                  </a:cubicBezTo>
                  <a:cubicBezTo>
                    <a:pt x="49165" y="38823"/>
                    <a:pt x="49563" y="38823"/>
                    <a:pt x="49563" y="38823"/>
                  </a:cubicBezTo>
                  <a:cubicBezTo>
                    <a:pt x="49563" y="38823"/>
                    <a:pt x="49563" y="38823"/>
                    <a:pt x="49563" y="38823"/>
                  </a:cubicBezTo>
                  <a:cubicBezTo>
                    <a:pt x="49563" y="38823"/>
                    <a:pt x="49563" y="38425"/>
                    <a:pt x="49961" y="38425"/>
                  </a:cubicBezTo>
                  <a:cubicBezTo>
                    <a:pt x="49961" y="38425"/>
                    <a:pt x="49961" y="38027"/>
                    <a:pt x="50359" y="38027"/>
                  </a:cubicBezTo>
                  <a:cubicBezTo>
                    <a:pt x="50359" y="38027"/>
                    <a:pt x="50359" y="38027"/>
                    <a:pt x="50758" y="37629"/>
                  </a:cubicBezTo>
                  <a:cubicBezTo>
                    <a:pt x="50758" y="37629"/>
                    <a:pt x="50758" y="37231"/>
                    <a:pt x="51156" y="37231"/>
                  </a:cubicBezTo>
                  <a:cubicBezTo>
                    <a:pt x="51156" y="37231"/>
                    <a:pt x="51156" y="37231"/>
                    <a:pt x="51156" y="36833"/>
                  </a:cubicBezTo>
                  <a:cubicBezTo>
                    <a:pt x="51156" y="36833"/>
                    <a:pt x="51156" y="36833"/>
                    <a:pt x="51156" y="36833"/>
                  </a:cubicBezTo>
                  <a:lnTo>
                    <a:pt x="51156" y="36833"/>
                  </a:lnTo>
                  <a:cubicBezTo>
                    <a:pt x="51156" y="36833"/>
                    <a:pt x="51156" y="36833"/>
                    <a:pt x="51156" y="36435"/>
                  </a:cubicBezTo>
                  <a:cubicBezTo>
                    <a:pt x="51156" y="36435"/>
                    <a:pt x="51156" y="36435"/>
                    <a:pt x="51156" y="36435"/>
                  </a:cubicBezTo>
                  <a:cubicBezTo>
                    <a:pt x="50758" y="36833"/>
                    <a:pt x="49961" y="36833"/>
                    <a:pt x="49563" y="37231"/>
                  </a:cubicBezTo>
                  <a:cubicBezTo>
                    <a:pt x="49563" y="37231"/>
                    <a:pt x="49165" y="37629"/>
                    <a:pt x="49165" y="37629"/>
                  </a:cubicBezTo>
                  <a:cubicBezTo>
                    <a:pt x="49165" y="37629"/>
                    <a:pt x="48767" y="38027"/>
                    <a:pt x="48767" y="38027"/>
                  </a:cubicBezTo>
                  <a:cubicBezTo>
                    <a:pt x="48369" y="38027"/>
                    <a:pt x="48369" y="38425"/>
                    <a:pt x="47971" y="38425"/>
                  </a:cubicBezTo>
                  <a:cubicBezTo>
                    <a:pt x="47971" y="38425"/>
                    <a:pt x="47573" y="38823"/>
                    <a:pt x="47573" y="38823"/>
                  </a:cubicBezTo>
                  <a:cubicBezTo>
                    <a:pt x="47175" y="38823"/>
                    <a:pt x="47175" y="39221"/>
                    <a:pt x="46777" y="39221"/>
                  </a:cubicBezTo>
                  <a:cubicBezTo>
                    <a:pt x="46777" y="39619"/>
                    <a:pt x="46378" y="39619"/>
                    <a:pt x="46378" y="39619"/>
                  </a:cubicBezTo>
                  <a:cubicBezTo>
                    <a:pt x="46378" y="40017"/>
                    <a:pt x="45980" y="40017"/>
                    <a:pt x="45582" y="40017"/>
                  </a:cubicBezTo>
                  <a:cubicBezTo>
                    <a:pt x="45582" y="40017"/>
                    <a:pt x="45582" y="40017"/>
                    <a:pt x="45184" y="40017"/>
                  </a:cubicBezTo>
                  <a:cubicBezTo>
                    <a:pt x="45184" y="40017"/>
                    <a:pt x="44786" y="40416"/>
                    <a:pt x="44786" y="40416"/>
                  </a:cubicBezTo>
                  <a:cubicBezTo>
                    <a:pt x="44388" y="40814"/>
                    <a:pt x="43990" y="40814"/>
                    <a:pt x="43592" y="40814"/>
                  </a:cubicBezTo>
                  <a:cubicBezTo>
                    <a:pt x="43592" y="40814"/>
                    <a:pt x="43194" y="40814"/>
                    <a:pt x="43194" y="40814"/>
                  </a:cubicBezTo>
                  <a:cubicBezTo>
                    <a:pt x="43194" y="40814"/>
                    <a:pt x="43194" y="40814"/>
                    <a:pt x="43194" y="40814"/>
                  </a:cubicBezTo>
                  <a:cubicBezTo>
                    <a:pt x="43194" y="41212"/>
                    <a:pt x="42796" y="41610"/>
                    <a:pt x="42397" y="41212"/>
                  </a:cubicBezTo>
                  <a:cubicBezTo>
                    <a:pt x="42397" y="41212"/>
                    <a:pt x="42397" y="41212"/>
                    <a:pt x="41999" y="41212"/>
                  </a:cubicBezTo>
                  <a:cubicBezTo>
                    <a:pt x="41999" y="41610"/>
                    <a:pt x="41601" y="41610"/>
                    <a:pt x="41203" y="41610"/>
                  </a:cubicBezTo>
                  <a:cubicBezTo>
                    <a:pt x="41203" y="41610"/>
                    <a:pt x="41203" y="41610"/>
                    <a:pt x="40805" y="41610"/>
                  </a:cubicBezTo>
                  <a:cubicBezTo>
                    <a:pt x="40805" y="41610"/>
                    <a:pt x="40805" y="41610"/>
                    <a:pt x="40805" y="41610"/>
                  </a:cubicBezTo>
                  <a:cubicBezTo>
                    <a:pt x="40805" y="42008"/>
                    <a:pt x="40407" y="42008"/>
                    <a:pt x="40009" y="42008"/>
                  </a:cubicBezTo>
                  <a:cubicBezTo>
                    <a:pt x="40009" y="42008"/>
                    <a:pt x="39611" y="42008"/>
                    <a:pt x="39611" y="42406"/>
                  </a:cubicBezTo>
                  <a:cubicBezTo>
                    <a:pt x="39611" y="42406"/>
                    <a:pt x="39213" y="42406"/>
                    <a:pt x="39213" y="42804"/>
                  </a:cubicBezTo>
                  <a:cubicBezTo>
                    <a:pt x="39213" y="42804"/>
                    <a:pt x="39213" y="42804"/>
                    <a:pt x="39213" y="42804"/>
                  </a:cubicBezTo>
                  <a:cubicBezTo>
                    <a:pt x="39213" y="42804"/>
                    <a:pt x="39213" y="42804"/>
                    <a:pt x="38815" y="42804"/>
                  </a:cubicBezTo>
                  <a:cubicBezTo>
                    <a:pt x="38416" y="42804"/>
                    <a:pt x="38416" y="43202"/>
                    <a:pt x="38018" y="43202"/>
                  </a:cubicBezTo>
                  <a:cubicBezTo>
                    <a:pt x="38018" y="43202"/>
                    <a:pt x="38018" y="43202"/>
                    <a:pt x="38018" y="43202"/>
                  </a:cubicBezTo>
                  <a:cubicBezTo>
                    <a:pt x="38018" y="43600"/>
                    <a:pt x="37620" y="43600"/>
                    <a:pt x="37222" y="43600"/>
                  </a:cubicBezTo>
                  <a:cubicBezTo>
                    <a:pt x="37222" y="43600"/>
                    <a:pt x="37222" y="43600"/>
                    <a:pt x="37222" y="43600"/>
                  </a:cubicBezTo>
                  <a:cubicBezTo>
                    <a:pt x="37222" y="43600"/>
                    <a:pt x="37222" y="43600"/>
                    <a:pt x="37222" y="43600"/>
                  </a:cubicBezTo>
                  <a:cubicBezTo>
                    <a:pt x="36426" y="43998"/>
                    <a:pt x="36028" y="44397"/>
                    <a:pt x="35232" y="44795"/>
                  </a:cubicBezTo>
                  <a:cubicBezTo>
                    <a:pt x="35232" y="44795"/>
                    <a:pt x="35232" y="44795"/>
                    <a:pt x="35232" y="44795"/>
                  </a:cubicBezTo>
                  <a:cubicBezTo>
                    <a:pt x="35232" y="44795"/>
                    <a:pt x="35232" y="44795"/>
                    <a:pt x="35232" y="44795"/>
                  </a:cubicBezTo>
                  <a:cubicBezTo>
                    <a:pt x="35232" y="44795"/>
                    <a:pt x="35232" y="44795"/>
                    <a:pt x="35232" y="44795"/>
                  </a:cubicBezTo>
                  <a:cubicBezTo>
                    <a:pt x="35232" y="44795"/>
                    <a:pt x="35232" y="44795"/>
                    <a:pt x="35232" y="44795"/>
                  </a:cubicBezTo>
                  <a:cubicBezTo>
                    <a:pt x="33241" y="46387"/>
                    <a:pt x="28862" y="49970"/>
                    <a:pt x="26075" y="48377"/>
                  </a:cubicBezTo>
                  <a:cubicBezTo>
                    <a:pt x="26075" y="48377"/>
                    <a:pt x="26474" y="48377"/>
                    <a:pt x="26474" y="48377"/>
                  </a:cubicBezTo>
                  <a:cubicBezTo>
                    <a:pt x="26474" y="48377"/>
                    <a:pt x="26075" y="47979"/>
                    <a:pt x="26474" y="47581"/>
                  </a:cubicBezTo>
                  <a:cubicBezTo>
                    <a:pt x="26474" y="47581"/>
                    <a:pt x="26474" y="47183"/>
                    <a:pt x="26474" y="47183"/>
                  </a:cubicBezTo>
                  <a:cubicBezTo>
                    <a:pt x="26474" y="47183"/>
                    <a:pt x="26474" y="47183"/>
                    <a:pt x="26474" y="46785"/>
                  </a:cubicBezTo>
                  <a:cubicBezTo>
                    <a:pt x="26474" y="46387"/>
                    <a:pt x="26474" y="46387"/>
                    <a:pt x="26474" y="45989"/>
                  </a:cubicBezTo>
                  <a:cubicBezTo>
                    <a:pt x="26474" y="45989"/>
                    <a:pt x="26474" y="45989"/>
                    <a:pt x="26474" y="45989"/>
                  </a:cubicBezTo>
                  <a:cubicBezTo>
                    <a:pt x="25677" y="43998"/>
                    <a:pt x="25279" y="41610"/>
                    <a:pt x="23289" y="40814"/>
                  </a:cubicBezTo>
                  <a:cubicBezTo>
                    <a:pt x="23687" y="40814"/>
                    <a:pt x="23687" y="40814"/>
                    <a:pt x="24085" y="40814"/>
                  </a:cubicBezTo>
                  <a:cubicBezTo>
                    <a:pt x="24085" y="40814"/>
                    <a:pt x="24085" y="40814"/>
                    <a:pt x="24085" y="40814"/>
                  </a:cubicBezTo>
                  <a:cubicBezTo>
                    <a:pt x="24085" y="40814"/>
                    <a:pt x="24085" y="40416"/>
                    <a:pt x="24085" y="40416"/>
                  </a:cubicBezTo>
                  <a:cubicBezTo>
                    <a:pt x="24085" y="40017"/>
                    <a:pt x="24085" y="40017"/>
                    <a:pt x="24085" y="40017"/>
                  </a:cubicBezTo>
                  <a:cubicBezTo>
                    <a:pt x="22493" y="38425"/>
                    <a:pt x="22493" y="36833"/>
                    <a:pt x="21298" y="34444"/>
                  </a:cubicBezTo>
                  <a:cubicBezTo>
                    <a:pt x="21298" y="34444"/>
                    <a:pt x="20900" y="34046"/>
                    <a:pt x="20900" y="34046"/>
                  </a:cubicBezTo>
                  <a:cubicBezTo>
                    <a:pt x="20900" y="34046"/>
                    <a:pt x="20900" y="34046"/>
                    <a:pt x="20900" y="34046"/>
                  </a:cubicBezTo>
                  <a:lnTo>
                    <a:pt x="20900" y="34046"/>
                  </a:lnTo>
                  <a:cubicBezTo>
                    <a:pt x="20900" y="34046"/>
                    <a:pt x="20900" y="34046"/>
                    <a:pt x="20900" y="34046"/>
                  </a:cubicBezTo>
                  <a:cubicBezTo>
                    <a:pt x="20900" y="33648"/>
                    <a:pt x="20900" y="33648"/>
                    <a:pt x="21298" y="33648"/>
                  </a:cubicBezTo>
                  <a:cubicBezTo>
                    <a:pt x="21298" y="33250"/>
                    <a:pt x="21298" y="33250"/>
                    <a:pt x="21298" y="32852"/>
                  </a:cubicBezTo>
                  <a:cubicBezTo>
                    <a:pt x="21298" y="32454"/>
                    <a:pt x="21298" y="32454"/>
                    <a:pt x="21696" y="32454"/>
                  </a:cubicBezTo>
                  <a:cubicBezTo>
                    <a:pt x="22493" y="31259"/>
                    <a:pt x="24483" y="30463"/>
                    <a:pt x="26075" y="30463"/>
                  </a:cubicBezTo>
                  <a:cubicBezTo>
                    <a:pt x="28464" y="30463"/>
                    <a:pt x="33241" y="33250"/>
                    <a:pt x="37222" y="30463"/>
                  </a:cubicBezTo>
                  <a:cubicBezTo>
                    <a:pt x="38018" y="29269"/>
                    <a:pt x="38815" y="28074"/>
                    <a:pt x="39213" y="26482"/>
                  </a:cubicBezTo>
                  <a:cubicBezTo>
                    <a:pt x="41601" y="28473"/>
                    <a:pt x="49563" y="29667"/>
                    <a:pt x="47971" y="24890"/>
                  </a:cubicBezTo>
                  <a:cubicBezTo>
                    <a:pt x="49165" y="26084"/>
                    <a:pt x="49961" y="26880"/>
                    <a:pt x="51554" y="26482"/>
                  </a:cubicBezTo>
                  <a:cubicBezTo>
                    <a:pt x="55933" y="25288"/>
                    <a:pt x="51554" y="17724"/>
                    <a:pt x="48369" y="17326"/>
                  </a:cubicBezTo>
                  <a:cubicBezTo>
                    <a:pt x="47573" y="17724"/>
                    <a:pt x="47573" y="18520"/>
                    <a:pt x="46777" y="18918"/>
                  </a:cubicBezTo>
                  <a:cubicBezTo>
                    <a:pt x="43592" y="17724"/>
                    <a:pt x="39611" y="16928"/>
                    <a:pt x="37222" y="20113"/>
                  </a:cubicBezTo>
                  <a:cubicBezTo>
                    <a:pt x="27270" y="14937"/>
                    <a:pt x="16919" y="10558"/>
                    <a:pt x="7763" y="4189"/>
                  </a:cubicBezTo>
                  <a:lnTo>
                    <a:pt x="6967" y="3791"/>
                  </a:lnTo>
                  <a:cubicBezTo>
                    <a:pt x="6569" y="2198"/>
                    <a:pt x="4180" y="3392"/>
                    <a:pt x="2986" y="3791"/>
                  </a:cubicBezTo>
                  <a:cubicBezTo>
                    <a:pt x="3782" y="5383"/>
                    <a:pt x="3384" y="5781"/>
                    <a:pt x="3782" y="7771"/>
                  </a:cubicBezTo>
                  <a:cubicBezTo>
                    <a:pt x="9355" y="9364"/>
                    <a:pt x="12938" y="13743"/>
                    <a:pt x="17715" y="16132"/>
                  </a:cubicBezTo>
                  <a:cubicBezTo>
                    <a:pt x="20104" y="17326"/>
                    <a:pt x="22891" y="18122"/>
                    <a:pt x="25677" y="19316"/>
                  </a:cubicBezTo>
                  <a:cubicBezTo>
                    <a:pt x="28066" y="20511"/>
                    <a:pt x="30455" y="22501"/>
                    <a:pt x="33639" y="22899"/>
                  </a:cubicBezTo>
                  <a:cubicBezTo>
                    <a:pt x="35232" y="24492"/>
                    <a:pt x="37222" y="24890"/>
                    <a:pt x="38815" y="26482"/>
                  </a:cubicBezTo>
                  <a:cubicBezTo>
                    <a:pt x="30853" y="28473"/>
                    <a:pt x="20900" y="23297"/>
                    <a:pt x="15725" y="30861"/>
                  </a:cubicBezTo>
                  <a:cubicBezTo>
                    <a:pt x="16123" y="39619"/>
                    <a:pt x="22493" y="46387"/>
                    <a:pt x="25279" y="54747"/>
                  </a:cubicBezTo>
                  <a:cubicBezTo>
                    <a:pt x="26872" y="55145"/>
                    <a:pt x="28066" y="55941"/>
                    <a:pt x="29260" y="56738"/>
                  </a:cubicBezTo>
                  <a:cubicBezTo>
                    <a:pt x="29260" y="55941"/>
                    <a:pt x="29658" y="53553"/>
                    <a:pt x="32445" y="53155"/>
                  </a:cubicBezTo>
                  <a:close/>
                  <a:moveTo>
                    <a:pt x="40805" y="20113"/>
                  </a:moveTo>
                  <a:cubicBezTo>
                    <a:pt x="42796" y="17724"/>
                    <a:pt x="44786" y="22103"/>
                    <a:pt x="45582" y="24492"/>
                  </a:cubicBezTo>
                  <a:cubicBezTo>
                    <a:pt x="43592" y="23695"/>
                    <a:pt x="42397" y="21307"/>
                    <a:pt x="40805" y="201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63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079D089-B388-4B8F-A177-39EFD94C07C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6248400" cy="584775"/>
          </a:xfrm>
        </p:spPr>
        <p:txBody>
          <a:bodyPr/>
          <a:lstStyle/>
          <a:p>
            <a:r>
              <a:rPr lang="zh-CN" altLang="en-US" dirty="0"/>
              <a:t>这页可以用来展示</a:t>
            </a:r>
            <a:r>
              <a:rPr lang="en-US" altLang="zh-CN" dirty="0"/>
              <a:t>SWOT</a:t>
            </a:r>
            <a:r>
              <a:rPr lang="zh-CN" altLang="en-US" dirty="0"/>
              <a:t>分析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C2AABCBC-3152-4A78-9023-5E9909931DA9}"/>
              </a:ext>
            </a:extLst>
          </p:cNvPr>
          <p:cNvSpPr/>
          <p:nvPr/>
        </p:nvSpPr>
        <p:spPr>
          <a:xfrm>
            <a:off x="5128260" y="2776538"/>
            <a:ext cx="1935480" cy="1935480"/>
          </a:xfrm>
          <a:prstGeom prst="donut">
            <a:avLst>
              <a:gd name="adj" fmla="val 5096"/>
            </a:avLst>
          </a:prstGeom>
          <a:blipFill dpi="0" rotWithShape="1">
            <a:blip r:embed="rId2"/>
            <a:srcRect/>
            <a:tile tx="0" ty="0" sx="100000" sy="100000" flip="none" algn="bl"/>
          </a:blip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162D212-0787-4C52-9171-4D717B6CDBCB}"/>
              </a:ext>
            </a:extLst>
          </p:cNvPr>
          <p:cNvSpPr/>
          <p:nvPr/>
        </p:nvSpPr>
        <p:spPr>
          <a:xfrm>
            <a:off x="5396230" y="3044508"/>
            <a:ext cx="1399540" cy="1399540"/>
          </a:xfrm>
          <a:prstGeom prst="ellipse">
            <a:avLst/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图形 77">
            <a:extLst>
              <a:ext uri="{FF2B5EF4-FFF2-40B4-BE49-F238E27FC236}">
                <a16:creationId xmlns:a16="http://schemas.microsoft.com/office/drawing/2014/main" id="{E63DC79E-8965-4A07-A827-C30BB6151694}"/>
              </a:ext>
            </a:extLst>
          </p:cNvPr>
          <p:cNvSpPr/>
          <p:nvPr/>
        </p:nvSpPr>
        <p:spPr>
          <a:xfrm>
            <a:off x="5652893" y="3215958"/>
            <a:ext cx="886214" cy="1056640"/>
          </a:xfrm>
          <a:custGeom>
            <a:avLst/>
            <a:gdLst>
              <a:gd name="connsiteX0" fmla="*/ 113263 w 247650"/>
              <a:gd name="connsiteY0" fmla="*/ 7144 h 295275"/>
              <a:gd name="connsiteX1" fmla="*/ 89450 w 247650"/>
              <a:gd name="connsiteY1" fmla="*/ 30957 h 295275"/>
              <a:gd name="connsiteX2" fmla="*/ 92129 w 247650"/>
              <a:gd name="connsiteY2" fmla="*/ 41653 h 295275"/>
              <a:gd name="connsiteX3" fmla="*/ 77060 w 247650"/>
              <a:gd name="connsiteY3" fmla="*/ 67327 h 295275"/>
              <a:gd name="connsiteX4" fmla="*/ 71051 w 247650"/>
              <a:gd name="connsiteY4" fmla="*/ 66661 h 295275"/>
              <a:gd name="connsiteX5" fmla="*/ 12060 w 247650"/>
              <a:gd name="connsiteY5" fmla="*/ 88111 h 295275"/>
              <a:gd name="connsiteX6" fmla="*/ 12413 w 247650"/>
              <a:gd name="connsiteY6" fmla="*/ 130769 h 295275"/>
              <a:gd name="connsiteX7" fmla="*/ 26496 w 247650"/>
              <a:gd name="connsiteY7" fmla="*/ 154842 h 295275"/>
              <a:gd name="connsiteX8" fmla="*/ 22980 w 247650"/>
              <a:gd name="connsiteY8" fmla="*/ 159641 h 295275"/>
              <a:gd name="connsiteX9" fmla="*/ 12059 w 247650"/>
              <a:gd name="connsiteY9" fmla="*/ 221442 h 295275"/>
              <a:gd name="connsiteX10" fmla="*/ 71051 w 247650"/>
              <a:gd name="connsiteY10" fmla="*/ 242892 h 295275"/>
              <a:gd name="connsiteX11" fmla="*/ 77042 w 247650"/>
              <a:gd name="connsiteY11" fmla="*/ 242226 h 295275"/>
              <a:gd name="connsiteX12" fmla="*/ 89859 w 247650"/>
              <a:gd name="connsiteY12" fmla="*/ 265275 h 295275"/>
              <a:gd name="connsiteX13" fmla="*/ 127550 w 247650"/>
              <a:gd name="connsiteY13" fmla="*/ 288138 h 295275"/>
              <a:gd name="connsiteX14" fmla="*/ 175622 w 247650"/>
              <a:gd name="connsiteY14" fmla="*/ 247788 h 295275"/>
              <a:gd name="connsiteX15" fmla="*/ 178040 w 247650"/>
              <a:gd name="connsiteY15" fmla="*/ 242243 h 295275"/>
              <a:gd name="connsiteX16" fmla="*/ 184049 w 247650"/>
              <a:gd name="connsiteY16" fmla="*/ 242911 h 295275"/>
              <a:gd name="connsiteX17" fmla="*/ 243041 w 247650"/>
              <a:gd name="connsiteY17" fmla="*/ 221461 h 295275"/>
              <a:gd name="connsiteX18" fmla="*/ 239004 w 247650"/>
              <a:gd name="connsiteY18" fmla="*/ 171213 h 295275"/>
              <a:gd name="connsiteX19" fmla="*/ 245664 w 247650"/>
              <a:gd name="connsiteY19" fmla="*/ 154786 h 295275"/>
              <a:gd name="connsiteX20" fmla="*/ 238985 w 247650"/>
              <a:gd name="connsiteY20" fmla="*/ 138359 h 295275"/>
              <a:gd name="connsiteX21" fmla="*/ 243041 w 247650"/>
              <a:gd name="connsiteY21" fmla="*/ 88054 h 295275"/>
              <a:gd name="connsiteX22" fmla="*/ 184049 w 247650"/>
              <a:gd name="connsiteY22" fmla="*/ 66604 h 295275"/>
              <a:gd name="connsiteX23" fmla="*/ 184049 w 247650"/>
              <a:gd name="connsiteY23" fmla="*/ 66699 h 295275"/>
              <a:gd name="connsiteX24" fmla="*/ 178077 w 247650"/>
              <a:gd name="connsiteY24" fmla="*/ 67367 h 295275"/>
              <a:gd name="connsiteX25" fmla="*/ 177147 w 247650"/>
              <a:gd name="connsiteY25" fmla="*/ 65079 h 295275"/>
              <a:gd name="connsiteX26" fmla="*/ 135419 w 247650"/>
              <a:gd name="connsiteY26" fmla="*/ 22476 h 295275"/>
              <a:gd name="connsiteX27" fmla="*/ 113263 w 247650"/>
              <a:gd name="connsiteY27" fmla="*/ 7184 h 295275"/>
              <a:gd name="connsiteX28" fmla="*/ 113263 w 247650"/>
              <a:gd name="connsiteY28" fmla="*/ 16669 h 295275"/>
              <a:gd name="connsiteX29" fmla="*/ 127550 w 247650"/>
              <a:gd name="connsiteY29" fmla="*/ 30957 h 295275"/>
              <a:gd name="connsiteX30" fmla="*/ 113263 w 247650"/>
              <a:gd name="connsiteY30" fmla="*/ 45245 h 295275"/>
              <a:gd name="connsiteX31" fmla="*/ 98975 w 247650"/>
              <a:gd name="connsiteY31" fmla="*/ 30957 h 295275"/>
              <a:gd name="connsiteX32" fmla="*/ 113263 w 247650"/>
              <a:gd name="connsiteY32" fmla="*/ 16669 h 295275"/>
              <a:gd name="connsiteX33" fmla="*/ 136889 w 247650"/>
              <a:gd name="connsiteY33" fmla="*/ 32781 h 295275"/>
              <a:gd name="connsiteX34" fmla="*/ 168348 w 247650"/>
              <a:gd name="connsiteY34" fmla="*/ 68777 h 295275"/>
              <a:gd name="connsiteX35" fmla="*/ 127550 w 247650"/>
              <a:gd name="connsiteY35" fmla="*/ 80776 h 295275"/>
              <a:gd name="connsiteX36" fmla="*/ 86957 w 247650"/>
              <a:gd name="connsiteY36" fmla="*/ 68814 h 295275"/>
              <a:gd name="connsiteX37" fmla="*/ 98287 w 247650"/>
              <a:gd name="connsiteY37" fmla="*/ 49281 h 295275"/>
              <a:gd name="connsiteX38" fmla="*/ 113263 w 247650"/>
              <a:gd name="connsiteY38" fmla="*/ 54769 h 295275"/>
              <a:gd name="connsiteX39" fmla="*/ 136889 w 247650"/>
              <a:gd name="connsiteY39" fmla="*/ 32779 h 295275"/>
              <a:gd name="connsiteX40" fmla="*/ 193742 w 247650"/>
              <a:gd name="connsiteY40" fmla="*/ 75773 h 295275"/>
              <a:gd name="connsiteX41" fmla="*/ 234781 w 247650"/>
              <a:gd name="connsiteY41" fmla="*/ 92813 h 295275"/>
              <a:gd name="connsiteX42" fmla="*/ 231097 w 247650"/>
              <a:gd name="connsiteY42" fmla="*/ 132848 h 295275"/>
              <a:gd name="connsiteX43" fmla="*/ 221851 w 247650"/>
              <a:gd name="connsiteY43" fmla="*/ 130969 h 295275"/>
              <a:gd name="connsiteX44" fmla="*/ 210243 w 247650"/>
              <a:gd name="connsiteY44" fmla="*/ 134131 h 295275"/>
              <a:gd name="connsiteX45" fmla="*/ 191714 w 247650"/>
              <a:gd name="connsiteY45" fmla="*/ 118021 h 295275"/>
              <a:gd name="connsiteX46" fmla="*/ 181686 w 247650"/>
              <a:gd name="connsiteY46" fmla="*/ 76443 h 295275"/>
              <a:gd name="connsiteX47" fmla="*/ 184756 w 247650"/>
              <a:gd name="connsiteY47" fmla="*/ 76109 h 295275"/>
              <a:gd name="connsiteX48" fmla="*/ 193742 w 247650"/>
              <a:gd name="connsiteY48" fmla="*/ 75776 h 295275"/>
              <a:gd name="connsiteX49" fmla="*/ 61359 w 247650"/>
              <a:gd name="connsiteY49" fmla="*/ 75869 h 295275"/>
              <a:gd name="connsiteX50" fmla="*/ 70344 w 247650"/>
              <a:gd name="connsiteY50" fmla="*/ 76202 h 295275"/>
              <a:gd name="connsiteX51" fmla="*/ 73377 w 247650"/>
              <a:gd name="connsiteY51" fmla="*/ 76535 h 295275"/>
              <a:gd name="connsiteX52" fmla="*/ 63442 w 247650"/>
              <a:gd name="connsiteY52" fmla="*/ 117909 h 295275"/>
              <a:gd name="connsiteX53" fmla="*/ 32728 w 247650"/>
              <a:gd name="connsiteY53" fmla="*/ 147079 h 295275"/>
              <a:gd name="connsiteX54" fmla="*/ 21213 w 247650"/>
              <a:gd name="connsiteY54" fmla="*/ 127156 h 295275"/>
              <a:gd name="connsiteX55" fmla="*/ 20320 w 247650"/>
              <a:gd name="connsiteY55" fmla="*/ 92906 h 295275"/>
              <a:gd name="connsiteX56" fmla="*/ 61359 w 247650"/>
              <a:gd name="connsiteY56" fmla="*/ 75865 h 295275"/>
              <a:gd name="connsiteX57" fmla="*/ 172050 w 247650"/>
              <a:gd name="connsiteY57" fmla="*/ 77784 h 295275"/>
              <a:gd name="connsiteX58" fmla="*/ 180700 w 247650"/>
              <a:gd name="connsiteY58" fmla="*/ 109969 h 295275"/>
              <a:gd name="connsiteX59" fmla="*/ 161874 w 247650"/>
              <a:gd name="connsiteY59" fmla="*/ 97838 h 295275"/>
              <a:gd name="connsiteX60" fmla="*/ 160888 w 247650"/>
              <a:gd name="connsiteY60" fmla="*/ 97095 h 295275"/>
              <a:gd name="connsiteX61" fmla="*/ 140033 w 247650"/>
              <a:gd name="connsiteY61" fmla="*/ 86269 h 295275"/>
              <a:gd name="connsiteX62" fmla="*/ 172050 w 247650"/>
              <a:gd name="connsiteY62" fmla="*/ 77785 h 295275"/>
              <a:gd name="connsiteX63" fmla="*/ 83162 w 247650"/>
              <a:gd name="connsiteY63" fmla="*/ 77879 h 295275"/>
              <a:gd name="connsiteX64" fmla="*/ 115011 w 247650"/>
              <a:gd name="connsiteY64" fmla="*/ 86308 h 295275"/>
              <a:gd name="connsiteX65" fmla="*/ 94213 w 247650"/>
              <a:gd name="connsiteY65" fmla="*/ 97116 h 295275"/>
              <a:gd name="connsiteX66" fmla="*/ 93450 w 247650"/>
              <a:gd name="connsiteY66" fmla="*/ 97659 h 295275"/>
              <a:gd name="connsiteX67" fmla="*/ 93431 w 247650"/>
              <a:gd name="connsiteY67" fmla="*/ 97659 h 295275"/>
              <a:gd name="connsiteX68" fmla="*/ 74585 w 247650"/>
              <a:gd name="connsiteY68" fmla="*/ 109753 h 295275"/>
              <a:gd name="connsiteX69" fmla="*/ 83162 w 247650"/>
              <a:gd name="connsiteY69" fmla="*/ 77884 h 295275"/>
              <a:gd name="connsiteX70" fmla="*/ 127476 w 247650"/>
              <a:gd name="connsiteY70" fmla="*/ 91163 h 295275"/>
              <a:gd name="connsiteX71" fmla="*/ 156125 w 247650"/>
              <a:gd name="connsiteY71" fmla="*/ 105358 h 295275"/>
              <a:gd name="connsiteX72" fmla="*/ 182672 w 247650"/>
              <a:gd name="connsiteY72" fmla="*/ 122958 h 295275"/>
              <a:gd name="connsiteX73" fmla="*/ 184700 w 247650"/>
              <a:gd name="connsiteY73" fmla="*/ 154843 h 295275"/>
              <a:gd name="connsiteX74" fmla="*/ 182654 w 247650"/>
              <a:gd name="connsiteY74" fmla="*/ 186711 h 295275"/>
              <a:gd name="connsiteX75" fmla="*/ 156125 w 247650"/>
              <a:gd name="connsiteY75" fmla="*/ 204328 h 295275"/>
              <a:gd name="connsiteX76" fmla="*/ 127532 w 247650"/>
              <a:gd name="connsiteY76" fmla="*/ 218486 h 295275"/>
              <a:gd name="connsiteX77" fmla="*/ 98975 w 247650"/>
              <a:gd name="connsiteY77" fmla="*/ 204347 h 295275"/>
              <a:gd name="connsiteX78" fmla="*/ 87627 w 247650"/>
              <a:gd name="connsiteY78" fmla="*/ 197259 h 295275"/>
              <a:gd name="connsiteX79" fmla="*/ 89450 w 247650"/>
              <a:gd name="connsiteY79" fmla="*/ 188180 h 295275"/>
              <a:gd name="connsiteX80" fmla="*/ 70661 w 247650"/>
              <a:gd name="connsiteY80" fmla="*/ 164926 h 295275"/>
              <a:gd name="connsiteX81" fmla="*/ 70401 w 247650"/>
              <a:gd name="connsiteY81" fmla="*/ 154824 h 295275"/>
              <a:gd name="connsiteX82" fmla="*/ 72447 w 247650"/>
              <a:gd name="connsiteY82" fmla="*/ 122995 h 295275"/>
              <a:gd name="connsiteX83" fmla="*/ 98883 w 247650"/>
              <a:gd name="connsiteY83" fmla="*/ 105395 h 295275"/>
              <a:gd name="connsiteX84" fmla="*/ 98978 w 247650"/>
              <a:gd name="connsiteY84" fmla="*/ 105299 h 295275"/>
              <a:gd name="connsiteX85" fmla="*/ 127478 w 247650"/>
              <a:gd name="connsiteY85" fmla="*/ 91161 h 295275"/>
              <a:gd name="connsiteX86" fmla="*/ 127550 w 247650"/>
              <a:gd name="connsiteY86" fmla="*/ 131030 h 295275"/>
              <a:gd name="connsiteX87" fmla="*/ 103738 w 247650"/>
              <a:gd name="connsiteY87" fmla="*/ 154843 h 295275"/>
              <a:gd name="connsiteX88" fmla="*/ 127550 w 247650"/>
              <a:gd name="connsiteY88" fmla="*/ 178655 h 295275"/>
              <a:gd name="connsiteX89" fmla="*/ 151363 w 247650"/>
              <a:gd name="connsiteY89" fmla="*/ 154843 h 295275"/>
              <a:gd name="connsiteX90" fmla="*/ 127550 w 247650"/>
              <a:gd name="connsiteY90" fmla="*/ 131030 h 295275"/>
              <a:gd name="connsiteX91" fmla="*/ 61991 w 247650"/>
              <a:gd name="connsiteY91" fmla="*/ 131383 h 295275"/>
              <a:gd name="connsiteX92" fmla="*/ 60875 w 247650"/>
              <a:gd name="connsiteY92" fmla="*/ 154842 h 295275"/>
              <a:gd name="connsiteX93" fmla="*/ 61135 w 247650"/>
              <a:gd name="connsiteY93" fmla="*/ 164813 h 295275"/>
              <a:gd name="connsiteX94" fmla="*/ 51778 w 247650"/>
              <a:gd name="connsiteY94" fmla="*/ 168925 h 295275"/>
              <a:gd name="connsiteX95" fmla="*/ 38718 w 247650"/>
              <a:gd name="connsiteY95" fmla="*/ 154749 h 295275"/>
              <a:gd name="connsiteX96" fmla="*/ 61991 w 247650"/>
              <a:gd name="connsiteY96" fmla="*/ 131383 h 295275"/>
              <a:gd name="connsiteX97" fmla="*/ 193202 w 247650"/>
              <a:gd name="connsiteY97" fmla="*/ 131498 h 295275"/>
              <a:gd name="connsiteX98" fmla="*/ 203006 w 247650"/>
              <a:gd name="connsiteY98" fmla="*/ 140464 h 295275"/>
              <a:gd name="connsiteX99" fmla="*/ 198039 w 247650"/>
              <a:gd name="connsiteY99" fmla="*/ 154845 h 295275"/>
              <a:gd name="connsiteX100" fmla="*/ 203006 w 247650"/>
              <a:gd name="connsiteY100" fmla="*/ 169207 h 295275"/>
              <a:gd name="connsiteX101" fmla="*/ 193072 w 247650"/>
              <a:gd name="connsiteY101" fmla="*/ 178267 h 295275"/>
              <a:gd name="connsiteX102" fmla="*/ 194132 w 247650"/>
              <a:gd name="connsiteY102" fmla="*/ 155720 h 295275"/>
              <a:gd name="connsiteX103" fmla="*/ 194151 w 247650"/>
              <a:gd name="connsiteY103" fmla="*/ 155604 h 295275"/>
              <a:gd name="connsiteX104" fmla="*/ 194227 w 247650"/>
              <a:gd name="connsiteY104" fmla="*/ 154786 h 295275"/>
              <a:gd name="connsiteX105" fmla="*/ 193204 w 247650"/>
              <a:gd name="connsiteY105" fmla="*/ 131494 h 295275"/>
              <a:gd name="connsiteX106" fmla="*/ 127550 w 247650"/>
              <a:gd name="connsiteY106" fmla="*/ 140558 h 295275"/>
              <a:gd name="connsiteX107" fmla="*/ 141838 w 247650"/>
              <a:gd name="connsiteY107" fmla="*/ 154845 h 295275"/>
              <a:gd name="connsiteX108" fmla="*/ 127550 w 247650"/>
              <a:gd name="connsiteY108" fmla="*/ 169133 h 295275"/>
              <a:gd name="connsiteX109" fmla="*/ 113263 w 247650"/>
              <a:gd name="connsiteY109" fmla="*/ 154845 h 295275"/>
              <a:gd name="connsiteX110" fmla="*/ 127550 w 247650"/>
              <a:gd name="connsiteY110" fmla="*/ 140558 h 295275"/>
              <a:gd name="connsiteX111" fmla="*/ 221851 w 247650"/>
              <a:gd name="connsiteY111" fmla="*/ 140558 h 295275"/>
              <a:gd name="connsiteX112" fmla="*/ 236139 w 247650"/>
              <a:gd name="connsiteY112" fmla="*/ 154845 h 295275"/>
              <a:gd name="connsiteX113" fmla="*/ 230521 w 247650"/>
              <a:gd name="connsiteY113" fmla="*/ 166156 h 295275"/>
              <a:gd name="connsiteX114" fmla="*/ 230502 w 247650"/>
              <a:gd name="connsiteY114" fmla="*/ 166156 h 295275"/>
              <a:gd name="connsiteX115" fmla="*/ 221851 w 247650"/>
              <a:gd name="connsiteY115" fmla="*/ 169113 h 295275"/>
              <a:gd name="connsiteX116" fmla="*/ 207563 w 247650"/>
              <a:gd name="connsiteY116" fmla="*/ 154825 h 295275"/>
              <a:gd name="connsiteX117" fmla="*/ 212103 w 247650"/>
              <a:gd name="connsiteY117" fmla="*/ 144371 h 295275"/>
              <a:gd name="connsiteX118" fmla="*/ 213349 w 247650"/>
              <a:gd name="connsiteY118" fmla="*/ 143367 h 295275"/>
              <a:gd name="connsiteX119" fmla="*/ 221851 w 247650"/>
              <a:gd name="connsiteY119" fmla="*/ 140538 h 295275"/>
              <a:gd name="connsiteX120" fmla="*/ 32747 w 247650"/>
              <a:gd name="connsiteY120" fmla="*/ 162473 h 295275"/>
              <a:gd name="connsiteX121" fmla="*/ 45323 w 247650"/>
              <a:gd name="connsiteY121" fmla="*/ 175923 h 295275"/>
              <a:gd name="connsiteX122" fmla="*/ 41825 w 247650"/>
              <a:gd name="connsiteY122" fmla="*/ 188183 h 295275"/>
              <a:gd name="connsiteX123" fmla="*/ 65638 w 247650"/>
              <a:gd name="connsiteY123" fmla="*/ 211995 h 295275"/>
              <a:gd name="connsiteX124" fmla="*/ 67293 w 247650"/>
              <a:gd name="connsiteY124" fmla="*/ 211823 h 295275"/>
              <a:gd name="connsiteX125" fmla="*/ 73544 w 247650"/>
              <a:gd name="connsiteY125" fmla="*/ 233107 h 295275"/>
              <a:gd name="connsiteX126" fmla="*/ 70344 w 247650"/>
              <a:gd name="connsiteY126" fmla="*/ 233459 h 295275"/>
              <a:gd name="connsiteX127" fmla="*/ 20319 w 247650"/>
              <a:gd name="connsiteY127" fmla="*/ 216733 h 295275"/>
              <a:gd name="connsiteX128" fmla="*/ 30849 w 247650"/>
              <a:gd name="connsiteY128" fmla="*/ 165054 h 295275"/>
              <a:gd name="connsiteX129" fmla="*/ 32747 w 247650"/>
              <a:gd name="connsiteY129" fmla="*/ 162467 h 295275"/>
              <a:gd name="connsiteX130" fmla="*/ 65638 w 247650"/>
              <a:gd name="connsiteY130" fmla="*/ 173895 h 295275"/>
              <a:gd name="connsiteX131" fmla="*/ 79925 w 247650"/>
              <a:gd name="connsiteY131" fmla="*/ 188183 h 295275"/>
              <a:gd name="connsiteX132" fmla="*/ 65638 w 247650"/>
              <a:gd name="connsiteY132" fmla="*/ 202470 h 295275"/>
              <a:gd name="connsiteX133" fmla="*/ 51350 w 247650"/>
              <a:gd name="connsiteY133" fmla="*/ 188183 h 295275"/>
              <a:gd name="connsiteX134" fmla="*/ 65638 w 247650"/>
              <a:gd name="connsiteY134" fmla="*/ 173895 h 295275"/>
              <a:gd name="connsiteX135" fmla="*/ 210243 w 247650"/>
              <a:gd name="connsiteY135" fmla="*/ 175494 h 295275"/>
              <a:gd name="connsiteX136" fmla="*/ 221851 w 247650"/>
              <a:gd name="connsiteY136" fmla="*/ 178658 h 295275"/>
              <a:gd name="connsiteX137" fmla="*/ 231134 w 247650"/>
              <a:gd name="connsiteY137" fmla="*/ 176760 h 295275"/>
              <a:gd name="connsiteX138" fmla="*/ 234781 w 247650"/>
              <a:gd name="connsiteY138" fmla="*/ 216758 h 295275"/>
              <a:gd name="connsiteX139" fmla="*/ 184756 w 247650"/>
              <a:gd name="connsiteY139" fmla="*/ 233482 h 295275"/>
              <a:gd name="connsiteX140" fmla="*/ 181649 w 247650"/>
              <a:gd name="connsiteY140" fmla="*/ 233130 h 295275"/>
              <a:gd name="connsiteX141" fmla="*/ 191583 w 247650"/>
              <a:gd name="connsiteY141" fmla="*/ 191776 h 295275"/>
              <a:gd name="connsiteX142" fmla="*/ 210243 w 247650"/>
              <a:gd name="connsiteY142" fmla="*/ 175497 h 295275"/>
              <a:gd name="connsiteX143" fmla="*/ 180645 w 247650"/>
              <a:gd name="connsiteY143" fmla="*/ 199827 h 295275"/>
              <a:gd name="connsiteX144" fmla="*/ 171994 w 247650"/>
              <a:gd name="connsiteY144" fmla="*/ 231825 h 295275"/>
              <a:gd name="connsiteX145" fmla="*/ 140052 w 247650"/>
              <a:gd name="connsiteY145" fmla="*/ 223361 h 295275"/>
              <a:gd name="connsiteX146" fmla="*/ 160888 w 247650"/>
              <a:gd name="connsiteY146" fmla="*/ 212571 h 295275"/>
              <a:gd name="connsiteX147" fmla="*/ 180645 w 247650"/>
              <a:gd name="connsiteY147" fmla="*/ 199827 h 295275"/>
              <a:gd name="connsiteX148" fmla="*/ 82269 w 247650"/>
              <a:gd name="connsiteY148" fmla="*/ 205148 h 295275"/>
              <a:gd name="connsiteX149" fmla="*/ 94213 w 247650"/>
              <a:gd name="connsiteY149" fmla="*/ 212589 h 295275"/>
              <a:gd name="connsiteX150" fmla="*/ 114993 w 247650"/>
              <a:gd name="connsiteY150" fmla="*/ 223361 h 295275"/>
              <a:gd name="connsiteX151" fmla="*/ 83181 w 247650"/>
              <a:gd name="connsiteY151" fmla="*/ 231789 h 295275"/>
              <a:gd name="connsiteX152" fmla="*/ 76465 w 247650"/>
              <a:gd name="connsiteY152" fmla="*/ 209260 h 295275"/>
              <a:gd name="connsiteX153" fmla="*/ 82269 w 247650"/>
              <a:gd name="connsiteY153" fmla="*/ 205149 h 295275"/>
              <a:gd name="connsiteX154" fmla="*/ 127532 w 247650"/>
              <a:gd name="connsiteY154" fmla="*/ 228830 h 295275"/>
              <a:gd name="connsiteX155" fmla="*/ 168292 w 247650"/>
              <a:gd name="connsiteY155" fmla="*/ 240829 h 295275"/>
              <a:gd name="connsiteX156" fmla="*/ 167045 w 247650"/>
              <a:gd name="connsiteY156" fmla="*/ 243713 h 295275"/>
              <a:gd name="connsiteX157" fmla="*/ 127550 w 247650"/>
              <a:gd name="connsiteY157" fmla="*/ 278670 h 295275"/>
              <a:gd name="connsiteX158" fmla="*/ 97524 w 247650"/>
              <a:gd name="connsiteY158" fmla="*/ 259695 h 295275"/>
              <a:gd name="connsiteX159" fmla="*/ 86901 w 247650"/>
              <a:gd name="connsiteY159" fmla="*/ 240792 h 295275"/>
              <a:gd name="connsiteX160" fmla="*/ 127532 w 247650"/>
              <a:gd name="connsiteY160" fmla="*/ 228831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47650" h="295275">
                <a:moveTo>
                  <a:pt x="113263" y="7144"/>
                </a:moveTo>
                <a:cubicBezTo>
                  <a:pt x="100168" y="7144"/>
                  <a:pt x="89450" y="17861"/>
                  <a:pt x="89450" y="30957"/>
                </a:cubicBezTo>
                <a:cubicBezTo>
                  <a:pt x="89450" y="34825"/>
                  <a:pt x="90474" y="38416"/>
                  <a:pt x="92129" y="41653"/>
                </a:cubicBezTo>
                <a:cubicBezTo>
                  <a:pt x="86357" y="48809"/>
                  <a:pt x="81323" y="57476"/>
                  <a:pt x="77060" y="67327"/>
                </a:cubicBezTo>
                <a:cubicBezTo>
                  <a:pt x="75051" y="67089"/>
                  <a:pt x="73008" y="66803"/>
                  <a:pt x="71051" y="66661"/>
                </a:cubicBezTo>
                <a:cubicBezTo>
                  <a:pt x="44353" y="64658"/>
                  <a:pt x="21944" y="70990"/>
                  <a:pt x="12060" y="88111"/>
                </a:cubicBezTo>
                <a:cubicBezTo>
                  <a:pt x="5159" y="100063"/>
                  <a:pt x="5925" y="115171"/>
                  <a:pt x="12413" y="130769"/>
                </a:cubicBezTo>
                <a:cubicBezTo>
                  <a:pt x="15682" y="138626"/>
                  <a:pt x="20423" y="146712"/>
                  <a:pt x="26496" y="154842"/>
                </a:cubicBezTo>
                <a:cubicBezTo>
                  <a:pt x="25305" y="156439"/>
                  <a:pt x="24069" y="158044"/>
                  <a:pt x="22980" y="159641"/>
                </a:cubicBezTo>
                <a:cubicBezTo>
                  <a:pt x="7896" y="181762"/>
                  <a:pt x="2175" y="204321"/>
                  <a:pt x="12059" y="221442"/>
                </a:cubicBezTo>
                <a:cubicBezTo>
                  <a:pt x="21944" y="238562"/>
                  <a:pt x="44353" y="244893"/>
                  <a:pt x="71051" y="242892"/>
                </a:cubicBezTo>
                <a:cubicBezTo>
                  <a:pt x="73001" y="242749"/>
                  <a:pt x="75039" y="242454"/>
                  <a:pt x="77042" y="242226"/>
                </a:cubicBezTo>
                <a:cubicBezTo>
                  <a:pt x="80800" y="250954"/>
                  <a:pt x="85069" y="258776"/>
                  <a:pt x="89859" y="265275"/>
                </a:cubicBezTo>
                <a:cubicBezTo>
                  <a:pt x="100287" y="279419"/>
                  <a:pt x="113315" y="288138"/>
                  <a:pt x="127550" y="288138"/>
                </a:cubicBezTo>
                <a:cubicBezTo>
                  <a:pt x="147320" y="288138"/>
                  <a:pt x="164007" y="271911"/>
                  <a:pt x="175622" y="247788"/>
                </a:cubicBezTo>
                <a:cubicBezTo>
                  <a:pt x="176474" y="246018"/>
                  <a:pt x="177239" y="244106"/>
                  <a:pt x="178040" y="242243"/>
                </a:cubicBezTo>
                <a:cubicBezTo>
                  <a:pt x="180049" y="242482"/>
                  <a:pt x="182093" y="242768"/>
                  <a:pt x="184049" y="242911"/>
                </a:cubicBezTo>
                <a:cubicBezTo>
                  <a:pt x="210747" y="244912"/>
                  <a:pt x="233156" y="238581"/>
                  <a:pt x="243041" y="221461"/>
                </a:cubicBezTo>
                <a:cubicBezTo>
                  <a:pt x="250913" y="207827"/>
                  <a:pt x="248843" y="189962"/>
                  <a:pt x="239004" y="171213"/>
                </a:cubicBezTo>
                <a:cubicBezTo>
                  <a:pt x="243109" y="166929"/>
                  <a:pt x="245664" y="161149"/>
                  <a:pt x="245664" y="154786"/>
                </a:cubicBezTo>
                <a:cubicBezTo>
                  <a:pt x="245664" y="148419"/>
                  <a:pt x="243095" y="142644"/>
                  <a:pt x="238985" y="138359"/>
                </a:cubicBezTo>
                <a:cubicBezTo>
                  <a:pt x="248845" y="119590"/>
                  <a:pt x="250919" y="101700"/>
                  <a:pt x="243041" y="88054"/>
                </a:cubicBezTo>
                <a:cubicBezTo>
                  <a:pt x="233156" y="70934"/>
                  <a:pt x="210748" y="64601"/>
                  <a:pt x="184049" y="66604"/>
                </a:cubicBezTo>
                <a:lnTo>
                  <a:pt x="184049" y="66699"/>
                </a:lnTo>
                <a:cubicBezTo>
                  <a:pt x="182105" y="66842"/>
                  <a:pt x="180074" y="67138"/>
                  <a:pt x="178077" y="67367"/>
                </a:cubicBezTo>
                <a:cubicBezTo>
                  <a:pt x="177756" y="66624"/>
                  <a:pt x="177476" y="65810"/>
                  <a:pt x="177147" y="65079"/>
                </a:cubicBezTo>
                <a:cubicBezTo>
                  <a:pt x="167006" y="42517"/>
                  <a:pt x="152783" y="26419"/>
                  <a:pt x="135419" y="22476"/>
                </a:cubicBezTo>
                <a:cubicBezTo>
                  <a:pt x="131966" y="13568"/>
                  <a:pt x="123351" y="7184"/>
                  <a:pt x="113263" y="7184"/>
                </a:cubicBezTo>
                <a:close/>
                <a:moveTo>
                  <a:pt x="113263" y="16669"/>
                </a:moveTo>
                <a:cubicBezTo>
                  <a:pt x="121210" y="16669"/>
                  <a:pt x="127550" y="23010"/>
                  <a:pt x="127550" y="30957"/>
                </a:cubicBezTo>
                <a:cubicBezTo>
                  <a:pt x="127550" y="38905"/>
                  <a:pt x="121210" y="45245"/>
                  <a:pt x="113263" y="45245"/>
                </a:cubicBezTo>
                <a:cubicBezTo>
                  <a:pt x="105316" y="45245"/>
                  <a:pt x="98975" y="38905"/>
                  <a:pt x="98975" y="30957"/>
                </a:cubicBezTo>
                <a:cubicBezTo>
                  <a:pt x="98975" y="23010"/>
                  <a:pt x="105316" y="16669"/>
                  <a:pt x="113263" y="16669"/>
                </a:cubicBezTo>
                <a:close/>
                <a:moveTo>
                  <a:pt x="136889" y="32781"/>
                </a:moveTo>
                <a:cubicBezTo>
                  <a:pt x="148558" y="37205"/>
                  <a:pt x="159767" y="49786"/>
                  <a:pt x="168348" y="68777"/>
                </a:cubicBezTo>
                <a:cubicBezTo>
                  <a:pt x="155398" y="71113"/>
                  <a:pt x="141648" y="75091"/>
                  <a:pt x="127550" y="80776"/>
                </a:cubicBezTo>
                <a:cubicBezTo>
                  <a:pt x="113527" y="75121"/>
                  <a:pt x="99847" y="71156"/>
                  <a:pt x="86957" y="68814"/>
                </a:cubicBezTo>
                <a:cubicBezTo>
                  <a:pt x="90334" y="61316"/>
                  <a:pt x="94129" y="54775"/>
                  <a:pt x="98287" y="49281"/>
                </a:cubicBezTo>
                <a:cubicBezTo>
                  <a:pt x="102397" y="52649"/>
                  <a:pt x="107567" y="54769"/>
                  <a:pt x="113263" y="54769"/>
                </a:cubicBezTo>
                <a:cubicBezTo>
                  <a:pt x="125733" y="54769"/>
                  <a:pt x="135934" y="45016"/>
                  <a:pt x="136889" y="32779"/>
                </a:cubicBezTo>
                <a:close/>
                <a:moveTo>
                  <a:pt x="193742" y="75773"/>
                </a:moveTo>
                <a:cubicBezTo>
                  <a:pt x="213907" y="75869"/>
                  <a:pt x="228471" y="81883"/>
                  <a:pt x="234781" y="92813"/>
                </a:cubicBezTo>
                <a:cubicBezTo>
                  <a:pt x="240368" y="102491"/>
                  <a:pt x="239491" y="116381"/>
                  <a:pt x="231097" y="132848"/>
                </a:cubicBezTo>
                <a:cubicBezTo>
                  <a:pt x="228251" y="131638"/>
                  <a:pt x="225125" y="130969"/>
                  <a:pt x="221851" y="130969"/>
                </a:cubicBezTo>
                <a:cubicBezTo>
                  <a:pt x="217620" y="130969"/>
                  <a:pt x="213696" y="132174"/>
                  <a:pt x="210243" y="134131"/>
                </a:cubicBezTo>
                <a:cubicBezTo>
                  <a:pt x="204529" y="128564"/>
                  <a:pt x="198334" y="123179"/>
                  <a:pt x="191714" y="118021"/>
                </a:cubicBezTo>
                <a:cubicBezTo>
                  <a:pt x="189592" y="102908"/>
                  <a:pt x="186161" y="88904"/>
                  <a:pt x="181686" y="76443"/>
                </a:cubicBezTo>
                <a:cubicBezTo>
                  <a:pt x="182701" y="76338"/>
                  <a:pt x="183761" y="76186"/>
                  <a:pt x="184756" y="76109"/>
                </a:cubicBezTo>
                <a:cubicBezTo>
                  <a:pt x="187857" y="75880"/>
                  <a:pt x="190861" y="75766"/>
                  <a:pt x="193742" y="75776"/>
                </a:cubicBezTo>
                <a:close/>
                <a:moveTo>
                  <a:pt x="61359" y="75869"/>
                </a:moveTo>
                <a:cubicBezTo>
                  <a:pt x="64240" y="75869"/>
                  <a:pt x="67243" y="75973"/>
                  <a:pt x="70344" y="76202"/>
                </a:cubicBezTo>
                <a:cubicBezTo>
                  <a:pt x="71328" y="76297"/>
                  <a:pt x="72375" y="76440"/>
                  <a:pt x="73377" y="76535"/>
                </a:cubicBezTo>
                <a:cubicBezTo>
                  <a:pt x="68886" y="89046"/>
                  <a:pt x="65524" y="102997"/>
                  <a:pt x="63442" y="117909"/>
                </a:cubicBezTo>
                <a:cubicBezTo>
                  <a:pt x="51516" y="127225"/>
                  <a:pt x="41206" y="137088"/>
                  <a:pt x="32728" y="147079"/>
                </a:cubicBezTo>
                <a:cubicBezTo>
                  <a:pt x="27803" y="140211"/>
                  <a:pt x="23848" y="133491"/>
                  <a:pt x="21213" y="127156"/>
                </a:cubicBezTo>
                <a:cubicBezTo>
                  <a:pt x="15447" y="113297"/>
                  <a:pt x="15310" y="101582"/>
                  <a:pt x="20320" y="92906"/>
                </a:cubicBezTo>
                <a:cubicBezTo>
                  <a:pt x="26630" y="81975"/>
                  <a:pt x="41194" y="75952"/>
                  <a:pt x="61359" y="75865"/>
                </a:cubicBezTo>
                <a:close/>
                <a:moveTo>
                  <a:pt x="172050" y="77784"/>
                </a:moveTo>
                <a:cubicBezTo>
                  <a:pt x="175645" y="87431"/>
                  <a:pt x="178557" y="98292"/>
                  <a:pt x="180700" y="109969"/>
                </a:cubicBezTo>
                <a:cubicBezTo>
                  <a:pt x="174626" y="105735"/>
                  <a:pt x="168385" y="101640"/>
                  <a:pt x="161874" y="97838"/>
                </a:cubicBezTo>
                <a:cubicBezTo>
                  <a:pt x="161578" y="97553"/>
                  <a:pt x="161247" y="97296"/>
                  <a:pt x="160888" y="97095"/>
                </a:cubicBezTo>
                <a:cubicBezTo>
                  <a:pt x="153939" y="93084"/>
                  <a:pt x="146974" y="89511"/>
                  <a:pt x="140033" y="86269"/>
                </a:cubicBezTo>
                <a:cubicBezTo>
                  <a:pt x="151180" y="82312"/>
                  <a:pt x="161955" y="79481"/>
                  <a:pt x="172050" y="77785"/>
                </a:cubicBezTo>
                <a:close/>
                <a:moveTo>
                  <a:pt x="83162" y="77879"/>
                </a:moveTo>
                <a:cubicBezTo>
                  <a:pt x="93205" y="79573"/>
                  <a:pt x="103929" y="82376"/>
                  <a:pt x="115011" y="86308"/>
                </a:cubicBezTo>
                <a:cubicBezTo>
                  <a:pt x="108089" y="89543"/>
                  <a:pt x="101143" y="93115"/>
                  <a:pt x="94213" y="97116"/>
                </a:cubicBezTo>
                <a:cubicBezTo>
                  <a:pt x="93941" y="97270"/>
                  <a:pt x="93686" y="97450"/>
                  <a:pt x="93450" y="97659"/>
                </a:cubicBezTo>
                <a:lnTo>
                  <a:pt x="93431" y="97659"/>
                </a:lnTo>
                <a:cubicBezTo>
                  <a:pt x="86829" y="101502"/>
                  <a:pt x="80583" y="105570"/>
                  <a:pt x="74585" y="109753"/>
                </a:cubicBezTo>
                <a:cubicBezTo>
                  <a:pt x="76727" y="98278"/>
                  <a:pt x="79589" y="87503"/>
                  <a:pt x="83162" y="77884"/>
                </a:cubicBezTo>
                <a:close/>
                <a:moveTo>
                  <a:pt x="127476" y="91163"/>
                </a:moveTo>
                <a:cubicBezTo>
                  <a:pt x="136948" y="95149"/>
                  <a:pt x="146555" y="99832"/>
                  <a:pt x="156125" y="105358"/>
                </a:cubicBezTo>
                <a:cubicBezTo>
                  <a:pt x="165461" y="110748"/>
                  <a:pt x="174375" y="116672"/>
                  <a:pt x="182672" y="122958"/>
                </a:cubicBezTo>
                <a:cubicBezTo>
                  <a:pt x="183957" y="133156"/>
                  <a:pt x="184700" y="143820"/>
                  <a:pt x="184700" y="154843"/>
                </a:cubicBezTo>
                <a:cubicBezTo>
                  <a:pt x="184700" y="165884"/>
                  <a:pt x="183935" y="176519"/>
                  <a:pt x="182654" y="186711"/>
                </a:cubicBezTo>
                <a:cubicBezTo>
                  <a:pt x="174359" y="192996"/>
                  <a:pt x="165457" y="198941"/>
                  <a:pt x="156125" y="204328"/>
                </a:cubicBezTo>
                <a:cubicBezTo>
                  <a:pt x="146573" y="209843"/>
                  <a:pt x="136987" y="214504"/>
                  <a:pt x="127532" y="218486"/>
                </a:cubicBezTo>
                <a:cubicBezTo>
                  <a:pt x="118089" y="214508"/>
                  <a:pt x="108514" y="209855"/>
                  <a:pt x="98975" y="204347"/>
                </a:cubicBezTo>
                <a:cubicBezTo>
                  <a:pt x="95100" y="202110"/>
                  <a:pt x="91362" y="199682"/>
                  <a:pt x="87627" y="197259"/>
                </a:cubicBezTo>
                <a:cubicBezTo>
                  <a:pt x="88798" y="194452"/>
                  <a:pt x="89450" y="191398"/>
                  <a:pt x="89450" y="188180"/>
                </a:cubicBezTo>
                <a:cubicBezTo>
                  <a:pt x="89450" y="176810"/>
                  <a:pt x="81360" y="167253"/>
                  <a:pt x="70661" y="164926"/>
                </a:cubicBezTo>
                <a:cubicBezTo>
                  <a:pt x="70533" y="161562"/>
                  <a:pt x="70401" y="158196"/>
                  <a:pt x="70401" y="154824"/>
                </a:cubicBezTo>
                <a:cubicBezTo>
                  <a:pt x="70401" y="143918"/>
                  <a:pt x="71136" y="133254"/>
                  <a:pt x="72447" y="122995"/>
                </a:cubicBezTo>
                <a:cubicBezTo>
                  <a:pt x="80588" y="116825"/>
                  <a:pt x="89379" y="110887"/>
                  <a:pt x="98883" y="105395"/>
                </a:cubicBezTo>
                <a:lnTo>
                  <a:pt x="98978" y="105299"/>
                </a:lnTo>
                <a:cubicBezTo>
                  <a:pt x="108499" y="99803"/>
                  <a:pt x="118053" y="95135"/>
                  <a:pt x="127478" y="91161"/>
                </a:cubicBezTo>
                <a:close/>
                <a:moveTo>
                  <a:pt x="127550" y="131030"/>
                </a:moveTo>
                <a:cubicBezTo>
                  <a:pt x="114455" y="131030"/>
                  <a:pt x="103738" y="141748"/>
                  <a:pt x="103738" y="154843"/>
                </a:cubicBezTo>
                <a:cubicBezTo>
                  <a:pt x="103738" y="167937"/>
                  <a:pt x="114455" y="178655"/>
                  <a:pt x="127550" y="178655"/>
                </a:cubicBezTo>
                <a:cubicBezTo>
                  <a:pt x="140645" y="178655"/>
                  <a:pt x="151363" y="167937"/>
                  <a:pt x="151363" y="154843"/>
                </a:cubicBezTo>
                <a:cubicBezTo>
                  <a:pt x="151363" y="141748"/>
                  <a:pt x="140645" y="131030"/>
                  <a:pt x="127550" y="131030"/>
                </a:cubicBezTo>
                <a:close/>
                <a:moveTo>
                  <a:pt x="61991" y="131383"/>
                </a:moveTo>
                <a:cubicBezTo>
                  <a:pt x="61329" y="139068"/>
                  <a:pt x="60875" y="146871"/>
                  <a:pt x="60875" y="154842"/>
                </a:cubicBezTo>
                <a:cubicBezTo>
                  <a:pt x="60875" y="158172"/>
                  <a:pt x="61014" y="161492"/>
                  <a:pt x="61135" y="164813"/>
                </a:cubicBezTo>
                <a:cubicBezTo>
                  <a:pt x="57685" y="165481"/>
                  <a:pt x="54531" y="166932"/>
                  <a:pt x="51778" y="168925"/>
                </a:cubicBezTo>
                <a:cubicBezTo>
                  <a:pt x="46918" y="164193"/>
                  <a:pt x="42599" y="159460"/>
                  <a:pt x="38718" y="154749"/>
                </a:cubicBezTo>
                <a:cubicBezTo>
                  <a:pt x="45216" y="146891"/>
                  <a:pt x="53031" y="139022"/>
                  <a:pt x="61991" y="131383"/>
                </a:cubicBezTo>
                <a:close/>
                <a:moveTo>
                  <a:pt x="193202" y="131498"/>
                </a:moveTo>
                <a:cubicBezTo>
                  <a:pt x="196638" y="134429"/>
                  <a:pt x="199874" y="137432"/>
                  <a:pt x="203006" y="140464"/>
                </a:cubicBezTo>
                <a:cubicBezTo>
                  <a:pt x="199933" y="144476"/>
                  <a:pt x="198039" y="149433"/>
                  <a:pt x="198039" y="154845"/>
                </a:cubicBezTo>
                <a:cubicBezTo>
                  <a:pt x="198039" y="160255"/>
                  <a:pt x="199935" y="165197"/>
                  <a:pt x="203006" y="169207"/>
                </a:cubicBezTo>
                <a:cubicBezTo>
                  <a:pt x="199836" y="172277"/>
                  <a:pt x="196552" y="175300"/>
                  <a:pt x="193072" y="178267"/>
                </a:cubicBezTo>
                <a:cubicBezTo>
                  <a:pt x="193704" y="170920"/>
                  <a:pt x="194107" y="163426"/>
                  <a:pt x="194132" y="155720"/>
                </a:cubicBezTo>
                <a:cubicBezTo>
                  <a:pt x="194132" y="155720"/>
                  <a:pt x="194151" y="155720"/>
                  <a:pt x="194151" y="155604"/>
                </a:cubicBezTo>
                <a:cubicBezTo>
                  <a:pt x="194199" y="155338"/>
                  <a:pt x="194227" y="155063"/>
                  <a:pt x="194227" y="154786"/>
                </a:cubicBezTo>
                <a:cubicBezTo>
                  <a:pt x="194227" y="146839"/>
                  <a:pt x="193859" y="139072"/>
                  <a:pt x="193204" y="131494"/>
                </a:cubicBezTo>
                <a:close/>
                <a:moveTo>
                  <a:pt x="127550" y="140558"/>
                </a:moveTo>
                <a:cubicBezTo>
                  <a:pt x="135497" y="140558"/>
                  <a:pt x="141838" y="146898"/>
                  <a:pt x="141838" y="154845"/>
                </a:cubicBezTo>
                <a:cubicBezTo>
                  <a:pt x="141838" y="162792"/>
                  <a:pt x="135497" y="169133"/>
                  <a:pt x="127550" y="169133"/>
                </a:cubicBezTo>
                <a:cubicBezTo>
                  <a:pt x="119603" y="169133"/>
                  <a:pt x="113263" y="162792"/>
                  <a:pt x="113263" y="154845"/>
                </a:cubicBezTo>
                <a:cubicBezTo>
                  <a:pt x="113263" y="146898"/>
                  <a:pt x="119603" y="140558"/>
                  <a:pt x="127550" y="140558"/>
                </a:cubicBezTo>
                <a:close/>
                <a:moveTo>
                  <a:pt x="221851" y="140558"/>
                </a:moveTo>
                <a:cubicBezTo>
                  <a:pt x="229799" y="140558"/>
                  <a:pt x="236139" y="146898"/>
                  <a:pt x="236139" y="154845"/>
                </a:cubicBezTo>
                <a:cubicBezTo>
                  <a:pt x="236139" y="159503"/>
                  <a:pt x="233924" y="163555"/>
                  <a:pt x="230521" y="166156"/>
                </a:cubicBezTo>
                <a:cubicBezTo>
                  <a:pt x="230521" y="166156"/>
                  <a:pt x="230502" y="166156"/>
                  <a:pt x="230502" y="166156"/>
                </a:cubicBezTo>
                <a:cubicBezTo>
                  <a:pt x="228102" y="167982"/>
                  <a:pt x="225130" y="169113"/>
                  <a:pt x="221851" y="169113"/>
                </a:cubicBezTo>
                <a:cubicBezTo>
                  <a:pt x="213904" y="169113"/>
                  <a:pt x="207564" y="162774"/>
                  <a:pt x="207563" y="154825"/>
                </a:cubicBezTo>
                <a:cubicBezTo>
                  <a:pt x="207564" y="150675"/>
                  <a:pt x="209317" y="146970"/>
                  <a:pt x="212103" y="144371"/>
                </a:cubicBezTo>
                <a:cubicBezTo>
                  <a:pt x="212563" y="144095"/>
                  <a:pt x="212992" y="143771"/>
                  <a:pt x="213349" y="143367"/>
                </a:cubicBezTo>
                <a:cubicBezTo>
                  <a:pt x="215723" y="141608"/>
                  <a:pt x="218640" y="140538"/>
                  <a:pt x="221851" y="140538"/>
                </a:cubicBezTo>
                <a:close/>
                <a:moveTo>
                  <a:pt x="32747" y="162473"/>
                </a:moveTo>
                <a:cubicBezTo>
                  <a:pt x="36561" y="166974"/>
                  <a:pt x="40724" y="171460"/>
                  <a:pt x="45323" y="175923"/>
                </a:cubicBezTo>
                <a:cubicBezTo>
                  <a:pt x="43141" y="179517"/>
                  <a:pt x="41825" y="183695"/>
                  <a:pt x="41825" y="188183"/>
                </a:cubicBezTo>
                <a:cubicBezTo>
                  <a:pt x="41825" y="201277"/>
                  <a:pt x="52543" y="211995"/>
                  <a:pt x="65638" y="211995"/>
                </a:cubicBezTo>
                <a:cubicBezTo>
                  <a:pt x="66204" y="211995"/>
                  <a:pt x="66736" y="211871"/>
                  <a:pt x="67293" y="211823"/>
                </a:cubicBezTo>
                <a:cubicBezTo>
                  <a:pt x="69058" y="219399"/>
                  <a:pt x="71160" y="226463"/>
                  <a:pt x="73544" y="233107"/>
                </a:cubicBezTo>
                <a:cubicBezTo>
                  <a:pt x="72486" y="233211"/>
                  <a:pt x="71382" y="233382"/>
                  <a:pt x="70344" y="233459"/>
                </a:cubicBezTo>
                <a:cubicBezTo>
                  <a:pt x="45534" y="235319"/>
                  <a:pt x="27531" y="229226"/>
                  <a:pt x="20319" y="216733"/>
                </a:cubicBezTo>
                <a:cubicBezTo>
                  <a:pt x="13107" y="204241"/>
                  <a:pt x="16832" y="185610"/>
                  <a:pt x="30849" y="165054"/>
                </a:cubicBezTo>
                <a:cubicBezTo>
                  <a:pt x="31432" y="164197"/>
                  <a:pt x="32130" y="163326"/>
                  <a:pt x="32747" y="162467"/>
                </a:cubicBezTo>
                <a:close/>
                <a:moveTo>
                  <a:pt x="65638" y="173895"/>
                </a:moveTo>
                <a:cubicBezTo>
                  <a:pt x="73585" y="173895"/>
                  <a:pt x="79925" y="180236"/>
                  <a:pt x="79925" y="188183"/>
                </a:cubicBezTo>
                <a:cubicBezTo>
                  <a:pt x="79925" y="196130"/>
                  <a:pt x="73585" y="202470"/>
                  <a:pt x="65638" y="202470"/>
                </a:cubicBezTo>
                <a:cubicBezTo>
                  <a:pt x="57690" y="202470"/>
                  <a:pt x="51350" y="196130"/>
                  <a:pt x="51350" y="188183"/>
                </a:cubicBezTo>
                <a:cubicBezTo>
                  <a:pt x="51350" y="180236"/>
                  <a:pt x="57690" y="173895"/>
                  <a:pt x="65638" y="173895"/>
                </a:cubicBezTo>
                <a:close/>
                <a:moveTo>
                  <a:pt x="210243" y="175494"/>
                </a:moveTo>
                <a:cubicBezTo>
                  <a:pt x="213695" y="177450"/>
                  <a:pt x="217622" y="178658"/>
                  <a:pt x="221851" y="178658"/>
                </a:cubicBezTo>
                <a:cubicBezTo>
                  <a:pt x="225140" y="178658"/>
                  <a:pt x="228278" y="177981"/>
                  <a:pt x="231134" y="176760"/>
                </a:cubicBezTo>
                <a:cubicBezTo>
                  <a:pt x="239511" y="193211"/>
                  <a:pt x="240365" y="207086"/>
                  <a:pt x="234781" y="216758"/>
                </a:cubicBezTo>
                <a:cubicBezTo>
                  <a:pt x="227569" y="229250"/>
                  <a:pt x="209566" y="235344"/>
                  <a:pt x="184756" y="233482"/>
                </a:cubicBezTo>
                <a:cubicBezTo>
                  <a:pt x="183748" y="233387"/>
                  <a:pt x="182676" y="233235"/>
                  <a:pt x="181649" y="233130"/>
                </a:cubicBezTo>
                <a:cubicBezTo>
                  <a:pt x="186082" y="220749"/>
                  <a:pt x="189478" y="206822"/>
                  <a:pt x="191583" y="191776"/>
                </a:cubicBezTo>
                <a:cubicBezTo>
                  <a:pt x="198247" y="186556"/>
                  <a:pt x="204482" y="181119"/>
                  <a:pt x="210243" y="175497"/>
                </a:cubicBezTo>
                <a:close/>
                <a:moveTo>
                  <a:pt x="180645" y="199827"/>
                </a:moveTo>
                <a:cubicBezTo>
                  <a:pt x="178502" y="211465"/>
                  <a:pt x="175570" y="222229"/>
                  <a:pt x="171994" y="231825"/>
                </a:cubicBezTo>
                <a:cubicBezTo>
                  <a:pt x="161924" y="230131"/>
                  <a:pt x="151168" y="227306"/>
                  <a:pt x="140052" y="223361"/>
                </a:cubicBezTo>
                <a:cubicBezTo>
                  <a:pt x="146984" y="220124"/>
                  <a:pt x="153948" y="216579"/>
                  <a:pt x="160888" y="212571"/>
                </a:cubicBezTo>
                <a:cubicBezTo>
                  <a:pt x="167745" y="208612"/>
                  <a:pt x="174285" y="204283"/>
                  <a:pt x="180645" y="199827"/>
                </a:cubicBezTo>
                <a:close/>
                <a:moveTo>
                  <a:pt x="82269" y="205148"/>
                </a:moveTo>
                <a:cubicBezTo>
                  <a:pt x="86198" y="207698"/>
                  <a:pt x="90139" y="210237"/>
                  <a:pt x="94213" y="212589"/>
                </a:cubicBezTo>
                <a:cubicBezTo>
                  <a:pt x="101135" y="216586"/>
                  <a:pt x="108077" y="220130"/>
                  <a:pt x="114993" y="223361"/>
                </a:cubicBezTo>
                <a:cubicBezTo>
                  <a:pt x="103923" y="227285"/>
                  <a:pt x="93213" y="230094"/>
                  <a:pt x="83181" y="231789"/>
                </a:cubicBezTo>
                <a:cubicBezTo>
                  <a:pt x="80602" y="224887"/>
                  <a:pt x="78343" y="217387"/>
                  <a:pt x="76465" y="209260"/>
                </a:cubicBezTo>
                <a:cubicBezTo>
                  <a:pt x="78593" y="208157"/>
                  <a:pt x="80572" y="206812"/>
                  <a:pt x="82269" y="205149"/>
                </a:cubicBezTo>
                <a:close/>
                <a:moveTo>
                  <a:pt x="127532" y="228830"/>
                </a:moveTo>
                <a:cubicBezTo>
                  <a:pt x="141617" y="234508"/>
                  <a:pt x="155352" y="238494"/>
                  <a:pt x="168292" y="240829"/>
                </a:cubicBezTo>
                <a:cubicBezTo>
                  <a:pt x="167865" y="241772"/>
                  <a:pt x="167485" y="242799"/>
                  <a:pt x="167045" y="243713"/>
                </a:cubicBezTo>
                <a:cubicBezTo>
                  <a:pt x="156252" y="266130"/>
                  <a:pt x="141974" y="278670"/>
                  <a:pt x="127550" y="278670"/>
                </a:cubicBezTo>
                <a:cubicBezTo>
                  <a:pt x="117215" y="278670"/>
                  <a:pt x="106831" y="272319"/>
                  <a:pt x="97524" y="259695"/>
                </a:cubicBezTo>
                <a:cubicBezTo>
                  <a:pt x="93668" y="254464"/>
                  <a:pt x="90150" y="247963"/>
                  <a:pt x="86901" y="240792"/>
                </a:cubicBezTo>
                <a:cubicBezTo>
                  <a:pt x="99803" y="238456"/>
                  <a:pt x="113493" y="234488"/>
                  <a:pt x="127532" y="22883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B99D772-535C-4616-A331-8A0026E0E3D4}"/>
              </a:ext>
            </a:extLst>
          </p:cNvPr>
          <p:cNvSpPr/>
          <p:nvPr/>
        </p:nvSpPr>
        <p:spPr>
          <a:xfrm>
            <a:off x="5002196" y="2650474"/>
            <a:ext cx="2187608" cy="2187608"/>
          </a:xfrm>
          <a:custGeom>
            <a:avLst/>
            <a:gdLst>
              <a:gd name="connsiteX0" fmla="*/ 0 w 2187608"/>
              <a:gd name="connsiteY0" fmla="*/ 1093804 h 2187608"/>
              <a:gd name="connsiteX1" fmla="*/ 1093804 w 2187608"/>
              <a:gd name="connsiteY1" fmla="*/ 0 h 2187608"/>
              <a:gd name="connsiteX2" fmla="*/ 2187608 w 2187608"/>
              <a:gd name="connsiteY2" fmla="*/ 1093804 h 2187608"/>
              <a:gd name="connsiteX3" fmla="*/ 1093804 w 2187608"/>
              <a:gd name="connsiteY3" fmla="*/ 2187608 h 2187608"/>
              <a:gd name="connsiteX4" fmla="*/ 0 w 2187608"/>
              <a:gd name="connsiteY4" fmla="*/ 1093804 h 2187608"/>
              <a:gd name="connsiteX0" fmla="*/ 5002196 w 7189804"/>
              <a:gd name="connsiteY0" fmla="*/ 3632200 h 4726004"/>
              <a:gd name="connsiteX1" fmla="*/ 0 w 7189804"/>
              <a:gd name="connsiteY1" fmla="*/ 0 h 4726004"/>
              <a:gd name="connsiteX2" fmla="*/ 6096000 w 7189804"/>
              <a:gd name="connsiteY2" fmla="*/ 2538396 h 4726004"/>
              <a:gd name="connsiteX3" fmla="*/ 7189804 w 7189804"/>
              <a:gd name="connsiteY3" fmla="*/ 3632200 h 4726004"/>
              <a:gd name="connsiteX4" fmla="*/ 6096000 w 7189804"/>
              <a:gd name="connsiteY4" fmla="*/ 4726004 h 4726004"/>
              <a:gd name="connsiteX5" fmla="*/ 5002196 w 7189804"/>
              <a:gd name="connsiteY5" fmla="*/ 3632200 h 4726004"/>
              <a:gd name="connsiteX0" fmla="*/ 0 w 2187608"/>
              <a:gd name="connsiteY0" fmla="*/ 1093804 h 2187608"/>
              <a:gd name="connsiteX1" fmla="*/ 1093804 w 2187608"/>
              <a:gd name="connsiteY1" fmla="*/ 0 h 2187608"/>
              <a:gd name="connsiteX2" fmla="*/ 2187608 w 2187608"/>
              <a:gd name="connsiteY2" fmla="*/ 1093804 h 2187608"/>
              <a:gd name="connsiteX3" fmla="*/ 1093804 w 2187608"/>
              <a:gd name="connsiteY3" fmla="*/ 2187608 h 2187608"/>
              <a:gd name="connsiteX4" fmla="*/ 0 w 2187608"/>
              <a:gd name="connsiteY4" fmla="*/ 1093804 h 2187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608" h="2187608">
                <a:moveTo>
                  <a:pt x="0" y="1093804"/>
                </a:moveTo>
                <a:cubicBezTo>
                  <a:pt x="0" y="489713"/>
                  <a:pt x="489713" y="0"/>
                  <a:pt x="1093804" y="0"/>
                </a:cubicBezTo>
                <a:cubicBezTo>
                  <a:pt x="1697895" y="0"/>
                  <a:pt x="2187608" y="489713"/>
                  <a:pt x="2187608" y="1093804"/>
                </a:cubicBezTo>
                <a:cubicBezTo>
                  <a:pt x="2187608" y="1697895"/>
                  <a:pt x="1697895" y="2187608"/>
                  <a:pt x="1093804" y="2187608"/>
                </a:cubicBezTo>
                <a:cubicBezTo>
                  <a:pt x="489713" y="2187608"/>
                  <a:pt x="0" y="1697895"/>
                  <a:pt x="0" y="1093804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alpha val="29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04483700-A845-4914-B865-AD2F828D6508}"/>
              </a:ext>
            </a:extLst>
          </p:cNvPr>
          <p:cNvSpPr/>
          <p:nvPr/>
        </p:nvSpPr>
        <p:spPr>
          <a:xfrm>
            <a:off x="4627947" y="2276225"/>
            <a:ext cx="2936106" cy="2936106"/>
          </a:xfrm>
          <a:custGeom>
            <a:avLst/>
            <a:gdLst/>
            <a:ahLst/>
            <a:cxnLst/>
            <a:rect l="0" t="0" r="0" b="0"/>
            <a:pathLst>
              <a:path w="2936107" h="2936107">
                <a:moveTo>
                  <a:pt x="0" y="1468053"/>
                </a:moveTo>
                <a:cubicBezTo>
                  <a:pt x="0" y="657270"/>
                  <a:pt x="657270" y="0"/>
                  <a:pt x="1468053" y="0"/>
                </a:cubicBezTo>
                <a:cubicBezTo>
                  <a:pt x="2278836" y="0"/>
                  <a:pt x="2936106" y="657270"/>
                  <a:pt x="2936106" y="1468053"/>
                </a:cubicBezTo>
                <a:cubicBezTo>
                  <a:pt x="2936106" y="2278836"/>
                  <a:pt x="2278836" y="2936106"/>
                  <a:pt x="1468053" y="2936106"/>
                </a:cubicBezTo>
                <a:cubicBezTo>
                  <a:pt x="657270" y="2936106"/>
                  <a:pt x="0" y="2278836"/>
                  <a:pt x="0" y="1468053"/>
                </a:cubicBezTo>
                <a:close/>
              </a:path>
            </a:pathLst>
          </a:custGeom>
          <a:noFill/>
          <a:ln w="12700" cap="flat" cmpd="sng" algn="ctr">
            <a:solidFill>
              <a:srgbClr val="F35D3F">
                <a:alpha val="24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0B46B426-8C14-4A12-8670-2E9D47DB333D}"/>
              </a:ext>
            </a:extLst>
          </p:cNvPr>
          <p:cNvSpPr/>
          <p:nvPr/>
        </p:nvSpPr>
        <p:spPr>
          <a:xfrm>
            <a:off x="4253698" y="1901976"/>
            <a:ext cx="3684604" cy="3684604"/>
          </a:xfrm>
          <a:custGeom>
            <a:avLst/>
            <a:gdLst/>
            <a:ahLst/>
            <a:cxnLst/>
            <a:rect l="0" t="0" r="0" b="0"/>
            <a:pathLst>
              <a:path w="3684605" h="3684605">
                <a:moveTo>
                  <a:pt x="0" y="1842302"/>
                </a:moveTo>
                <a:cubicBezTo>
                  <a:pt x="0" y="824827"/>
                  <a:pt x="824827" y="0"/>
                  <a:pt x="1842302" y="0"/>
                </a:cubicBezTo>
                <a:cubicBezTo>
                  <a:pt x="2859777" y="0"/>
                  <a:pt x="3684604" y="824827"/>
                  <a:pt x="3684604" y="1842302"/>
                </a:cubicBezTo>
                <a:cubicBezTo>
                  <a:pt x="3684604" y="2859777"/>
                  <a:pt x="2859777" y="3684604"/>
                  <a:pt x="1842302" y="3684604"/>
                </a:cubicBezTo>
                <a:cubicBezTo>
                  <a:pt x="824827" y="3684604"/>
                  <a:pt x="0" y="2859777"/>
                  <a:pt x="0" y="1842302"/>
                </a:cubicBezTo>
                <a:close/>
              </a:path>
            </a:pathLst>
          </a:custGeom>
          <a:noFill/>
          <a:ln w="12700" cap="flat" cmpd="sng" algn="ctr">
            <a:solidFill>
              <a:srgbClr val="F7937F">
                <a:alpha val="26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37A68552-CE93-46C1-B090-E2305450F497}"/>
              </a:ext>
            </a:extLst>
          </p:cNvPr>
          <p:cNvSpPr/>
          <p:nvPr/>
        </p:nvSpPr>
        <p:spPr>
          <a:xfrm>
            <a:off x="3879449" y="1527727"/>
            <a:ext cx="4433102" cy="4433102"/>
          </a:xfrm>
          <a:custGeom>
            <a:avLst/>
            <a:gdLst/>
            <a:ahLst/>
            <a:cxnLst/>
            <a:rect l="0" t="0" r="0" b="0"/>
            <a:pathLst>
              <a:path w="4433103" h="4433103">
                <a:moveTo>
                  <a:pt x="0" y="2216551"/>
                </a:moveTo>
                <a:cubicBezTo>
                  <a:pt x="0" y="992384"/>
                  <a:pt x="992384" y="0"/>
                  <a:pt x="2216551" y="0"/>
                </a:cubicBezTo>
                <a:cubicBezTo>
                  <a:pt x="3440718" y="0"/>
                  <a:pt x="4433102" y="992384"/>
                  <a:pt x="4433102" y="2216551"/>
                </a:cubicBezTo>
                <a:cubicBezTo>
                  <a:pt x="4433102" y="3440718"/>
                  <a:pt x="3440718" y="4433102"/>
                  <a:pt x="2216551" y="4433102"/>
                </a:cubicBezTo>
                <a:cubicBezTo>
                  <a:pt x="992384" y="4433102"/>
                  <a:pt x="0" y="3440718"/>
                  <a:pt x="0" y="2216551"/>
                </a:cubicBezTo>
                <a:close/>
              </a:path>
            </a:pathLst>
          </a:custGeom>
          <a:noFill/>
          <a:ln w="12700" cap="flat" cmpd="sng" algn="ctr">
            <a:solidFill>
              <a:srgbClr val="FBC9BF">
                <a:alpha val="3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1DD400F-01FF-4E2C-A500-908D7A90E3B3}"/>
              </a:ext>
            </a:extLst>
          </p:cNvPr>
          <p:cNvSpPr/>
          <p:nvPr/>
        </p:nvSpPr>
        <p:spPr>
          <a:xfrm>
            <a:off x="3505200" y="1153478"/>
            <a:ext cx="5181600" cy="5181600"/>
          </a:xfrm>
          <a:custGeom>
            <a:avLst/>
            <a:gdLst>
              <a:gd name="connsiteX0" fmla="*/ 0 w 5181600"/>
              <a:gd name="connsiteY0" fmla="*/ 2590800 h 5181600"/>
              <a:gd name="connsiteX1" fmla="*/ 2590800 w 5181600"/>
              <a:gd name="connsiteY1" fmla="*/ 0 h 5181600"/>
              <a:gd name="connsiteX2" fmla="*/ 5181600 w 5181600"/>
              <a:gd name="connsiteY2" fmla="*/ 2590800 h 5181600"/>
              <a:gd name="connsiteX3" fmla="*/ 2590800 w 5181600"/>
              <a:gd name="connsiteY3" fmla="*/ 5181600 h 5181600"/>
              <a:gd name="connsiteX4" fmla="*/ 0 w 5181600"/>
              <a:gd name="connsiteY4" fmla="*/ 2590800 h 5181600"/>
              <a:gd name="connsiteX0" fmla="*/ 3505200 w 8686800"/>
              <a:gd name="connsiteY0" fmla="*/ 3632200 h 6223000"/>
              <a:gd name="connsiteX1" fmla="*/ 0 w 8686800"/>
              <a:gd name="connsiteY1" fmla="*/ 0 h 6223000"/>
              <a:gd name="connsiteX2" fmla="*/ 6096000 w 8686800"/>
              <a:gd name="connsiteY2" fmla="*/ 1041400 h 6223000"/>
              <a:gd name="connsiteX3" fmla="*/ 8686800 w 8686800"/>
              <a:gd name="connsiteY3" fmla="*/ 3632200 h 6223000"/>
              <a:gd name="connsiteX4" fmla="*/ 6096000 w 8686800"/>
              <a:gd name="connsiteY4" fmla="*/ 6223000 h 6223000"/>
              <a:gd name="connsiteX5" fmla="*/ 3505200 w 8686800"/>
              <a:gd name="connsiteY5" fmla="*/ 3632200 h 6223000"/>
              <a:gd name="connsiteX0" fmla="*/ 0 w 5181600"/>
              <a:gd name="connsiteY0" fmla="*/ 2590800 h 5181600"/>
              <a:gd name="connsiteX1" fmla="*/ 2590800 w 5181600"/>
              <a:gd name="connsiteY1" fmla="*/ 0 h 5181600"/>
              <a:gd name="connsiteX2" fmla="*/ 5181600 w 5181600"/>
              <a:gd name="connsiteY2" fmla="*/ 2590800 h 5181600"/>
              <a:gd name="connsiteX3" fmla="*/ 2590800 w 5181600"/>
              <a:gd name="connsiteY3" fmla="*/ 5181600 h 5181600"/>
              <a:gd name="connsiteX4" fmla="*/ 0 w 5181600"/>
              <a:gd name="connsiteY4" fmla="*/ 25908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0" h="5181600">
                <a:moveTo>
                  <a:pt x="0" y="2590800"/>
                </a:moveTo>
                <a:cubicBezTo>
                  <a:pt x="0" y="1159941"/>
                  <a:pt x="1159941" y="0"/>
                  <a:pt x="2590800" y="0"/>
                </a:cubicBezTo>
                <a:cubicBezTo>
                  <a:pt x="4021659" y="0"/>
                  <a:pt x="5181600" y="1159941"/>
                  <a:pt x="5181600" y="2590800"/>
                </a:cubicBezTo>
                <a:cubicBezTo>
                  <a:pt x="5181600" y="4021659"/>
                  <a:pt x="4021659" y="5181600"/>
                  <a:pt x="2590800" y="5181600"/>
                </a:cubicBezTo>
                <a:cubicBezTo>
                  <a:pt x="1159941" y="5181600"/>
                  <a:pt x="0" y="4021659"/>
                  <a:pt x="0" y="2590800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20000"/>
                <a:lumOff val="80000"/>
                <a:alpha val="45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51D4A62-8814-4CB8-80F0-D7C660633246}"/>
              </a:ext>
            </a:extLst>
          </p:cNvPr>
          <p:cNvSpPr txBox="1"/>
          <p:nvPr/>
        </p:nvSpPr>
        <p:spPr>
          <a:xfrm>
            <a:off x="8194966" y="1844741"/>
            <a:ext cx="19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86BBE62-8386-494F-A2F0-DBE1A6B37370}"/>
              </a:ext>
            </a:extLst>
          </p:cNvPr>
          <p:cNvSpPr txBox="1"/>
          <p:nvPr/>
        </p:nvSpPr>
        <p:spPr>
          <a:xfrm>
            <a:off x="8194965" y="2319101"/>
            <a:ext cx="3411688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6D88D318-7224-4415-B145-16F10365BA46}"/>
              </a:ext>
            </a:extLst>
          </p:cNvPr>
          <p:cNvSpPr/>
          <p:nvPr/>
        </p:nvSpPr>
        <p:spPr>
          <a:xfrm>
            <a:off x="7164671" y="2249155"/>
            <a:ext cx="915186" cy="915186"/>
          </a:xfrm>
          <a:prstGeom prst="ellipse">
            <a:avLst/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2FB86BB-ECDF-4A52-8197-B07E136D6A2A}"/>
              </a:ext>
            </a:extLst>
          </p:cNvPr>
          <p:cNvSpPr txBox="1"/>
          <p:nvPr/>
        </p:nvSpPr>
        <p:spPr>
          <a:xfrm>
            <a:off x="8194966" y="3906285"/>
            <a:ext cx="199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2DBB3AF-FB73-4F42-AAC3-3EE6B783BF5E}"/>
              </a:ext>
            </a:extLst>
          </p:cNvPr>
          <p:cNvSpPr txBox="1"/>
          <p:nvPr/>
        </p:nvSpPr>
        <p:spPr>
          <a:xfrm>
            <a:off x="8194965" y="4380645"/>
            <a:ext cx="3411688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4472EBC-EAFE-4FB9-A4A2-08CBA43A5714}"/>
              </a:ext>
            </a:extLst>
          </p:cNvPr>
          <p:cNvSpPr/>
          <p:nvPr/>
        </p:nvSpPr>
        <p:spPr>
          <a:xfrm>
            <a:off x="7164671" y="4285834"/>
            <a:ext cx="915186" cy="915186"/>
          </a:xfrm>
          <a:prstGeom prst="ellipse">
            <a:avLst/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E1E47F0-B7CE-43F7-9CBA-AA9A6C5625C0}"/>
              </a:ext>
            </a:extLst>
          </p:cNvPr>
          <p:cNvSpPr txBox="1"/>
          <p:nvPr/>
        </p:nvSpPr>
        <p:spPr>
          <a:xfrm>
            <a:off x="1506363" y="1844741"/>
            <a:ext cx="248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1DC6DBB-6B74-4415-A367-FDD0C239849B}"/>
              </a:ext>
            </a:extLst>
          </p:cNvPr>
          <p:cNvSpPr txBox="1"/>
          <p:nvPr/>
        </p:nvSpPr>
        <p:spPr>
          <a:xfrm>
            <a:off x="576384" y="2319101"/>
            <a:ext cx="3411688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</a:t>
            </a: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CAD9DF7B-D9AA-4D47-8793-8CFCA6CF9FD4}"/>
              </a:ext>
            </a:extLst>
          </p:cNvPr>
          <p:cNvSpPr/>
          <p:nvPr/>
        </p:nvSpPr>
        <p:spPr>
          <a:xfrm>
            <a:off x="4138903" y="2249155"/>
            <a:ext cx="915186" cy="915186"/>
          </a:xfrm>
          <a:prstGeom prst="ellipse">
            <a:avLst/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138EFA1-4654-41C5-BF98-1196D5D19322}"/>
              </a:ext>
            </a:extLst>
          </p:cNvPr>
          <p:cNvSpPr txBox="1"/>
          <p:nvPr/>
        </p:nvSpPr>
        <p:spPr>
          <a:xfrm>
            <a:off x="1506362" y="3906285"/>
            <a:ext cx="2481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EE0D46E-8B9E-4342-8A8F-B3748F17D153}"/>
              </a:ext>
            </a:extLst>
          </p:cNvPr>
          <p:cNvSpPr txBox="1"/>
          <p:nvPr/>
        </p:nvSpPr>
        <p:spPr>
          <a:xfrm>
            <a:off x="576384" y="4380645"/>
            <a:ext cx="3411688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3F7204F-9981-4E0E-B4B8-0AEFABDDE785}"/>
              </a:ext>
            </a:extLst>
          </p:cNvPr>
          <p:cNvSpPr/>
          <p:nvPr/>
        </p:nvSpPr>
        <p:spPr>
          <a:xfrm>
            <a:off x="4138903" y="4272598"/>
            <a:ext cx="915186" cy="915186"/>
          </a:xfrm>
          <a:prstGeom prst="ellipse">
            <a:avLst/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62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3319AA-0164-4A0E-BDA3-0F250D89F47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5203190" cy="584775"/>
          </a:xfrm>
        </p:spPr>
        <p:txBody>
          <a:bodyPr/>
          <a:lstStyle/>
          <a:p>
            <a:r>
              <a:rPr lang="zh-CN" altLang="en-US" dirty="0"/>
              <a:t>这页可以展示多图文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993140-A8F3-49B9-AAA8-3E879990DBC5}"/>
              </a:ext>
            </a:extLst>
          </p:cNvPr>
          <p:cNvSpPr/>
          <p:nvPr/>
        </p:nvSpPr>
        <p:spPr>
          <a:xfrm>
            <a:off x="660400" y="1703070"/>
            <a:ext cx="3289300" cy="4091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DE7EBA0-15E8-454C-B068-D110737A1568}"/>
              </a:ext>
            </a:extLst>
          </p:cNvPr>
          <p:cNvSpPr/>
          <p:nvPr/>
        </p:nvSpPr>
        <p:spPr>
          <a:xfrm rot="5400000">
            <a:off x="764863" y="1840797"/>
            <a:ext cx="313940" cy="299606"/>
          </a:xfrm>
          <a:prstGeom prst="triangle">
            <a:avLst>
              <a:gd name="adj" fmla="val 0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68148FE-0F96-4F09-8A34-85807465408F}"/>
              </a:ext>
            </a:extLst>
          </p:cNvPr>
          <p:cNvSpPr/>
          <p:nvPr/>
        </p:nvSpPr>
        <p:spPr>
          <a:xfrm rot="5400000" flipH="1" flipV="1">
            <a:off x="3491683" y="5344977"/>
            <a:ext cx="313940" cy="299606"/>
          </a:xfrm>
          <a:prstGeom prst="triangle">
            <a:avLst>
              <a:gd name="adj" fmla="val 0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C198E9-79F1-4244-BB46-C0DDD86F0D73}"/>
              </a:ext>
            </a:extLst>
          </p:cNvPr>
          <p:cNvSpPr txBox="1"/>
          <p:nvPr/>
        </p:nvSpPr>
        <p:spPr>
          <a:xfrm>
            <a:off x="736022" y="2707198"/>
            <a:ext cx="313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你想通过图片说明什么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A2E67D-595B-4156-A54E-FAAC7C1DD84C}"/>
              </a:ext>
            </a:extLst>
          </p:cNvPr>
          <p:cNvSpPr txBox="1"/>
          <p:nvPr/>
        </p:nvSpPr>
        <p:spPr>
          <a:xfrm>
            <a:off x="811645" y="3129722"/>
            <a:ext cx="2986812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6D69C65-8C70-4D12-BEAC-4BA16DB34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0863" r="12717" b="17397"/>
          <a:stretch/>
        </p:blipFill>
        <p:spPr>
          <a:xfrm>
            <a:off x="4207632" y="1703070"/>
            <a:ext cx="3437768" cy="1929130"/>
          </a:xfrm>
          <a:custGeom>
            <a:avLst/>
            <a:gdLst>
              <a:gd name="connsiteX0" fmla="*/ 0 w 3437768"/>
              <a:gd name="connsiteY0" fmla="*/ 0 h 1929130"/>
              <a:gd name="connsiteX1" fmla="*/ 3437768 w 3437768"/>
              <a:gd name="connsiteY1" fmla="*/ 0 h 1929130"/>
              <a:gd name="connsiteX2" fmla="*/ 3437768 w 3437768"/>
              <a:gd name="connsiteY2" fmla="*/ 1929130 h 1929130"/>
              <a:gd name="connsiteX3" fmla="*/ 0 w 3437768"/>
              <a:gd name="connsiteY3" fmla="*/ 1929130 h 192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768" h="1929130">
                <a:moveTo>
                  <a:pt x="0" y="0"/>
                </a:moveTo>
                <a:lnTo>
                  <a:pt x="3437768" y="0"/>
                </a:lnTo>
                <a:lnTo>
                  <a:pt x="3437768" y="1929130"/>
                </a:lnTo>
                <a:lnTo>
                  <a:pt x="0" y="1929130"/>
                </a:lnTo>
                <a:close/>
              </a:path>
            </a:pathLst>
          </a:cu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E81B189-1CD4-41DC-88CF-C6243790D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0" t="35731" r="5403" b="14295"/>
          <a:stretch/>
        </p:blipFill>
        <p:spPr>
          <a:xfrm>
            <a:off x="7920416" y="4533900"/>
            <a:ext cx="3598484" cy="1261110"/>
          </a:xfrm>
          <a:custGeom>
            <a:avLst/>
            <a:gdLst>
              <a:gd name="connsiteX0" fmla="*/ 0 w 3598484"/>
              <a:gd name="connsiteY0" fmla="*/ 0 h 1261110"/>
              <a:gd name="connsiteX1" fmla="*/ 3598484 w 3598484"/>
              <a:gd name="connsiteY1" fmla="*/ 0 h 1261110"/>
              <a:gd name="connsiteX2" fmla="*/ 3598484 w 3598484"/>
              <a:gd name="connsiteY2" fmla="*/ 1261110 h 1261110"/>
              <a:gd name="connsiteX3" fmla="*/ 0 w 3598484"/>
              <a:gd name="connsiteY3" fmla="*/ 1261110 h 126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8484" h="1261110">
                <a:moveTo>
                  <a:pt x="0" y="0"/>
                </a:moveTo>
                <a:lnTo>
                  <a:pt x="3598484" y="0"/>
                </a:lnTo>
                <a:lnTo>
                  <a:pt x="3598484" y="1261110"/>
                </a:lnTo>
                <a:lnTo>
                  <a:pt x="0" y="1261110"/>
                </a:lnTo>
                <a:close/>
              </a:path>
            </a:pathLst>
          </a:cu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0317686-A14B-4EA2-BF86-87BC621310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12626" r="22853" b="8579"/>
          <a:stretch/>
        </p:blipFill>
        <p:spPr>
          <a:xfrm>
            <a:off x="7924800" y="1703070"/>
            <a:ext cx="3594100" cy="2538730"/>
          </a:xfrm>
          <a:custGeom>
            <a:avLst/>
            <a:gdLst>
              <a:gd name="connsiteX0" fmla="*/ 0 w 3594100"/>
              <a:gd name="connsiteY0" fmla="*/ 0 h 2538730"/>
              <a:gd name="connsiteX1" fmla="*/ 3594100 w 3594100"/>
              <a:gd name="connsiteY1" fmla="*/ 0 h 2538730"/>
              <a:gd name="connsiteX2" fmla="*/ 3594100 w 3594100"/>
              <a:gd name="connsiteY2" fmla="*/ 2538730 h 2538730"/>
              <a:gd name="connsiteX3" fmla="*/ 0 w 3594100"/>
              <a:gd name="connsiteY3" fmla="*/ 2538730 h 253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100" h="2538730">
                <a:moveTo>
                  <a:pt x="0" y="0"/>
                </a:moveTo>
                <a:lnTo>
                  <a:pt x="3594100" y="0"/>
                </a:lnTo>
                <a:lnTo>
                  <a:pt x="3594100" y="2538730"/>
                </a:lnTo>
                <a:lnTo>
                  <a:pt x="0" y="2538730"/>
                </a:lnTo>
                <a:close/>
              </a:path>
            </a:pathLst>
          </a:cu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BA73AA5-090A-4C91-AE25-D9FCAC0AB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20767" r="30061" b="4771"/>
          <a:stretch/>
        </p:blipFill>
        <p:spPr>
          <a:xfrm>
            <a:off x="5926516" y="3865880"/>
            <a:ext cx="1718884" cy="1929130"/>
          </a:xfrm>
          <a:custGeom>
            <a:avLst/>
            <a:gdLst>
              <a:gd name="connsiteX0" fmla="*/ 0 w 1718884"/>
              <a:gd name="connsiteY0" fmla="*/ 0 h 1929130"/>
              <a:gd name="connsiteX1" fmla="*/ 1718884 w 1718884"/>
              <a:gd name="connsiteY1" fmla="*/ 0 h 1929130"/>
              <a:gd name="connsiteX2" fmla="*/ 1718884 w 1718884"/>
              <a:gd name="connsiteY2" fmla="*/ 1929130 h 1929130"/>
              <a:gd name="connsiteX3" fmla="*/ 0 w 1718884"/>
              <a:gd name="connsiteY3" fmla="*/ 1929130 h 192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8884" h="1929130">
                <a:moveTo>
                  <a:pt x="0" y="0"/>
                </a:moveTo>
                <a:lnTo>
                  <a:pt x="1718884" y="0"/>
                </a:lnTo>
                <a:lnTo>
                  <a:pt x="1718884" y="1929130"/>
                </a:lnTo>
                <a:lnTo>
                  <a:pt x="0" y="1929130"/>
                </a:lnTo>
                <a:close/>
              </a:path>
            </a:pathLst>
          </a:cu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4973C63-01D1-486E-8904-9BD4A868CB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1" t="15038" r="36440" b="8456"/>
          <a:stretch/>
        </p:blipFill>
        <p:spPr>
          <a:xfrm>
            <a:off x="4207632" y="3865880"/>
            <a:ext cx="1443868" cy="1929130"/>
          </a:xfrm>
          <a:custGeom>
            <a:avLst/>
            <a:gdLst>
              <a:gd name="connsiteX0" fmla="*/ 0 w 1443868"/>
              <a:gd name="connsiteY0" fmla="*/ 0 h 1929130"/>
              <a:gd name="connsiteX1" fmla="*/ 1443868 w 1443868"/>
              <a:gd name="connsiteY1" fmla="*/ 0 h 1929130"/>
              <a:gd name="connsiteX2" fmla="*/ 1443868 w 1443868"/>
              <a:gd name="connsiteY2" fmla="*/ 1929130 h 1929130"/>
              <a:gd name="connsiteX3" fmla="*/ 0 w 1443868"/>
              <a:gd name="connsiteY3" fmla="*/ 1929130 h 192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3868" h="1929130">
                <a:moveTo>
                  <a:pt x="0" y="0"/>
                </a:moveTo>
                <a:lnTo>
                  <a:pt x="1443868" y="0"/>
                </a:lnTo>
                <a:lnTo>
                  <a:pt x="1443868" y="1929130"/>
                </a:lnTo>
                <a:lnTo>
                  <a:pt x="0" y="19291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006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78CACC-EA25-4B27-9BF6-E3AEA712F0B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5257800" cy="584775"/>
          </a:xfrm>
        </p:spPr>
        <p:txBody>
          <a:bodyPr/>
          <a:lstStyle/>
          <a:p>
            <a:r>
              <a:rPr lang="zh-CN" altLang="en-US" dirty="0"/>
              <a:t>这页可以展示三个观点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E7FA85-FB14-4592-8418-9350EC65D970}"/>
              </a:ext>
            </a:extLst>
          </p:cNvPr>
          <p:cNvSpPr txBox="1"/>
          <p:nvPr/>
        </p:nvSpPr>
        <p:spPr>
          <a:xfrm>
            <a:off x="908825" y="1261051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F36149-D700-43BC-BAC9-5802C132E5C3}"/>
              </a:ext>
            </a:extLst>
          </p:cNvPr>
          <p:cNvSpPr txBox="1"/>
          <p:nvPr/>
        </p:nvSpPr>
        <p:spPr>
          <a:xfrm>
            <a:off x="899597" y="1661161"/>
            <a:ext cx="468630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A9A894-BED6-464B-8FBE-B025AA85571D}"/>
              </a:ext>
            </a:extLst>
          </p:cNvPr>
          <p:cNvSpPr txBox="1"/>
          <p:nvPr/>
        </p:nvSpPr>
        <p:spPr>
          <a:xfrm>
            <a:off x="908825" y="2969883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6C0D57-19A9-458E-9892-92C4443676E7}"/>
              </a:ext>
            </a:extLst>
          </p:cNvPr>
          <p:cNvSpPr txBox="1"/>
          <p:nvPr/>
        </p:nvSpPr>
        <p:spPr>
          <a:xfrm>
            <a:off x="899597" y="3369993"/>
            <a:ext cx="468630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4EA551-F98E-4DB3-851D-91529840279D}"/>
              </a:ext>
            </a:extLst>
          </p:cNvPr>
          <p:cNvSpPr txBox="1"/>
          <p:nvPr/>
        </p:nvSpPr>
        <p:spPr>
          <a:xfrm>
            <a:off x="908825" y="4678715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5C73AA-F36E-428F-9B7B-7181E71DD1EC}"/>
              </a:ext>
            </a:extLst>
          </p:cNvPr>
          <p:cNvSpPr txBox="1"/>
          <p:nvPr/>
        </p:nvSpPr>
        <p:spPr>
          <a:xfrm>
            <a:off x="899597" y="5078825"/>
            <a:ext cx="468630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B2AA849-D0D5-4BD3-BFE5-36F131572A68}"/>
              </a:ext>
            </a:extLst>
          </p:cNvPr>
          <p:cNvCxnSpPr>
            <a:cxnSpLocks/>
          </p:cNvCxnSpPr>
          <p:nvPr/>
        </p:nvCxnSpPr>
        <p:spPr>
          <a:xfrm>
            <a:off x="993260" y="2826015"/>
            <a:ext cx="4479925" cy="0"/>
          </a:xfrm>
          <a:prstGeom prst="line">
            <a:avLst/>
          </a:prstGeom>
          <a:ln w="12700">
            <a:solidFill>
              <a:schemeClr val="tx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8A1891A-20E7-465A-9F00-A0D150707C0A}"/>
              </a:ext>
            </a:extLst>
          </p:cNvPr>
          <p:cNvCxnSpPr>
            <a:cxnSpLocks/>
          </p:cNvCxnSpPr>
          <p:nvPr/>
        </p:nvCxnSpPr>
        <p:spPr>
          <a:xfrm>
            <a:off x="993260" y="4534847"/>
            <a:ext cx="4479925" cy="0"/>
          </a:xfrm>
          <a:prstGeom prst="line">
            <a:avLst/>
          </a:prstGeom>
          <a:ln w="12700">
            <a:solidFill>
              <a:schemeClr val="tx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: 空心 28">
            <a:extLst>
              <a:ext uri="{FF2B5EF4-FFF2-40B4-BE49-F238E27FC236}">
                <a16:creationId xmlns:a16="http://schemas.microsoft.com/office/drawing/2014/main" id="{5AF25F40-2165-4CAB-98AF-7C14C915B737}"/>
              </a:ext>
            </a:extLst>
          </p:cNvPr>
          <p:cNvSpPr/>
          <p:nvPr/>
        </p:nvSpPr>
        <p:spPr>
          <a:xfrm>
            <a:off x="8057420" y="1148528"/>
            <a:ext cx="5198330" cy="5198330"/>
          </a:xfrm>
          <a:prstGeom prst="donut">
            <a:avLst>
              <a:gd name="adj" fmla="val 10486"/>
            </a:avLst>
          </a:pr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 descr="图片包含 树, 户外&#10;&#10;自动生成的说明">
            <a:extLst>
              <a:ext uri="{FF2B5EF4-FFF2-40B4-BE49-F238E27FC236}">
                <a16:creationId xmlns:a16="http://schemas.microsoft.com/office/drawing/2014/main" id="{6C4B3CCD-CC12-48DD-A493-3B20721A2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t="16279" r="18937" b="3691"/>
          <a:stretch/>
        </p:blipFill>
        <p:spPr>
          <a:xfrm>
            <a:off x="7929399" y="1311169"/>
            <a:ext cx="2135149" cy="1421095"/>
          </a:xfrm>
          <a:custGeom>
            <a:avLst/>
            <a:gdLst>
              <a:gd name="connsiteX0" fmla="*/ 98695 w 2135149"/>
              <a:gd name="connsiteY0" fmla="*/ 0 h 1421095"/>
              <a:gd name="connsiteX1" fmla="*/ 2036454 w 2135149"/>
              <a:gd name="connsiteY1" fmla="*/ 0 h 1421095"/>
              <a:gd name="connsiteX2" fmla="*/ 2135149 w 2135149"/>
              <a:gd name="connsiteY2" fmla="*/ 98695 h 1421095"/>
              <a:gd name="connsiteX3" fmla="*/ 2135149 w 2135149"/>
              <a:gd name="connsiteY3" fmla="*/ 1322400 h 1421095"/>
              <a:gd name="connsiteX4" fmla="*/ 2036454 w 2135149"/>
              <a:gd name="connsiteY4" fmla="*/ 1421095 h 1421095"/>
              <a:gd name="connsiteX5" fmla="*/ 98695 w 2135149"/>
              <a:gd name="connsiteY5" fmla="*/ 1421095 h 1421095"/>
              <a:gd name="connsiteX6" fmla="*/ 0 w 2135149"/>
              <a:gd name="connsiteY6" fmla="*/ 1322400 h 1421095"/>
              <a:gd name="connsiteX7" fmla="*/ 0 w 2135149"/>
              <a:gd name="connsiteY7" fmla="*/ 98695 h 1421095"/>
              <a:gd name="connsiteX8" fmla="*/ 98695 w 2135149"/>
              <a:gd name="connsiteY8" fmla="*/ 0 h 14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49" h="1421095">
                <a:moveTo>
                  <a:pt x="98695" y="0"/>
                </a:moveTo>
                <a:lnTo>
                  <a:pt x="2036454" y="0"/>
                </a:lnTo>
                <a:cubicBezTo>
                  <a:pt x="2090962" y="0"/>
                  <a:pt x="2135149" y="44187"/>
                  <a:pt x="2135149" y="98695"/>
                </a:cubicBezTo>
                <a:lnTo>
                  <a:pt x="2135149" y="1322400"/>
                </a:lnTo>
                <a:cubicBezTo>
                  <a:pt x="2135149" y="1376908"/>
                  <a:pt x="2090962" y="1421095"/>
                  <a:pt x="2036454" y="1421095"/>
                </a:cubicBezTo>
                <a:lnTo>
                  <a:pt x="98695" y="1421095"/>
                </a:lnTo>
                <a:cubicBezTo>
                  <a:pt x="44187" y="1421095"/>
                  <a:pt x="0" y="1376908"/>
                  <a:pt x="0" y="1322400"/>
                </a:cubicBezTo>
                <a:lnTo>
                  <a:pt x="0" y="98695"/>
                </a:lnTo>
                <a:cubicBezTo>
                  <a:pt x="0" y="44187"/>
                  <a:pt x="44187" y="0"/>
                  <a:pt x="98695" y="0"/>
                </a:cubicBezTo>
                <a:close/>
              </a:path>
            </a:pathLst>
          </a:custGeom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38" name="图片 37" descr="图片包含 树, 植物&#10;&#10;自动生成的说明">
            <a:extLst>
              <a:ext uri="{FF2B5EF4-FFF2-40B4-BE49-F238E27FC236}">
                <a16:creationId xmlns:a16="http://schemas.microsoft.com/office/drawing/2014/main" id="{6F448394-F0B5-44D1-AECE-08C418798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7036" r="17612" b="12511"/>
          <a:stretch/>
        </p:blipFill>
        <p:spPr>
          <a:xfrm>
            <a:off x="7929398" y="4763123"/>
            <a:ext cx="2135149" cy="1421095"/>
          </a:xfrm>
          <a:custGeom>
            <a:avLst/>
            <a:gdLst>
              <a:gd name="connsiteX0" fmla="*/ 98695 w 2135149"/>
              <a:gd name="connsiteY0" fmla="*/ 0 h 1421095"/>
              <a:gd name="connsiteX1" fmla="*/ 2036454 w 2135149"/>
              <a:gd name="connsiteY1" fmla="*/ 0 h 1421095"/>
              <a:gd name="connsiteX2" fmla="*/ 2135149 w 2135149"/>
              <a:gd name="connsiteY2" fmla="*/ 98695 h 1421095"/>
              <a:gd name="connsiteX3" fmla="*/ 2135149 w 2135149"/>
              <a:gd name="connsiteY3" fmla="*/ 1322400 h 1421095"/>
              <a:gd name="connsiteX4" fmla="*/ 2036454 w 2135149"/>
              <a:gd name="connsiteY4" fmla="*/ 1421095 h 1421095"/>
              <a:gd name="connsiteX5" fmla="*/ 98695 w 2135149"/>
              <a:gd name="connsiteY5" fmla="*/ 1421095 h 1421095"/>
              <a:gd name="connsiteX6" fmla="*/ 0 w 2135149"/>
              <a:gd name="connsiteY6" fmla="*/ 1322400 h 1421095"/>
              <a:gd name="connsiteX7" fmla="*/ 0 w 2135149"/>
              <a:gd name="connsiteY7" fmla="*/ 98695 h 1421095"/>
              <a:gd name="connsiteX8" fmla="*/ 98695 w 2135149"/>
              <a:gd name="connsiteY8" fmla="*/ 0 h 14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49" h="1421095">
                <a:moveTo>
                  <a:pt x="98695" y="0"/>
                </a:moveTo>
                <a:lnTo>
                  <a:pt x="2036454" y="0"/>
                </a:lnTo>
                <a:cubicBezTo>
                  <a:pt x="2090962" y="0"/>
                  <a:pt x="2135149" y="44187"/>
                  <a:pt x="2135149" y="98695"/>
                </a:cubicBezTo>
                <a:lnTo>
                  <a:pt x="2135149" y="1322400"/>
                </a:lnTo>
                <a:cubicBezTo>
                  <a:pt x="2135149" y="1376908"/>
                  <a:pt x="2090962" y="1421095"/>
                  <a:pt x="2036454" y="1421095"/>
                </a:cubicBezTo>
                <a:lnTo>
                  <a:pt x="98695" y="1421095"/>
                </a:lnTo>
                <a:cubicBezTo>
                  <a:pt x="44187" y="1421095"/>
                  <a:pt x="0" y="1376908"/>
                  <a:pt x="0" y="1322400"/>
                </a:cubicBezTo>
                <a:lnTo>
                  <a:pt x="0" y="98695"/>
                </a:lnTo>
                <a:cubicBezTo>
                  <a:pt x="0" y="44187"/>
                  <a:pt x="44187" y="0"/>
                  <a:pt x="98695" y="0"/>
                </a:cubicBezTo>
                <a:close/>
              </a:path>
            </a:pathLst>
          </a:custGeom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</p:pic>
      <p:pic>
        <p:nvPicPr>
          <p:cNvPr id="37" name="图片 36" descr="图片包含 树, 草, 自然, 天空&#10;&#10;自动生成的说明">
            <a:extLst>
              <a:ext uri="{FF2B5EF4-FFF2-40B4-BE49-F238E27FC236}">
                <a16:creationId xmlns:a16="http://schemas.microsoft.com/office/drawing/2014/main" id="{145012B0-1605-433A-8BEE-22FEC180D1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10999" r="12243" b="13610"/>
          <a:stretch/>
        </p:blipFill>
        <p:spPr>
          <a:xfrm>
            <a:off x="6743702" y="3037146"/>
            <a:ext cx="2135149" cy="1421095"/>
          </a:xfrm>
          <a:custGeom>
            <a:avLst/>
            <a:gdLst>
              <a:gd name="connsiteX0" fmla="*/ 98695 w 2135149"/>
              <a:gd name="connsiteY0" fmla="*/ 0 h 1421095"/>
              <a:gd name="connsiteX1" fmla="*/ 2036454 w 2135149"/>
              <a:gd name="connsiteY1" fmla="*/ 0 h 1421095"/>
              <a:gd name="connsiteX2" fmla="*/ 2135149 w 2135149"/>
              <a:gd name="connsiteY2" fmla="*/ 98695 h 1421095"/>
              <a:gd name="connsiteX3" fmla="*/ 2135149 w 2135149"/>
              <a:gd name="connsiteY3" fmla="*/ 1322400 h 1421095"/>
              <a:gd name="connsiteX4" fmla="*/ 2036454 w 2135149"/>
              <a:gd name="connsiteY4" fmla="*/ 1421095 h 1421095"/>
              <a:gd name="connsiteX5" fmla="*/ 98695 w 2135149"/>
              <a:gd name="connsiteY5" fmla="*/ 1421095 h 1421095"/>
              <a:gd name="connsiteX6" fmla="*/ 0 w 2135149"/>
              <a:gd name="connsiteY6" fmla="*/ 1322400 h 1421095"/>
              <a:gd name="connsiteX7" fmla="*/ 0 w 2135149"/>
              <a:gd name="connsiteY7" fmla="*/ 98695 h 1421095"/>
              <a:gd name="connsiteX8" fmla="*/ 98695 w 2135149"/>
              <a:gd name="connsiteY8" fmla="*/ 0 h 14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49" h="1421095">
                <a:moveTo>
                  <a:pt x="98695" y="0"/>
                </a:moveTo>
                <a:lnTo>
                  <a:pt x="2036454" y="0"/>
                </a:lnTo>
                <a:cubicBezTo>
                  <a:pt x="2090962" y="0"/>
                  <a:pt x="2135149" y="44187"/>
                  <a:pt x="2135149" y="98695"/>
                </a:cubicBezTo>
                <a:lnTo>
                  <a:pt x="2135149" y="1322400"/>
                </a:lnTo>
                <a:cubicBezTo>
                  <a:pt x="2135149" y="1376908"/>
                  <a:pt x="2090962" y="1421095"/>
                  <a:pt x="2036454" y="1421095"/>
                </a:cubicBezTo>
                <a:lnTo>
                  <a:pt x="98695" y="1421095"/>
                </a:lnTo>
                <a:cubicBezTo>
                  <a:pt x="44187" y="1421095"/>
                  <a:pt x="0" y="1376908"/>
                  <a:pt x="0" y="1322400"/>
                </a:cubicBezTo>
                <a:lnTo>
                  <a:pt x="0" y="98695"/>
                </a:lnTo>
                <a:cubicBezTo>
                  <a:pt x="0" y="44187"/>
                  <a:pt x="44187" y="0"/>
                  <a:pt x="98695" y="0"/>
                </a:cubicBezTo>
                <a:close/>
              </a:path>
            </a:pathLst>
          </a:custGeom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644AACA3-F448-40AE-B713-BE179C25B084}"/>
              </a:ext>
            </a:extLst>
          </p:cNvPr>
          <p:cNvGrpSpPr/>
          <p:nvPr/>
        </p:nvGrpSpPr>
        <p:grpSpPr>
          <a:xfrm>
            <a:off x="760186" y="1362055"/>
            <a:ext cx="191030" cy="198105"/>
            <a:chOff x="622589" y="1362055"/>
            <a:chExt cx="191030" cy="198105"/>
          </a:xfrm>
        </p:grpSpPr>
        <p:sp>
          <p:nvSpPr>
            <p:cNvPr id="39" name="L 形 38">
              <a:extLst>
                <a:ext uri="{FF2B5EF4-FFF2-40B4-BE49-F238E27FC236}">
                  <a16:creationId xmlns:a16="http://schemas.microsoft.com/office/drawing/2014/main" id="{9FCE52E5-852E-46AD-81A9-DF504533FE3E}"/>
                </a:ext>
              </a:extLst>
            </p:cNvPr>
            <p:cNvSpPr/>
            <p:nvPr/>
          </p:nvSpPr>
          <p:spPr>
            <a:xfrm rot="13524187">
              <a:off x="619051" y="1365593"/>
              <a:ext cx="198105" cy="191030"/>
            </a:xfrm>
            <a:prstGeom prst="corner">
              <a:avLst>
                <a:gd name="adj1" fmla="val 22019"/>
                <a:gd name="adj2" fmla="val 21329"/>
              </a:avLst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L 形 39">
              <a:extLst>
                <a:ext uri="{FF2B5EF4-FFF2-40B4-BE49-F238E27FC236}">
                  <a16:creationId xmlns:a16="http://schemas.microsoft.com/office/drawing/2014/main" id="{251A5184-937B-45A4-ACDC-0A591E25C739}"/>
                </a:ext>
              </a:extLst>
            </p:cNvPr>
            <p:cNvSpPr/>
            <p:nvPr/>
          </p:nvSpPr>
          <p:spPr>
            <a:xfrm rot="13524187">
              <a:off x="624972" y="1402067"/>
              <a:ext cx="122454" cy="118082"/>
            </a:xfrm>
            <a:prstGeom prst="corner">
              <a:avLst>
                <a:gd name="adj1" fmla="val 31538"/>
                <a:gd name="adj2" fmla="val 28907"/>
              </a:avLst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FACFF8E-0522-4FF7-9381-A58CF5095B53}"/>
              </a:ext>
            </a:extLst>
          </p:cNvPr>
          <p:cNvGrpSpPr/>
          <p:nvPr/>
        </p:nvGrpSpPr>
        <p:grpSpPr>
          <a:xfrm>
            <a:off x="760186" y="3070885"/>
            <a:ext cx="191030" cy="198105"/>
            <a:chOff x="622589" y="1362055"/>
            <a:chExt cx="191030" cy="198105"/>
          </a:xfrm>
        </p:grpSpPr>
        <p:sp>
          <p:nvSpPr>
            <p:cNvPr id="44" name="L 形 43">
              <a:extLst>
                <a:ext uri="{FF2B5EF4-FFF2-40B4-BE49-F238E27FC236}">
                  <a16:creationId xmlns:a16="http://schemas.microsoft.com/office/drawing/2014/main" id="{E90070F5-E970-4729-AEA1-0078DD0B1195}"/>
                </a:ext>
              </a:extLst>
            </p:cNvPr>
            <p:cNvSpPr/>
            <p:nvPr/>
          </p:nvSpPr>
          <p:spPr>
            <a:xfrm rot="13524187">
              <a:off x="619051" y="1365593"/>
              <a:ext cx="198105" cy="191030"/>
            </a:xfrm>
            <a:prstGeom prst="corner">
              <a:avLst>
                <a:gd name="adj1" fmla="val 22019"/>
                <a:gd name="adj2" fmla="val 21329"/>
              </a:avLst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L 形 44">
              <a:extLst>
                <a:ext uri="{FF2B5EF4-FFF2-40B4-BE49-F238E27FC236}">
                  <a16:creationId xmlns:a16="http://schemas.microsoft.com/office/drawing/2014/main" id="{0274C10B-80FC-4E86-9566-517A2E95F7A0}"/>
                </a:ext>
              </a:extLst>
            </p:cNvPr>
            <p:cNvSpPr/>
            <p:nvPr/>
          </p:nvSpPr>
          <p:spPr>
            <a:xfrm rot="13524187">
              <a:off x="624972" y="1402067"/>
              <a:ext cx="122454" cy="118082"/>
            </a:xfrm>
            <a:prstGeom prst="corner">
              <a:avLst>
                <a:gd name="adj1" fmla="val 31538"/>
                <a:gd name="adj2" fmla="val 28907"/>
              </a:avLst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B15EE80-31BD-477B-A922-81A00E948F7F}"/>
              </a:ext>
            </a:extLst>
          </p:cNvPr>
          <p:cNvGrpSpPr/>
          <p:nvPr/>
        </p:nvGrpSpPr>
        <p:grpSpPr>
          <a:xfrm>
            <a:off x="760186" y="4768678"/>
            <a:ext cx="191030" cy="198105"/>
            <a:chOff x="622589" y="1362055"/>
            <a:chExt cx="191030" cy="198105"/>
          </a:xfrm>
        </p:grpSpPr>
        <p:sp>
          <p:nvSpPr>
            <p:cNvPr id="47" name="L 形 46">
              <a:extLst>
                <a:ext uri="{FF2B5EF4-FFF2-40B4-BE49-F238E27FC236}">
                  <a16:creationId xmlns:a16="http://schemas.microsoft.com/office/drawing/2014/main" id="{ED5C092D-0385-4AB9-B5BA-FC88C8D30FC4}"/>
                </a:ext>
              </a:extLst>
            </p:cNvPr>
            <p:cNvSpPr/>
            <p:nvPr/>
          </p:nvSpPr>
          <p:spPr>
            <a:xfrm rot="13524187">
              <a:off x="619051" y="1365593"/>
              <a:ext cx="198105" cy="191030"/>
            </a:xfrm>
            <a:prstGeom prst="corner">
              <a:avLst>
                <a:gd name="adj1" fmla="val 22019"/>
                <a:gd name="adj2" fmla="val 21329"/>
              </a:avLst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L 形 47">
              <a:extLst>
                <a:ext uri="{FF2B5EF4-FFF2-40B4-BE49-F238E27FC236}">
                  <a16:creationId xmlns:a16="http://schemas.microsoft.com/office/drawing/2014/main" id="{BB0DF8B9-54F9-49D2-BE6C-9440371235E1}"/>
                </a:ext>
              </a:extLst>
            </p:cNvPr>
            <p:cNvSpPr/>
            <p:nvPr/>
          </p:nvSpPr>
          <p:spPr>
            <a:xfrm rot="13524187">
              <a:off x="624972" y="1402067"/>
              <a:ext cx="122454" cy="118082"/>
            </a:xfrm>
            <a:prstGeom prst="corner">
              <a:avLst>
                <a:gd name="adj1" fmla="val 31538"/>
                <a:gd name="adj2" fmla="val 28907"/>
              </a:avLst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9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F71F07-1E75-4AAC-90A8-BF093C7A193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5435600" cy="584775"/>
          </a:xfrm>
        </p:spPr>
        <p:txBody>
          <a:bodyPr/>
          <a:lstStyle/>
          <a:p>
            <a:r>
              <a:rPr lang="zh-CN" altLang="en-US" dirty="0"/>
              <a:t>这页可以展示两个观点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355C0A3-0A9B-45FD-9440-8DDCEB18F1B7}"/>
              </a:ext>
            </a:extLst>
          </p:cNvPr>
          <p:cNvSpPr/>
          <p:nvPr/>
        </p:nvSpPr>
        <p:spPr>
          <a:xfrm>
            <a:off x="6096000" y="1568394"/>
            <a:ext cx="5422900" cy="4096426"/>
          </a:xfrm>
          <a:custGeom>
            <a:avLst/>
            <a:gdLst>
              <a:gd name="connsiteX0" fmla="*/ 0 w 5422900"/>
              <a:gd name="connsiteY0" fmla="*/ 0 h 3720670"/>
              <a:gd name="connsiteX1" fmla="*/ 5304583 w 5422900"/>
              <a:gd name="connsiteY1" fmla="*/ 0 h 3720670"/>
              <a:gd name="connsiteX2" fmla="*/ 5422900 w 5422900"/>
              <a:gd name="connsiteY2" fmla="*/ 118317 h 3720670"/>
              <a:gd name="connsiteX3" fmla="*/ 5422900 w 5422900"/>
              <a:gd name="connsiteY3" fmla="*/ 3602353 h 3720670"/>
              <a:gd name="connsiteX4" fmla="*/ 5304583 w 5422900"/>
              <a:gd name="connsiteY4" fmla="*/ 3720670 h 3720670"/>
              <a:gd name="connsiteX5" fmla="*/ 0 w 5422900"/>
              <a:gd name="connsiteY5" fmla="*/ 3720670 h 3720670"/>
              <a:gd name="connsiteX6" fmla="*/ 0 w 5422900"/>
              <a:gd name="connsiteY6" fmla="*/ 0 h 372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900" h="3720670">
                <a:moveTo>
                  <a:pt x="0" y="0"/>
                </a:moveTo>
                <a:lnTo>
                  <a:pt x="5304583" y="0"/>
                </a:lnTo>
                <a:cubicBezTo>
                  <a:pt x="5369928" y="0"/>
                  <a:pt x="5422900" y="52972"/>
                  <a:pt x="5422900" y="118317"/>
                </a:cubicBezTo>
                <a:lnTo>
                  <a:pt x="5422900" y="3602353"/>
                </a:lnTo>
                <a:cubicBezTo>
                  <a:pt x="5422900" y="3667698"/>
                  <a:pt x="5369928" y="3720670"/>
                  <a:pt x="5304583" y="3720670"/>
                </a:cubicBezTo>
                <a:lnTo>
                  <a:pt x="0" y="372067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dist="38100" dir="2700000" sx="101000" sy="101000" algn="tl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56E50E3-0C3B-44C8-8102-8F40B9ACE613}"/>
              </a:ext>
            </a:extLst>
          </p:cNvPr>
          <p:cNvSpPr/>
          <p:nvPr/>
        </p:nvSpPr>
        <p:spPr>
          <a:xfrm>
            <a:off x="660400" y="1568394"/>
            <a:ext cx="5435600" cy="4096426"/>
          </a:xfrm>
          <a:custGeom>
            <a:avLst/>
            <a:gdLst>
              <a:gd name="connsiteX0" fmla="*/ 118317 w 5435600"/>
              <a:gd name="connsiteY0" fmla="*/ 0 h 3720670"/>
              <a:gd name="connsiteX1" fmla="*/ 5435600 w 5435600"/>
              <a:gd name="connsiteY1" fmla="*/ 0 h 3720670"/>
              <a:gd name="connsiteX2" fmla="*/ 5435600 w 5435600"/>
              <a:gd name="connsiteY2" fmla="*/ 3720670 h 3720670"/>
              <a:gd name="connsiteX3" fmla="*/ 118317 w 5435600"/>
              <a:gd name="connsiteY3" fmla="*/ 3720670 h 3720670"/>
              <a:gd name="connsiteX4" fmla="*/ 0 w 5435600"/>
              <a:gd name="connsiteY4" fmla="*/ 3602353 h 3720670"/>
              <a:gd name="connsiteX5" fmla="*/ 0 w 5435600"/>
              <a:gd name="connsiteY5" fmla="*/ 118317 h 3720670"/>
              <a:gd name="connsiteX6" fmla="*/ 118317 w 5435600"/>
              <a:gd name="connsiteY6" fmla="*/ 0 h 372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5600" h="3720670">
                <a:moveTo>
                  <a:pt x="118317" y="0"/>
                </a:moveTo>
                <a:lnTo>
                  <a:pt x="5435600" y="0"/>
                </a:lnTo>
                <a:lnTo>
                  <a:pt x="5435600" y="3720670"/>
                </a:lnTo>
                <a:lnTo>
                  <a:pt x="118317" y="3720670"/>
                </a:lnTo>
                <a:cubicBezTo>
                  <a:pt x="52972" y="3720670"/>
                  <a:pt x="0" y="3667698"/>
                  <a:pt x="0" y="3602353"/>
                </a:cubicBezTo>
                <a:lnTo>
                  <a:pt x="0" y="118317"/>
                </a:lnTo>
                <a:cubicBezTo>
                  <a:pt x="0" y="52972"/>
                  <a:pt x="52972" y="0"/>
                  <a:pt x="11831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  <a:effectLst>
            <a:outerShdw blurRad="254000" dist="38100" dir="8100000" sx="102000" sy="102000" algn="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9D1C1B-E397-488F-852D-96F58EC0B2E2}"/>
              </a:ext>
            </a:extLst>
          </p:cNvPr>
          <p:cNvGrpSpPr/>
          <p:nvPr/>
        </p:nvGrpSpPr>
        <p:grpSpPr>
          <a:xfrm>
            <a:off x="2634680" y="1941960"/>
            <a:ext cx="1487040" cy="1487040"/>
            <a:chOff x="2456261" y="2237468"/>
            <a:chExt cx="1843878" cy="1843878"/>
          </a:xfrm>
        </p:grpSpPr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84510EB8-3AD8-4A56-9E1D-C24AB329D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9646" y="2516249"/>
              <a:ext cx="1197108" cy="1197108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0918D3B-5E8B-441F-A07E-336F6E1C201E}"/>
                </a:ext>
              </a:extLst>
            </p:cNvPr>
            <p:cNvSpPr/>
            <p:nvPr/>
          </p:nvSpPr>
          <p:spPr>
            <a:xfrm>
              <a:off x="2456261" y="2237468"/>
              <a:ext cx="1843878" cy="1843878"/>
            </a:xfrm>
            <a:prstGeom prst="ellipse">
              <a:avLst/>
            </a:prstGeom>
            <a:noFill/>
            <a:ln w="63500" cap="flat">
              <a:solidFill>
                <a:schemeClr val="bg1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189915-88FF-4042-BBD3-2D263DB8FEDC}"/>
              </a:ext>
            </a:extLst>
          </p:cNvPr>
          <p:cNvGrpSpPr/>
          <p:nvPr/>
        </p:nvGrpSpPr>
        <p:grpSpPr>
          <a:xfrm flipV="1">
            <a:off x="8063930" y="1941960"/>
            <a:ext cx="1487040" cy="1487040"/>
            <a:chOff x="2456261" y="2237468"/>
            <a:chExt cx="1843878" cy="1843878"/>
          </a:xfrm>
        </p:grpSpPr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8CA5944F-5131-47D0-AC16-75D7973E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9646" y="2516249"/>
              <a:ext cx="1197108" cy="1197108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1DC21C9-EF0E-4448-B596-1AA773B46E36}"/>
                </a:ext>
              </a:extLst>
            </p:cNvPr>
            <p:cNvSpPr/>
            <p:nvPr/>
          </p:nvSpPr>
          <p:spPr>
            <a:xfrm>
              <a:off x="2456261" y="2237468"/>
              <a:ext cx="1843878" cy="1843878"/>
            </a:xfrm>
            <a:prstGeom prst="ellipse">
              <a:avLst/>
            </a:prstGeom>
            <a:noFill/>
            <a:ln w="635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920B059-844A-4987-8489-221BF824196E}"/>
              </a:ext>
            </a:extLst>
          </p:cNvPr>
          <p:cNvSpPr txBox="1"/>
          <p:nvPr/>
        </p:nvSpPr>
        <p:spPr>
          <a:xfrm>
            <a:off x="1191260" y="3632200"/>
            <a:ext cx="437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赞成观点或者优势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2A7367-2E91-41FA-AF6C-2EB49E042D86}"/>
              </a:ext>
            </a:extLst>
          </p:cNvPr>
          <p:cNvSpPr txBox="1"/>
          <p:nvPr/>
        </p:nvSpPr>
        <p:spPr>
          <a:xfrm>
            <a:off x="1048619" y="4139837"/>
            <a:ext cx="4659162" cy="77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这里可以输入解释说明性文字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一行字或者两行字就好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DADCE6-C38A-4E95-9E59-FBD9B2E5D396}"/>
              </a:ext>
            </a:extLst>
          </p:cNvPr>
          <p:cNvSpPr txBox="1"/>
          <p:nvPr/>
        </p:nvSpPr>
        <p:spPr>
          <a:xfrm>
            <a:off x="6620510" y="3632200"/>
            <a:ext cx="437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反对观点或劣势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B55B8B7-3DC8-42C7-8D03-D341820D6658}"/>
              </a:ext>
            </a:extLst>
          </p:cNvPr>
          <p:cNvSpPr txBox="1"/>
          <p:nvPr/>
        </p:nvSpPr>
        <p:spPr>
          <a:xfrm>
            <a:off x="6477869" y="4139837"/>
            <a:ext cx="4659162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这里可以输入解释说明性文字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一行字或者两行字就好</a:t>
            </a:r>
          </a:p>
        </p:txBody>
      </p:sp>
    </p:spTree>
    <p:extLst>
      <p:ext uri="{BB962C8B-B14F-4D97-AF65-F5344CB8AC3E}">
        <p14:creationId xmlns:p14="http://schemas.microsoft.com/office/powerpoint/2010/main" val="357136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06D7B99-0F12-44D3-A0FF-5B5A16F6B7E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6677102" cy="584775"/>
          </a:xfrm>
        </p:spPr>
        <p:txBody>
          <a:bodyPr/>
          <a:lstStyle/>
          <a:p>
            <a:r>
              <a:rPr lang="zh-CN" altLang="en-US" dirty="0"/>
              <a:t>这页可以用来展示四个观点</a:t>
            </a:r>
          </a:p>
        </p:txBody>
      </p:sp>
      <p:sp>
        <p:nvSpPr>
          <p:cNvPr id="4" name="PA-圆角矩形 3">
            <a:extLst>
              <a:ext uri="{FF2B5EF4-FFF2-40B4-BE49-F238E27FC236}">
                <a16:creationId xmlns:a16="http://schemas.microsoft.com/office/drawing/2014/main" id="{24EE1DA1-0D4C-4A94-920A-310A528FF7E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787011" y="2244471"/>
            <a:ext cx="2536052" cy="3021981"/>
          </a:xfrm>
          <a:prstGeom prst="roundRect">
            <a:avLst>
              <a:gd name="adj" fmla="val 5199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sx="101000" sy="101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图形 23">
            <a:extLst>
              <a:ext uri="{FF2B5EF4-FFF2-40B4-BE49-F238E27FC236}">
                <a16:creationId xmlns:a16="http://schemas.microsoft.com/office/drawing/2014/main" id="{CD6E98E0-1C15-4FF7-9469-F69628D836B4}"/>
              </a:ext>
            </a:extLst>
          </p:cNvPr>
          <p:cNvSpPr/>
          <p:nvPr/>
        </p:nvSpPr>
        <p:spPr>
          <a:xfrm>
            <a:off x="1633717" y="2634553"/>
            <a:ext cx="842640" cy="870728"/>
          </a:xfrm>
          <a:custGeom>
            <a:avLst/>
            <a:gdLst>
              <a:gd name="connsiteX0" fmla="*/ 11906 w 285750"/>
              <a:gd name="connsiteY0" fmla="*/ 7148 h 295275"/>
              <a:gd name="connsiteX1" fmla="*/ 11906 w 285750"/>
              <a:gd name="connsiteY1" fmla="*/ 7148 h 295275"/>
              <a:gd name="connsiteX2" fmla="*/ 7144 w 285750"/>
              <a:gd name="connsiteY2" fmla="*/ 11910 h 295275"/>
              <a:gd name="connsiteX3" fmla="*/ 7144 w 285750"/>
              <a:gd name="connsiteY3" fmla="*/ 221461 h 295275"/>
              <a:gd name="connsiteX4" fmla="*/ 11906 w 285750"/>
              <a:gd name="connsiteY4" fmla="*/ 226223 h 295275"/>
              <a:gd name="connsiteX5" fmla="*/ 154502 w 285750"/>
              <a:gd name="connsiteY5" fmla="*/ 226223 h 295275"/>
              <a:gd name="connsiteX6" fmla="*/ 153739 w 285750"/>
              <a:gd name="connsiteY6" fmla="*/ 232287 h 295275"/>
              <a:gd name="connsiteX7" fmla="*/ 156028 w 285750"/>
              <a:gd name="connsiteY7" fmla="*/ 239655 h 295275"/>
              <a:gd name="connsiteX8" fmla="*/ 163413 w 285750"/>
              <a:gd name="connsiteY8" fmla="*/ 241849 h 295275"/>
              <a:gd name="connsiteX9" fmla="*/ 169069 w 285750"/>
              <a:gd name="connsiteY9" fmla="*/ 241069 h 295275"/>
              <a:gd name="connsiteX10" fmla="*/ 169069 w 285750"/>
              <a:gd name="connsiteY10" fmla="*/ 288135 h 295275"/>
              <a:gd name="connsiteX11" fmla="*/ 176696 w 285750"/>
              <a:gd name="connsiteY11" fmla="*/ 291948 h 295275"/>
              <a:gd name="connsiteX12" fmla="*/ 192881 w 285750"/>
              <a:gd name="connsiteY12" fmla="*/ 279800 h 295275"/>
              <a:gd name="connsiteX13" fmla="*/ 209066 w 285750"/>
              <a:gd name="connsiteY13" fmla="*/ 291948 h 295275"/>
              <a:gd name="connsiteX14" fmla="*/ 216694 w 285750"/>
              <a:gd name="connsiteY14" fmla="*/ 288155 h 295275"/>
              <a:gd name="connsiteX15" fmla="*/ 216694 w 285750"/>
              <a:gd name="connsiteY15" fmla="*/ 240809 h 295275"/>
              <a:gd name="connsiteX16" fmla="*/ 222740 w 285750"/>
              <a:gd name="connsiteY16" fmla="*/ 241570 h 295275"/>
              <a:gd name="connsiteX17" fmla="*/ 230107 w 285750"/>
              <a:gd name="connsiteY17" fmla="*/ 239301 h 295275"/>
              <a:gd name="connsiteX18" fmla="*/ 232302 w 285750"/>
              <a:gd name="connsiteY18" fmla="*/ 231916 h 295275"/>
              <a:gd name="connsiteX19" fmla="*/ 231539 w 285750"/>
              <a:gd name="connsiteY19" fmla="*/ 226241 h 295275"/>
              <a:gd name="connsiteX20" fmla="*/ 278271 w 285750"/>
              <a:gd name="connsiteY20" fmla="*/ 226241 h 295275"/>
              <a:gd name="connsiteX21" fmla="*/ 278606 w 285750"/>
              <a:gd name="connsiteY21" fmla="*/ 226241 h 295275"/>
              <a:gd name="connsiteX22" fmla="*/ 279555 w 285750"/>
              <a:gd name="connsiteY22" fmla="*/ 226127 h 295275"/>
              <a:gd name="connsiteX23" fmla="*/ 283369 w 285750"/>
              <a:gd name="connsiteY23" fmla="*/ 221457 h 295275"/>
              <a:gd name="connsiteX24" fmla="*/ 283369 w 285750"/>
              <a:gd name="connsiteY24" fmla="*/ 11906 h 295275"/>
              <a:gd name="connsiteX25" fmla="*/ 278606 w 285750"/>
              <a:gd name="connsiteY25" fmla="*/ 7144 h 295275"/>
              <a:gd name="connsiteX26" fmla="*/ 11906 w 285750"/>
              <a:gd name="connsiteY26" fmla="*/ 7144 h 295275"/>
              <a:gd name="connsiteX27" fmla="*/ 16669 w 285750"/>
              <a:gd name="connsiteY27" fmla="*/ 16691 h 295275"/>
              <a:gd name="connsiteX28" fmla="*/ 273844 w 285750"/>
              <a:gd name="connsiteY28" fmla="*/ 16691 h 295275"/>
              <a:gd name="connsiteX29" fmla="*/ 273844 w 285750"/>
              <a:gd name="connsiteY29" fmla="*/ 216717 h 295275"/>
              <a:gd name="connsiteX30" fmla="*/ 231372 w 285750"/>
              <a:gd name="connsiteY30" fmla="*/ 216717 h 295275"/>
              <a:gd name="connsiteX31" fmla="*/ 231632 w 285750"/>
              <a:gd name="connsiteY31" fmla="*/ 216479 h 295275"/>
              <a:gd name="connsiteX32" fmla="*/ 236432 w 285750"/>
              <a:gd name="connsiteY32" fmla="*/ 213054 h 295275"/>
              <a:gd name="connsiteX33" fmla="*/ 241659 w 285750"/>
              <a:gd name="connsiteY33" fmla="*/ 209000 h 295275"/>
              <a:gd name="connsiteX34" fmla="*/ 243315 w 285750"/>
              <a:gd name="connsiteY34" fmla="*/ 207194 h 295275"/>
              <a:gd name="connsiteX35" fmla="*/ 259221 w 285750"/>
              <a:gd name="connsiteY35" fmla="*/ 207194 h 295275"/>
              <a:gd name="connsiteX36" fmla="*/ 259556 w 285750"/>
              <a:gd name="connsiteY36" fmla="*/ 207194 h 295275"/>
              <a:gd name="connsiteX37" fmla="*/ 264319 w 285750"/>
              <a:gd name="connsiteY37" fmla="*/ 202432 h 295275"/>
              <a:gd name="connsiteX38" fmla="*/ 264319 w 285750"/>
              <a:gd name="connsiteY38" fmla="*/ 178024 h 295275"/>
              <a:gd name="connsiteX39" fmla="*/ 259482 w 285750"/>
              <a:gd name="connsiteY39" fmla="*/ 173203 h 295275"/>
              <a:gd name="connsiteX40" fmla="*/ 254794 w 285750"/>
              <a:gd name="connsiteY40" fmla="*/ 178022 h 295275"/>
              <a:gd name="connsiteX41" fmla="*/ 254794 w 285750"/>
              <a:gd name="connsiteY41" fmla="*/ 197667 h 295275"/>
              <a:gd name="connsiteX42" fmla="*/ 243743 w 285750"/>
              <a:gd name="connsiteY42" fmla="*/ 197667 h 295275"/>
              <a:gd name="connsiteX43" fmla="*/ 241604 w 285750"/>
              <a:gd name="connsiteY43" fmla="*/ 195397 h 295275"/>
              <a:gd name="connsiteX44" fmla="*/ 236321 w 285750"/>
              <a:gd name="connsiteY44" fmla="*/ 191398 h 295275"/>
              <a:gd name="connsiteX45" fmla="*/ 231484 w 285750"/>
              <a:gd name="connsiteY45" fmla="*/ 188029 h 295275"/>
              <a:gd name="connsiteX46" fmla="*/ 230163 w 285750"/>
              <a:gd name="connsiteY46" fmla="*/ 186784 h 295275"/>
              <a:gd name="connsiteX47" fmla="*/ 230201 w 285750"/>
              <a:gd name="connsiteY47" fmla="*/ 184978 h 295275"/>
              <a:gd name="connsiteX48" fmla="*/ 231187 w 285750"/>
              <a:gd name="connsiteY48" fmla="*/ 179174 h 295275"/>
              <a:gd name="connsiteX49" fmla="*/ 232024 w 285750"/>
              <a:gd name="connsiteY49" fmla="*/ 172588 h 295275"/>
              <a:gd name="connsiteX50" fmla="*/ 229736 w 285750"/>
              <a:gd name="connsiteY50" fmla="*/ 165241 h 295275"/>
              <a:gd name="connsiteX51" fmla="*/ 222350 w 285750"/>
              <a:gd name="connsiteY51" fmla="*/ 163046 h 295275"/>
              <a:gd name="connsiteX52" fmla="*/ 215802 w 285750"/>
              <a:gd name="connsiteY52" fmla="*/ 163960 h 295275"/>
              <a:gd name="connsiteX53" fmla="*/ 209997 w 285750"/>
              <a:gd name="connsiteY53" fmla="*/ 164983 h 295275"/>
              <a:gd name="connsiteX54" fmla="*/ 208174 w 285750"/>
              <a:gd name="connsiteY54" fmla="*/ 165078 h 295275"/>
              <a:gd name="connsiteX55" fmla="*/ 206909 w 285750"/>
              <a:gd name="connsiteY55" fmla="*/ 163776 h 295275"/>
              <a:gd name="connsiteX56" fmla="*/ 203486 w 285750"/>
              <a:gd name="connsiteY56" fmla="*/ 158976 h 295275"/>
              <a:gd name="connsiteX57" fmla="*/ 199449 w 285750"/>
              <a:gd name="connsiteY57" fmla="*/ 153730 h 295275"/>
              <a:gd name="connsiteX58" fmla="*/ 192640 w 285750"/>
              <a:gd name="connsiteY58" fmla="*/ 150121 h 295275"/>
              <a:gd name="connsiteX59" fmla="*/ 192621 w 285750"/>
              <a:gd name="connsiteY59" fmla="*/ 150121 h 295275"/>
              <a:gd name="connsiteX60" fmla="*/ 192621 w 285750"/>
              <a:gd name="connsiteY60" fmla="*/ 150121 h 295275"/>
              <a:gd name="connsiteX61" fmla="*/ 185850 w 285750"/>
              <a:gd name="connsiteY61" fmla="*/ 153805 h 295275"/>
              <a:gd name="connsiteX62" fmla="*/ 181850 w 285750"/>
              <a:gd name="connsiteY62" fmla="*/ 159068 h 295275"/>
              <a:gd name="connsiteX63" fmla="*/ 178464 w 285750"/>
              <a:gd name="connsiteY63" fmla="*/ 163906 h 295275"/>
              <a:gd name="connsiteX64" fmla="*/ 177217 w 285750"/>
              <a:gd name="connsiteY64" fmla="*/ 165227 h 295275"/>
              <a:gd name="connsiteX65" fmla="*/ 175413 w 285750"/>
              <a:gd name="connsiteY65" fmla="*/ 165227 h 295275"/>
              <a:gd name="connsiteX66" fmla="*/ 169590 w 285750"/>
              <a:gd name="connsiteY66" fmla="*/ 164260 h 295275"/>
              <a:gd name="connsiteX67" fmla="*/ 163023 w 285750"/>
              <a:gd name="connsiteY67" fmla="*/ 163421 h 295275"/>
              <a:gd name="connsiteX68" fmla="*/ 155656 w 285750"/>
              <a:gd name="connsiteY68" fmla="*/ 165691 h 295275"/>
              <a:gd name="connsiteX69" fmla="*/ 153461 w 285750"/>
              <a:gd name="connsiteY69" fmla="*/ 173077 h 295275"/>
              <a:gd name="connsiteX70" fmla="*/ 154353 w 285750"/>
              <a:gd name="connsiteY70" fmla="*/ 179644 h 295275"/>
              <a:gd name="connsiteX71" fmla="*/ 155395 w 285750"/>
              <a:gd name="connsiteY71" fmla="*/ 185448 h 295275"/>
              <a:gd name="connsiteX72" fmla="*/ 155452 w 285750"/>
              <a:gd name="connsiteY72" fmla="*/ 187253 h 295275"/>
              <a:gd name="connsiteX73" fmla="*/ 154131 w 285750"/>
              <a:gd name="connsiteY73" fmla="*/ 188518 h 295275"/>
              <a:gd name="connsiteX74" fmla="*/ 149332 w 285750"/>
              <a:gd name="connsiteY74" fmla="*/ 191941 h 295275"/>
              <a:gd name="connsiteX75" fmla="*/ 144104 w 285750"/>
              <a:gd name="connsiteY75" fmla="*/ 195996 h 295275"/>
              <a:gd name="connsiteX76" fmla="*/ 142448 w 285750"/>
              <a:gd name="connsiteY76" fmla="*/ 197782 h 295275"/>
              <a:gd name="connsiteX77" fmla="*/ 35719 w 285750"/>
              <a:gd name="connsiteY77" fmla="*/ 197668 h 295275"/>
              <a:gd name="connsiteX78" fmla="*/ 35719 w 285750"/>
              <a:gd name="connsiteY78" fmla="*/ 35742 h 295275"/>
              <a:gd name="connsiteX79" fmla="*/ 254794 w 285750"/>
              <a:gd name="connsiteY79" fmla="*/ 35742 h 295275"/>
              <a:gd name="connsiteX80" fmla="*/ 254794 w 285750"/>
              <a:gd name="connsiteY80" fmla="*/ 122286 h 295275"/>
              <a:gd name="connsiteX81" fmla="*/ 264319 w 285750"/>
              <a:gd name="connsiteY81" fmla="*/ 122286 h 295275"/>
              <a:gd name="connsiteX82" fmla="*/ 264319 w 285750"/>
              <a:gd name="connsiteY82" fmla="*/ 30980 h 295275"/>
              <a:gd name="connsiteX83" fmla="*/ 259556 w 285750"/>
              <a:gd name="connsiteY83" fmla="*/ 26217 h 295275"/>
              <a:gd name="connsiteX84" fmla="*/ 30956 w 285750"/>
              <a:gd name="connsiteY84" fmla="*/ 26217 h 295275"/>
              <a:gd name="connsiteX85" fmla="*/ 26194 w 285750"/>
              <a:gd name="connsiteY85" fmla="*/ 30980 h 295275"/>
              <a:gd name="connsiteX86" fmla="*/ 26194 w 285750"/>
              <a:gd name="connsiteY86" fmla="*/ 202431 h 295275"/>
              <a:gd name="connsiteX87" fmla="*/ 30956 w 285750"/>
              <a:gd name="connsiteY87" fmla="*/ 207193 h 295275"/>
              <a:gd name="connsiteX88" fmla="*/ 142019 w 285750"/>
              <a:gd name="connsiteY88" fmla="*/ 207193 h 295275"/>
              <a:gd name="connsiteX89" fmla="*/ 144159 w 285750"/>
              <a:gd name="connsiteY89" fmla="*/ 209480 h 295275"/>
              <a:gd name="connsiteX90" fmla="*/ 149442 w 285750"/>
              <a:gd name="connsiteY90" fmla="*/ 213480 h 295275"/>
              <a:gd name="connsiteX91" fmla="*/ 154093 w 285750"/>
              <a:gd name="connsiteY91" fmla="*/ 216718 h 295275"/>
              <a:gd name="connsiteX92" fmla="*/ 16669 w 285750"/>
              <a:gd name="connsiteY92" fmla="*/ 216718 h 295275"/>
              <a:gd name="connsiteX93" fmla="*/ 16669 w 285750"/>
              <a:gd name="connsiteY93" fmla="*/ 16692 h 295275"/>
              <a:gd name="connsiteX94" fmla="*/ 183282 w 285750"/>
              <a:gd name="connsiteY94" fmla="*/ 50047 h 295275"/>
              <a:gd name="connsiteX95" fmla="*/ 183282 w 285750"/>
              <a:gd name="connsiteY95" fmla="*/ 50047 h 295275"/>
              <a:gd name="connsiteX96" fmla="*/ 181756 w 285750"/>
              <a:gd name="connsiteY96" fmla="*/ 50324 h 295275"/>
              <a:gd name="connsiteX97" fmla="*/ 145294 w 285750"/>
              <a:gd name="connsiteY97" fmla="*/ 63997 h 295275"/>
              <a:gd name="connsiteX98" fmla="*/ 108886 w 285750"/>
              <a:gd name="connsiteY98" fmla="*/ 50342 h 295275"/>
              <a:gd name="connsiteX99" fmla="*/ 107026 w 285750"/>
              <a:gd name="connsiteY99" fmla="*/ 50047 h 295275"/>
              <a:gd name="connsiteX100" fmla="*/ 102450 w 285750"/>
              <a:gd name="connsiteY100" fmla="*/ 54809 h 295275"/>
              <a:gd name="connsiteX101" fmla="*/ 102450 w 285750"/>
              <a:gd name="connsiteY101" fmla="*/ 92909 h 295275"/>
              <a:gd name="connsiteX102" fmla="*/ 105556 w 285750"/>
              <a:gd name="connsiteY102" fmla="*/ 97356 h 295275"/>
              <a:gd name="connsiteX103" fmla="*/ 143582 w 285750"/>
              <a:gd name="connsiteY103" fmla="*/ 111607 h 295275"/>
              <a:gd name="connsiteX104" fmla="*/ 143601 w 285750"/>
              <a:gd name="connsiteY104" fmla="*/ 111607 h 295275"/>
              <a:gd name="connsiteX105" fmla="*/ 143658 w 285750"/>
              <a:gd name="connsiteY105" fmla="*/ 111607 h 295275"/>
              <a:gd name="connsiteX106" fmla="*/ 144513 w 285750"/>
              <a:gd name="connsiteY106" fmla="*/ 111826 h 295275"/>
              <a:gd name="connsiteX107" fmla="*/ 144571 w 285750"/>
              <a:gd name="connsiteY107" fmla="*/ 111826 h 295275"/>
              <a:gd name="connsiteX108" fmla="*/ 144998 w 285750"/>
              <a:gd name="connsiteY108" fmla="*/ 111921 h 295275"/>
              <a:gd name="connsiteX109" fmla="*/ 145055 w 285750"/>
              <a:gd name="connsiteY109" fmla="*/ 111921 h 295275"/>
              <a:gd name="connsiteX110" fmla="*/ 145539 w 285750"/>
              <a:gd name="connsiteY110" fmla="*/ 111921 h 295275"/>
              <a:gd name="connsiteX111" fmla="*/ 145818 w 285750"/>
              <a:gd name="connsiteY111" fmla="*/ 111921 h 295275"/>
              <a:gd name="connsiteX112" fmla="*/ 146228 w 285750"/>
              <a:gd name="connsiteY112" fmla="*/ 111826 h 295275"/>
              <a:gd name="connsiteX113" fmla="*/ 146414 w 285750"/>
              <a:gd name="connsiteY113" fmla="*/ 111826 h 295275"/>
              <a:gd name="connsiteX114" fmla="*/ 146935 w 285750"/>
              <a:gd name="connsiteY114" fmla="*/ 111654 h 295275"/>
              <a:gd name="connsiteX115" fmla="*/ 147362 w 285750"/>
              <a:gd name="connsiteY115" fmla="*/ 111483 h 295275"/>
              <a:gd name="connsiteX116" fmla="*/ 185090 w 285750"/>
              <a:gd name="connsiteY116" fmla="*/ 97344 h 295275"/>
              <a:gd name="connsiteX117" fmla="*/ 188179 w 285750"/>
              <a:gd name="connsiteY117" fmla="*/ 92898 h 295275"/>
              <a:gd name="connsiteX118" fmla="*/ 188179 w 285750"/>
              <a:gd name="connsiteY118" fmla="*/ 54798 h 295275"/>
              <a:gd name="connsiteX119" fmla="*/ 183286 w 285750"/>
              <a:gd name="connsiteY119" fmla="*/ 50035 h 295275"/>
              <a:gd name="connsiteX120" fmla="*/ 111975 w 285750"/>
              <a:gd name="connsiteY120" fmla="*/ 61674 h 295275"/>
              <a:gd name="connsiteX121" fmla="*/ 140550 w 285750"/>
              <a:gd name="connsiteY121" fmla="*/ 72410 h 295275"/>
              <a:gd name="connsiteX122" fmla="*/ 140550 w 285750"/>
              <a:gd name="connsiteY122" fmla="*/ 100332 h 295275"/>
              <a:gd name="connsiteX123" fmla="*/ 111975 w 285750"/>
              <a:gd name="connsiteY123" fmla="*/ 89617 h 295275"/>
              <a:gd name="connsiteX124" fmla="*/ 111975 w 285750"/>
              <a:gd name="connsiteY124" fmla="*/ 61674 h 295275"/>
              <a:gd name="connsiteX125" fmla="*/ 178650 w 285750"/>
              <a:gd name="connsiteY125" fmla="*/ 61674 h 295275"/>
              <a:gd name="connsiteX126" fmla="*/ 178650 w 285750"/>
              <a:gd name="connsiteY126" fmla="*/ 89599 h 295275"/>
              <a:gd name="connsiteX127" fmla="*/ 150075 w 285750"/>
              <a:gd name="connsiteY127" fmla="*/ 100332 h 295275"/>
              <a:gd name="connsiteX128" fmla="*/ 150075 w 285750"/>
              <a:gd name="connsiteY128" fmla="*/ 72390 h 295275"/>
              <a:gd name="connsiteX129" fmla="*/ 45244 w 285750"/>
              <a:gd name="connsiteY129" fmla="*/ 83367 h 295275"/>
              <a:gd name="connsiteX130" fmla="*/ 45244 w 285750"/>
              <a:gd name="connsiteY130" fmla="*/ 92892 h 295275"/>
              <a:gd name="connsiteX131" fmla="*/ 54769 w 285750"/>
              <a:gd name="connsiteY131" fmla="*/ 92892 h 295275"/>
              <a:gd name="connsiteX132" fmla="*/ 54769 w 285750"/>
              <a:gd name="connsiteY132" fmla="*/ 83367 h 295275"/>
              <a:gd name="connsiteX133" fmla="*/ 64294 w 285750"/>
              <a:gd name="connsiteY133" fmla="*/ 83367 h 295275"/>
              <a:gd name="connsiteX134" fmla="*/ 64294 w 285750"/>
              <a:gd name="connsiteY134" fmla="*/ 92892 h 295275"/>
              <a:gd name="connsiteX135" fmla="*/ 73819 w 285750"/>
              <a:gd name="connsiteY135" fmla="*/ 92892 h 295275"/>
              <a:gd name="connsiteX136" fmla="*/ 73819 w 285750"/>
              <a:gd name="connsiteY136" fmla="*/ 83367 h 295275"/>
              <a:gd name="connsiteX137" fmla="*/ 83344 w 285750"/>
              <a:gd name="connsiteY137" fmla="*/ 83367 h 295275"/>
              <a:gd name="connsiteX138" fmla="*/ 83344 w 285750"/>
              <a:gd name="connsiteY138" fmla="*/ 92892 h 295275"/>
              <a:gd name="connsiteX139" fmla="*/ 92869 w 285750"/>
              <a:gd name="connsiteY139" fmla="*/ 92892 h 295275"/>
              <a:gd name="connsiteX140" fmla="*/ 92869 w 285750"/>
              <a:gd name="connsiteY140" fmla="*/ 83367 h 295275"/>
              <a:gd name="connsiteX141" fmla="*/ 197644 w 285750"/>
              <a:gd name="connsiteY141" fmla="*/ 83367 h 295275"/>
              <a:gd name="connsiteX142" fmla="*/ 197644 w 285750"/>
              <a:gd name="connsiteY142" fmla="*/ 92892 h 295275"/>
              <a:gd name="connsiteX143" fmla="*/ 207169 w 285750"/>
              <a:gd name="connsiteY143" fmla="*/ 92892 h 295275"/>
              <a:gd name="connsiteX144" fmla="*/ 207169 w 285750"/>
              <a:gd name="connsiteY144" fmla="*/ 83367 h 295275"/>
              <a:gd name="connsiteX145" fmla="*/ 216694 w 285750"/>
              <a:gd name="connsiteY145" fmla="*/ 83367 h 295275"/>
              <a:gd name="connsiteX146" fmla="*/ 216694 w 285750"/>
              <a:gd name="connsiteY146" fmla="*/ 92892 h 295275"/>
              <a:gd name="connsiteX147" fmla="*/ 226219 w 285750"/>
              <a:gd name="connsiteY147" fmla="*/ 92892 h 295275"/>
              <a:gd name="connsiteX148" fmla="*/ 226219 w 285750"/>
              <a:gd name="connsiteY148" fmla="*/ 83367 h 295275"/>
              <a:gd name="connsiteX149" fmla="*/ 235744 w 285750"/>
              <a:gd name="connsiteY149" fmla="*/ 83367 h 295275"/>
              <a:gd name="connsiteX150" fmla="*/ 235744 w 285750"/>
              <a:gd name="connsiteY150" fmla="*/ 92892 h 295275"/>
              <a:gd name="connsiteX151" fmla="*/ 245269 w 285750"/>
              <a:gd name="connsiteY151" fmla="*/ 92892 h 295275"/>
              <a:gd name="connsiteX152" fmla="*/ 245269 w 285750"/>
              <a:gd name="connsiteY152" fmla="*/ 83367 h 295275"/>
              <a:gd name="connsiteX153" fmla="*/ 107026 w 285750"/>
              <a:gd name="connsiteY153" fmla="*/ 107141 h 295275"/>
              <a:gd name="connsiteX154" fmla="*/ 105556 w 285750"/>
              <a:gd name="connsiteY154" fmla="*/ 116388 h 295275"/>
              <a:gd name="connsiteX155" fmla="*/ 142261 w 285750"/>
              <a:gd name="connsiteY155" fmla="*/ 130155 h 295275"/>
              <a:gd name="connsiteX156" fmla="*/ 146986 w 285750"/>
              <a:gd name="connsiteY156" fmla="*/ 130698 h 295275"/>
              <a:gd name="connsiteX157" fmla="*/ 185086 w 285750"/>
              <a:gd name="connsiteY157" fmla="*/ 116410 h 295275"/>
              <a:gd name="connsiteX158" fmla="*/ 183468 w 285750"/>
              <a:gd name="connsiteY158" fmla="*/ 107164 h 295275"/>
              <a:gd name="connsiteX159" fmla="*/ 181756 w 285750"/>
              <a:gd name="connsiteY159" fmla="*/ 107478 h 295275"/>
              <a:gd name="connsiteX160" fmla="*/ 145349 w 285750"/>
              <a:gd name="connsiteY160" fmla="*/ 121133 h 295275"/>
              <a:gd name="connsiteX161" fmla="*/ 108886 w 285750"/>
              <a:gd name="connsiteY161" fmla="*/ 107460 h 295275"/>
              <a:gd name="connsiteX162" fmla="*/ 107026 w 285750"/>
              <a:gd name="connsiteY162" fmla="*/ 107145 h 295275"/>
              <a:gd name="connsiteX163" fmla="*/ 259482 w 285750"/>
              <a:gd name="connsiteY163" fmla="*/ 143585 h 295275"/>
              <a:gd name="connsiteX164" fmla="*/ 254794 w 285750"/>
              <a:gd name="connsiteY164" fmla="*/ 148422 h 295275"/>
              <a:gd name="connsiteX165" fmla="*/ 254794 w 285750"/>
              <a:gd name="connsiteY165" fmla="*/ 159567 h 295275"/>
              <a:gd name="connsiteX166" fmla="*/ 264319 w 285750"/>
              <a:gd name="connsiteY166" fmla="*/ 159567 h 295275"/>
              <a:gd name="connsiteX167" fmla="*/ 264319 w 285750"/>
              <a:gd name="connsiteY167" fmla="*/ 148422 h 295275"/>
              <a:gd name="connsiteX168" fmla="*/ 259482 w 285750"/>
              <a:gd name="connsiteY168" fmla="*/ 143585 h 295275"/>
              <a:gd name="connsiteX169" fmla="*/ 50006 w 285750"/>
              <a:gd name="connsiteY169" fmla="*/ 159567 h 295275"/>
              <a:gd name="connsiteX170" fmla="*/ 45244 w 285750"/>
              <a:gd name="connsiteY170" fmla="*/ 164330 h 295275"/>
              <a:gd name="connsiteX171" fmla="*/ 50006 w 285750"/>
              <a:gd name="connsiteY171" fmla="*/ 169092 h 295275"/>
              <a:gd name="connsiteX172" fmla="*/ 135731 w 285750"/>
              <a:gd name="connsiteY172" fmla="*/ 169092 h 295275"/>
              <a:gd name="connsiteX173" fmla="*/ 140494 w 285750"/>
              <a:gd name="connsiteY173" fmla="*/ 164330 h 295275"/>
              <a:gd name="connsiteX174" fmla="*/ 135731 w 285750"/>
              <a:gd name="connsiteY174" fmla="*/ 159567 h 295275"/>
              <a:gd name="connsiteX175" fmla="*/ 192677 w 285750"/>
              <a:gd name="connsiteY175" fmla="*/ 160405 h 295275"/>
              <a:gd name="connsiteX176" fmla="*/ 195690 w 285750"/>
              <a:gd name="connsiteY176" fmla="*/ 164348 h 295275"/>
              <a:gd name="connsiteX177" fmla="*/ 199411 w 285750"/>
              <a:gd name="connsiteY177" fmla="*/ 169557 h 295275"/>
              <a:gd name="connsiteX178" fmla="*/ 204508 w 285750"/>
              <a:gd name="connsiteY178" fmla="*/ 173985 h 295275"/>
              <a:gd name="connsiteX179" fmla="*/ 211243 w 285750"/>
              <a:gd name="connsiteY179" fmla="*/ 174394 h 295275"/>
              <a:gd name="connsiteX180" fmla="*/ 217549 w 285750"/>
              <a:gd name="connsiteY180" fmla="*/ 173279 h 295275"/>
              <a:gd name="connsiteX181" fmla="*/ 222442 w 285750"/>
              <a:gd name="connsiteY181" fmla="*/ 172593 h 295275"/>
              <a:gd name="connsiteX182" fmla="*/ 221791 w 285750"/>
              <a:gd name="connsiteY182" fmla="*/ 177486 h 295275"/>
              <a:gd name="connsiteX183" fmla="*/ 220749 w 285750"/>
              <a:gd name="connsiteY183" fmla="*/ 183812 h 295275"/>
              <a:gd name="connsiteX184" fmla="*/ 221214 w 285750"/>
              <a:gd name="connsiteY184" fmla="*/ 190547 h 295275"/>
              <a:gd name="connsiteX185" fmla="*/ 225697 w 285750"/>
              <a:gd name="connsiteY185" fmla="*/ 195588 h 295275"/>
              <a:gd name="connsiteX186" fmla="*/ 230943 w 285750"/>
              <a:gd name="connsiteY186" fmla="*/ 199270 h 295275"/>
              <a:gd name="connsiteX187" fmla="*/ 234906 w 285750"/>
              <a:gd name="connsiteY187" fmla="*/ 202230 h 295275"/>
              <a:gd name="connsiteX188" fmla="*/ 230981 w 285750"/>
              <a:gd name="connsiteY188" fmla="*/ 205243 h 295275"/>
              <a:gd name="connsiteX189" fmla="*/ 225753 w 285750"/>
              <a:gd name="connsiteY189" fmla="*/ 208983 h 295275"/>
              <a:gd name="connsiteX190" fmla="*/ 221344 w 285750"/>
              <a:gd name="connsiteY190" fmla="*/ 214061 h 295275"/>
              <a:gd name="connsiteX191" fmla="*/ 220934 w 285750"/>
              <a:gd name="connsiteY191" fmla="*/ 220796 h 295275"/>
              <a:gd name="connsiteX192" fmla="*/ 222051 w 285750"/>
              <a:gd name="connsiteY192" fmla="*/ 227121 h 295275"/>
              <a:gd name="connsiteX193" fmla="*/ 222739 w 285750"/>
              <a:gd name="connsiteY193" fmla="*/ 232013 h 295275"/>
              <a:gd name="connsiteX194" fmla="*/ 217846 w 285750"/>
              <a:gd name="connsiteY194" fmla="*/ 231365 h 295275"/>
              <a:gd name="connsiteX195" fmla="*/ 211503 w 285750"/>
              <a:gd name="connsiteY195" fmla="*/ 230323 h 295275"/>
              <a:gd name="connsiteX196" fmla="*/ 204787 w 285750"/>
              <a:gd name="connsiteY196" fmla="*/ 230791 h 295275"/>
              <a:gd name="connsiteX197" fmla="*/ 199745 w 285750"/>
              <a:gd name="connsiteY197" fmla="*/ 235255 h 295275"/>
              <a:gd name="connsiteX198" fmla="*/ 196062 w 285750"/>
              <a:gd name="connsiteY198" fmla="*/ 240520 h 295275"/>
              <a:gd name="connsiteX199" fmla="*/ 193085 w 285750"/>
              <a:gd name="connsiteY199" fmla="*/ 244483 h 295275"/>
              <a:gd name="connsiteX200" fmla="*/ 190071 w 285750"/>
              <a:gd name="connsiteY200" fmla="*/ 240539 h 295275"/>
              <a:gd name="connsiteX201" fmla="*/ 186351 w 285750"/>
              <a:gd name="connsiteY201" fmla="*/ 235330 h 295275"/>
              <a:gd name="connsiteX202" fmla="*/ 181253 w 285750"/>
              <a:gd name="connsiteY202" fmla="*/ 230902 h 295275"/>
              <a:gd name="connsiteX203" fmla="*/ 174538 w 285750"/>
              <a:gd name="connsiteY203" fmla="*/ 230493 h 295275"/>
              <a:gd name="connsiteX204" fmla="*/ 168212 w 285750"/>
              <a:gd name="connsiteY204" fmla="*/ 231609 h 295275"/>
              <a:gd name="connsiteX205" fmla="*/ 163301 w 285750"/>
              <a:gd name="connsiteY205" fmla="*/ 232314 h 295275"/>
              <a:gd name="connsiteX206" fmla="*/ 163971 w 285750"/>
              <a:gd name="connsiteY206" fmla="*/ 227402 h 295275"/>
              <a:gd name="connsiteX207" fmla="*/ 165012 w 285750"/>
              <a:gd name="connsiteY207" fmla="*/ 221077 h 295275"/>
              <a:gd name="connsiteX208" fmla="*/ 164548 w 285750"/>
              <a:gd name="connsiteY208" fmla="*/ 214343 h 295275"/>
              <a:gd name="connsiteX209" fmla="*/ 160064 w 285750"/>
              <a:gd name="connsiteY209" fmla="*/ 209301 h 295275"/>
              <a:gd name="connsiteX210" fmla="*/ 154818 w 285750"/>
              <a:gd name="connsiteY210" fmla="*/ 205618 h 295275"/>
              <a:gd name="connsiteX211" fmla="*/ 150855 w 285750"/>
              <a:gd name="connsiteY211" fmla="*/ 202660 h 295275"/>
              <a:gd name="connsiteX212" fmla="*/ 154781 w 285750"/>
              <a:gd name="connsiteY212" fmla="*/ 199646 h 295275"/>
              <a:gd name="connsiteX213" fmla="*/ 160008 w 285750"/>
              <a:gd name="connsiteY213" fmla="*/ 195907 h 295275"/>
              <a:gd name="connsiteX214" fmla="*/ 164436 w 285750"/>
              <a:gd name="connsiteY214" fmla="*/ 190828 h 295275"/>
              <a:gd name="connsiteX215" fmla="*/ 164827 w 285750"/>
              <a:gd name="connsiteY215" fmla="*/ 184093 h 295275"/>
              <a:gd name="connsiteX216" fmla="*/ 163710 w 285750"/>
              <a:gd name="connsiteY216" fmla="*/ 177768 h 295275"/>
              <a:gd name="connsiteX217" fmla="*/ 163022 w 285750"/>
              <a:gd name="connsiteY217" fmla="*/ 172876 h 295275"/>
              <a:gd name="connsiteX218" fmla="*/ 167933 w 285750"/>
              <a:gd name="connsiteY218" fmla="*/ 173523 h 295275"/>
              <a:gd name="connsiteX219" fmla="*/ 174258 w 285750"/>
              <a:gd name="connsiteY219" fmla="*/ 174584 h 295275"/>
              <a:gd name="connsiteX220" fmla="*/ 180974 w 285750"/>
              <a:gd name="connsiteY220" fmla="*/ 174098 h 295275"/>
              <a:gd name="connsiteX221" fmla="*/ 186016 w 285750"/>
              <a:gd name="connsiteY221" fmla="*/ 169633 h 295275"/>
              <a:gd name="connsiteX222" fmla="*/ 189699 w 285750"/>
              <a:gd name="connsiteY222" fmla="*/ 164368 h 295275"/>
              <a:gd name="connsiteX223" fmla="*/ 192676 w 285750"/>
              <a:gd name="connsiteY223" fmla="*/ 160405 h 295275"/>
              <a:gd name="connsiteX224" fmla="*/ 50006 w 285750"/>
              <a:gd name="connsiteY224" fmla="*/ 178617 h 295275"/>
              <a:gd name="connsiteX225" fmla="*/ 45244 w 285750"/>
              <a:gd name="connsiteY225" fmla="*/ 183380 h 295275"/>
              <a:gd name="connsiteX226" fmla="*/ 50006 w 285750"/>
              <a:gd name="connsiteY226" fmla="*/ 188142 h 295275"/>
              <a:gd name="connsiteX227" fmla="*/ 88106 w 285750"/>
              <a:gd name="connsiteY227" fmla="*/ 188142 h 295275"/>
              <a:gd name="connsiteX228" fmla="*/ 92869 w 285750"/>
              <a:gd name="connsiteY228" fmla="*/ 183380 h 295275"/>
              <a:gd name="connsiteX229" fmla="*/ 88106 w 285750"/>
              <a:gd name="connsiteY229" fmla="*/ 178617 h 295275"/>
              <a:gd name="connsiteX230" fmla="*/ 192881 w 285750"/>
              <a:gd name="connsiteY230" fmla="*/ 178617 h 295275"/>
              <a:gd name="connsiteX231" fmla="*/ 169069 w 285750"/>
              <a:gd name="connsiteY231" fmla="*/ 202430 h 295275"/>
              <a:gd name="connsiteX232" fmla="*/ 192881 w 285750"/>
              <a:gd name="connsiteY232" fmla="*/ 226242 h 295275"/>
              <a:gd name="connsiteX233" fmla="*/ 216694 w 285750"/>
              <a:gd name="connsiteY233" fmla="*/ 202430 h 295275"/>
              <a:gd name="connsiteX234" fmla="*/ 192881 w 285750"/>
              <a:gd name="connsiteY234" fmla="*/ 178617 h 295275"/>
              <a:gd name="connsiteX235" fmla="*/ 192881 w 285750"/>
              <a:gd name="connsiteY235" fmla="*/ 188142 h 295275"/>
              <a:gd name="connsiteX236" fmla="*/ 207169 w 285750"/>
              <a:gd name="connsiteY236" fmla="*/ 202430 h 295275"/>
              <a:gd name="connsiteX237" fmla="*/ 192881 w 285750"/>
              <a:gd name="connsiteY237" fmla="*/ 216717 h 295275"/>
              <a:gd name="connsiteX238" fmla="*/ 178594 w 285750"/>
              <a:gd name="connsiteY238" fmla="*/ 202430 h 295275"/>
              <a:gd name="connsiteX239" fmla="*/ 192881 w 285750"/>
              <a:gd name="connsiteY239" fmla="*/ 188142 h 295275"/>
              <a:gd name="connsiteX240" fmla="*/ 178594 w 285750"/>
              <a:gd name="connsiteY240" fmla="*/ 240920 h 295275"/>
              <a:gd name="connsiteX241" fmla="*/ 178854 w 285750"/>
              <a:gd name="connsiteY241" fmla="*/ 241177 h 295275"/>
              <a:gd name="connsiteX242" fmla="*/ 182277 w 285750"/>
              <a:gd name="connsiteY242" fmla="*/ 245977 h 295275"/>
              <a:gd name="connsiteX243" fmla="*/ 186332 w 285750"/>
              <a:gd name="connsiteY243" fmla="*/ 251204 h 295275"/>
              <a:gd name="connsiteX244" fmla="*/ 193123 w 285750"/>
              <a:gd name="connsiteY244" fmla="*/ 254814 h 295275"/>
              <a:gd name="connsiteX245" fmla="*/ 193142 w 285750"/>
              <a:gd name="connsiteY245" fmla="*/ 254814 h 295275"/>
              <a:gd name="connsiteX246" fmla="*/ 199913 w 285750"/>
              <a:gd name="connsiteY246" fmla="*/ 251147 h 295275"/>
              <a:gd name="connsiteX247" fmla="*/ 203913 w 285750"/>
              <a:gd name="connsiteY247" fmla="*/ 245884 h 295275"/>
              <a:gd name="connsiteX248" fmla="*/ 207169 w 285750"/>
              <a:gd name="connsiteY248" fmla="*/ 241232 h 295275"/>
              <a:gd name="connsiteX249" fmla="*/ 207169 w 285750"/>
              <a:gd name="connsiteY249" fmla="*/ 278643 h 295275"/>
              <a:gd name="connsiteX250" fmla="*/ 195746 w 285750"/>
              <a:gd name="connsiteY250" fmla="*/ 270067 h 295275"/>
              <a:gd name="connsiteX251" fmla="*/ 190035 w 285750"/>
              <a:gd name="connsiteY251" fmla="*/ 270067 h 295275"/>
              <a:gd name="connsiteX252" fmla="*/ 178594 w 285750"/>
              <a:gd name="connsiteY252" fmla="*/ 278643 h 295275"/>
              <a:gd name="connsiteX253" fmla="*/ 178594 w 285750"/>
              <a:gd name="connsiteY253" fmla="*/ 240916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</a:cxnLst>
            <a:rect l="l" t="t" r="r" b="b"/>
            <a:pathLst>
              <a:path w="285750" h="295275">
                <a:moveTo>
                  <a:pt x="11906" y="7148"/>
                </a:moveTo>
                <a:lnTo>
                  <a:pt x="11906" y="7148"/>
                </a:lnTo>
                <a:cubicBezTo>
                  <a:pt x="9276" y="7148"/>
                  <a:pt x="7144" y="9280"/>
                  <a:pt x="7144" y="11910"/>
                </a:cubicBezTo>
                <a:lnTo>
                  <a:pt x="7144" y="221461"/>
                </a:lnTo>
                <a:cubicBezTo>
                  <a:pt x="7144" y="224090"/>
                  <a:pt x="9276" y="226223"/>
                  <a:pt x="11906" y="226223"/>
                </a:cubicBezTo>
                <a:lnTo>
                  <a:pt x="154502" y="226223"/>
                </a:lnTo>
                <a:cubicBezTo>
                  <a:pt x="154153" y="228217"/>
                  <a:pt x="153812" y="230259"/>
                  <a:pt x="153739" y="232287"/>
                </a:cubicBezTo>
                <a:cubicBezTo>
                  <a:pt x="153663" y="234492"/>
                  <a:pt x="153450" y="237102"/>
                  <a:pt x="156028" y="239655"/>
                </a:cubicBezTo>
                <a:cubicBezTo>
                  <a:pt x="158606" y="242207"/>
                  <a:pt x="161210" y="241948"/>
                  <a:pt x="163413" y="241849"/>
                </a:cubicBezTo>
                <a:cubicBezTo>
                  <a:pt x="165315" y="241754"/>
                  <a:pt x="167201" y="241421"/>
                  <a:pt x="169069" y="241069"/>
                </a:cubicBezTo>
                <a:lnTo>
                  <a:pt x="169069" y="288135"/>
                </a:lnTo>
                <a:cubicBezTo>
                  <a:pt x="169062" y="292067"/>
                  <a:pt x="173554" y="294313"/>
                  <a:pt x="176696" y="291948"/>
                </a:cubicBezTo>
                <a:lnTo>
                  <a:pt x="192881" y="279800"/>
                </a:lnTo>
                <a:lnTo>
                  <a:pt x="209066" y="291948"/>
                </a:lnTo>
                <a:cubicBezTo>
                  <a:pt x="212201" y="294309"/>
                  <a:pt x="216684" y="292081"/>
                  <a:pt x="216694" y="288155"/>
                </a:cubicBezTo>
                <a:lnTo>
                  <a:pt x="216694" y="240809"/>
                </a:lnTo>
                <a:cubicBezTo>
                  <a:pt x="218685" y="241161"/>
                  <a:pt x="220711" y="241504"/>
                  <a:pt x="222740" y="241570"/>
                </a:cubicBezTo>
                <a:cubicBezTo>
                  <a:pt x="224944" y="241665"/>
                  <a:pt x="227554" y="241875"/>
                  <a:pt x="230107" y="239301"/>
                </a:cubicBezTo>
                <a:cubicBezTo>
                  <a:pt x="232660" y="236723"/>
                  <a:pt x="232402" y="234118"/>
                  <a:pt x="232302" y="231916"/>
                </a:cubicBezTo>
                <a:cubicBezTo>
                  <a:pt x="232216" y="230014"/>
                  <a:pt x="231880" y="228113"/>
                  <a:pt x="231539" y="226241"/>
                </a:cubicBezTo>
                <a:lnTo>
                  <a:pt x="278271" y="226241"/>
                </a:lnTo>
                <a:lnTo>
                  <a:pt x="278606" y="226241"/>
                </a:lnTo>
                <a:cubicBezTo>
                  <a:pt x="278926" y="226234"/>
                  <a:pt x="279244" y="226241"/>
                  <a:pt x="279555" y="226127"/>
                </a:cubicBezTo>
                <a:cubicBezTo>
                  <a:pt x="281775" y="225679"/>
                  <a:pt x="283370" y="223722"/>
                  <a:pt x="283369" y="221457"/>
                </a:cubicBezTo>
                <a:lnTo>
                  <a:pt x="283369" y="11906"/>
                </a:lnTo>
                <a:cubicBezTo>
                  <a:pt x="283369" y="9277"/>
                  <a:pt x="281237" y="7144"/>
                  <a:pt x="278606" y="7144"/>
                </a:cubicBezTo>
                <a:lnTo>
                  <a:pt x="11906" y="7144"/>
                </a:lnTo>
                <a:close/>
                <a:moveTo>
                  <a:pt x="16669" y="16691"/>
                </a:moveTo>
                <a:lnTo>
                  <a:pt x="273844" y="16691"/>
                </a:lnTo>
                <a:lnTo>
                  <a:pt x="273844" y="216717"/>
                </a:lnTo>
                <a:lnTo>
                  <a:pt x="231372" y="216717"/>
                </a:lnTo>
                <a:cubicBezTo>
                  <a:pt x="231479" y="216622"/>
                  <a:pt x="231514" y="216565"/>
                  <a:pt x="231632" y="216479"/>
                </a:cubicBezTo>
                <a:cubicBezTo>
                  <a:pt x="232881" y="215502"/>
                  <a:pt x="234637" y="214307"/>
                  <a:pt x="236432" y="213054"/>
                </a:cubicBezTo>
                <a:cubicBezTo>
                  <a:pt x="238226" y="211802"/>
                  <a:pt x="240046" y="210502"/>
                  <a:pt x="241659" y="209000"/>
                </a:cubicBezTo>
                <a:cubicBezTo>
                  <a:pt x="242213" y="208485"/>
                  <a:pt x="242765" y="207825"/>
                  <a:pt x="243315" y="207194"/>
                </a:cubicBezTo>
                <a:lnTo>
                  <a:pt x="259221" y="207194"/>
                </a:lnTo>
                <a:lnTo>
                  <a:pt x="259556" y="207194"/>
                </a:lnTo>
                <a:cubicBezTo>
                  <a:pt x="262186" y="207194"/>
                  <a:pt x="264318" y="205062"/>
                  <a:pt x="264319" y="202432"/>
                </a:cubicBezTo>
                <a:lnTo>
                  <a:pt x="264319" y="178024"/>
                </a:lnTo>
                <a:cubicBezTo>
                  <a:pt x="264352" y="175342"/>
                  <a:pt x="262164" y="173162"/>
                  <a:pt x="259482" y="173203"/>
                </a:cubicBezTo>
                <a:cubicBezTo>
                  <a:pt x="256859" y="173203"/>
                  <a:pt x="254763" y="175399"/>
                  <a:pt x="254794" y="178022"/>
                </a:cubicBezTo>
                <a:lnTo>
                  <a:pt x="254794" y="197667"/>
                </a:lnTo>
                <a:lnTo>
                  <a:pt x="243743" y="197667"/>
                </a:lnTo>
                <a:cubicBezTo>
                  <a:pt x="243080" y="196790"/>
                  <a:pt x="242318" y="196050"/>
                  <a:pt x="241604" y="195397"/>
                </a:cubicBezTo>
                <a:cubicBezTo>
                  <a:pt x="239976" y="193910"/>
                  <a:pt x="238127" y="192632"/>
                  <a:pt x="236321" y="191398"/>
                </a:cubicBezTo>
                <a:cubicBezTo>
                  <a:pt x="234514" y="190162"/>
                  <a:pt x="232742" y="188995"/>
                  <a:pt x="231484" y="188029"/>
                </a:cubicBezTo>
                <a:cubicBezTo>
                  <a:pt x="230872" y="187563"/>
                  <a:pt x="230428" y="187072"/>
                  <a:pt x="230163" y="186784"/>
                </a:cubicBezTo>
                <a:cubicBezTo>
                  <a:pt x="230144" y="186393"/>
                  <a:pt x="230106" y="185742"/>
                  <a:pt x="230201" y="184978"/>
                </a:cubicBezTo>
                <a:cubicBezTo>
                  <a:pt x="230392" y="183404"/>
                  <a:pt x="230804" y="181328"/>
                  <a:pt x="231187" y="179174"/>
                </a:cubicBezTo>
                <a:cubicBezTo>
                  <a:pt x="231570" y="177018"/>
                  <a:pt x="231946" y="174792"/>
                  <a:pt x="232024" y="172588"/>
                </a:cubicBezTo>
                <a:cubicBezTo>
                  <a:pt x="232024" y="169156"/>
                  <a:pt x="230981" y="166486"/>
                  <a:pt x="229736" y="165241"/>
                </a:cubicBezTo>
                <a:cubicBezTo>
                  <a:pt x="227157" y="162688"/>
                  <a:pt x="224553" y="162946"/>
                  <a:pt x="222350" y="163046"/>
                </a:cubicBezTo>
                <a:cubicBezTo>
                  <a:pt x="220147" y="163141"/>
                  <a:pt x="217953" y="163550"/>
                  <a:pt x="215802" y="163960"/>
                </a:cubicBezTo>
                <a:cubicBezTo>
                  <a:pt x="213651" y="164360"/>
                  <a:pt x="211570" y="164779"/>
                  <a:pt x="209997" y="164983"/>
                </a:cubicBezTo>
                <a:cubicBezTo>
                  <a:pt x="209234" y="165088"/>
                  <a:pt x="208571" y="165078"/>
                  <a:pt x="208174" y="165078"/>
                </a:cubicBezTo>
                <a:cubicBezTo>
                  <a:pt x="207882" y="164821"/>
                  <a:pt x="207384" y="164383"/>
                  <a:pt x="206909" y="163776"/>
                </a:cubicBezTo>
                <a:cubicBezTo>
                  <a:pt x="205931" y="162530"/>
                  <a:pt x="204739" y="160769"/>
                  <a:pt x="203486" y="158976"/>
                </a:cubicBezTo>
                <a:cubicBezTo>
                  <a:pt x="202233" y="157183"/>
                  <a:pt x="200951" y="155343"/>
                  <a:pt x="199449" y="153730"/>
                </a:cubicBezTo>
                <a:cubicBezTo>
                  <a:pt x="197948" y="152117"/>
                  <a:pt x="196259" y="150121"/>
                  <a:pt x="192640" y="150121"/>
                </a:cubicBezTo>
                <a:lnTo>
                  <a:pt x="192621" y="150121"/>
                </a:lnTo>
                <a:lnTo>
                  <a:pt x="192621" y="150121"/>
                </a:lnTo>
                <a:cubicBezTo>
                  <a:pt x="188993" y="150121"/>
                  <a:pt x="187337" y="152177"/>
                  <a:pt x="185850" y="153805"/>
                </a:cubicBezTo>
                <a:cubicBezTo>
                  <a:pt x="184362" y="155434"/>
                  <a:pt x="183085" y="157261"/>
                  <a:pt x="181850" y="159068"/>
                </a:cubicBezTo>
                <a:cubicBezTo>
                  <a:pt x="180614" y="160875"/>
                  <a:pt x="179429" y="162647"/>
                  <a:pt x="178464" y="163906"/>
                </a:cubicBezTo>
                <a:cubicBezTo>
                  <a:pt x="177994" y="164516"/>
                  <a:pt x="177507" y="164961"/>
                  <a:pt x="177217" y="165227"/>
                </a:cubicBezTo>
                <a:cubicBezTo>
                  <a:pt x="176826" y="165227"/>
                  <a:pt x="176176" y="165321"/>
                  <a:pt x="175413" y="165227"/>
                </a:cubicBezTo>
                <a:cubicBezTo>
                  <a:pt x="173838" y="165036"/>
                  <a:pt x="171745" y="164646"/>
                  <a:pt x="169590" y="164260"/>
                </a:cubicBezTo>
                <a:cubicBezTo>
                  <a:pt x="167435" y="163878"/>
                  <a:pt x="165226" y="163498"/>
                  <a:pt x="163023" y="163421"/>
                </a:cubicBezTo>
                <a:cubicBezTo>
                  <a:pt x="160820" y="163326"/>
                  <a:pt x="158209" y="163117"/>
                  <a:pt x="155656" y="165691"/>
                </a:cubicBezTo>
                <a:cubicBezTo>
                  <a:pt x="153103" y="168270"/>
                  <a:pt x="153361" y="170873"/>
                  <a:pt x="153461" y="173077"/>
                </a:cubicBezTo>
                <a:cubicBezTo>
                  <a:pt x="153560" y="175279"/>
                  <a:pt x="153950" y="177493"/>
                  <a:pt x="154353" y="179644"/>
                </a:cubicBezTo>
                <a:cubicBezTo>
                  <a:pt x="154757" y="181796"/>
                  <a:pt x="155188" y="183876"/>
                  <a:pt x="155395" y="185448"/>
                </a:cubicBezTo>
                <a:cubicBezTo>
                  <a:pt x="155495" y="186211"/>
                  <a:pt x="155471" y="186860"/>
                  <a:pt x="155452" y="187253"/>
                </a:cubicBezTo>
                <a:cubicBezTo>
                  <a:pt x="155186" y="187548"/>
                  <a:pt x="154739" y="188043"/>
                  <a:pt x="154131" y="188518"/>
                </a:cubicBezTo>
                <a:cubicBezTo>
                  <a:pt x="152882" y="189494"/>
                  <a:pt x="151126" y="190688"/>
                  <a:pt x="149332" y="191941"/>
                </a:cubicBezTo>
                <a:cubicBezTo>
                  <a:pt x="147537" y="193194"/>
                  <a:pt x="145717" y="194493"/>
                  <a:pt x="144104" y="195996"/>
                </a:cubicBezTo>
                <a:cubicBezTo>
                  <a:pt x="143552" y="196510"/>
                  <a:pt x="142997" y="197154"/>
                  <a:pt x="142448" y="197782"/>
                </a:cubicBezTo>
                <a:lnTo>
                  <a:pt x="35719" y="197668"/>
                </a:lnTo>
                <a:lnTo>
                  <a:pt x="35719" y="35742"/>
                </a:lnTo>
                <a:lnTo>
                  <a:pt x="254794" y="35742"/>
                </a:lnTo>
                <a:lnTo>
                  <a:pt x="254794" y="122286"/>
                </a:lnTo>
                <a:cubicBezTo>
                  <a:pt x="254702" y="128727"/>
                  <a:pt x="264410" y="128727"/>
                  <a:pt x="264319" y="122286"/>
                </a:cubicBezTo>
                <a:lnTo>
                  <a:pt x="264319" y="30980"/>
                </a:lnTo>
                <a:cubicBezTo>
                  <a:pt x="264318" y="28349"/>
                  <a:pt x="262186" y="26217"/>
                  <a:pt x="259556" y="26217"/>
                </a:cubicBezTo>
                <a:lnTo>
                  <a:pt x="30956" y="26217"/>
                </a:lnTo>
                <a:cubicBezTo>
                  <a:pt x="28326" y="26217"/>
                  <a:pt x="26194" y="28349"/>
                  <a:pt x="26194" y="30980"/>
                </a:cubicBezTo>
                <a:lnTo>
                  <a:pt x="26194" y="202431"/>
                </a:lnTo>
                <a:cubicBezTo>
                  <a:pt x="26194" y="205061"/>
                  <a:pt x="28326" y="207193"/>
                  <a:pt x="30956" y="207193"/>
                </a:cubicBezTo>
                <a:lnTo>
                  <a:pt x="142019" y="207193"/>
                </a:lnTo>
                <a:cubicBezTo>
                  <a:pt x="142682" y="208069"/>
                  <a:pt x="143444" y="208827"/>
                  <a:pt x="144159" y="209480"/>
                </a:cubicBezTo>
                <a:cubicBezTo>
                  <a:pt x="145787" y="210967"/>
                  <a:pt x="147635" y="212245"/>
                  <a:pt x="149442" y="213480"/>
                </a:cubicBezTo>
                <a:cubicBezTo>
                  <a:pt x="151179" y="214668"/>
                  <a:pt x="152846" y="215774"/>
                  <a:pt x="154093" y="216718"/>
                </a:cubicBezTo>
                <a:lnTo>
                  <a:pt x="16669" y="216718"/>
                </a:lnTo>
                <a:lnTo>
                  <a:pt x="16669" y="16692"/>
                </a:lnTo>
                <a:close/>
                <a:moveTo>
                  <a:pt x="183282" y="50047"/>
                </a:moveTo>
                <a:lnTo>
                  <a:pt x="183282" y="50047"/>
                </a:lnTo>
                <a:cubicBezTo>
                  <a:pt x="182762" y="50056"/>
                  <a:pt x="182246" y="50153"/>
                  <a:pt x="181756" y="50324"/>
                </a:cubicBezTo>
                <a:lnTo>
                  <a:pt x="145294" y="63997"/>
                </a:lnTo>
                <a:lnTo>
                  <a:pt x="108886" y="50342"/>
                </a:lnTo>
                <a:cubicBezTo>
                  <a:pt x="108292" y="50124"/>
                  <a:pt x="107660" y="50019"/>
                  <a:pt x="107026" y="50047"/>
                </a:cubicBezTo>
                <a:cubicBezTo>
                  <a:pt x="104469" y="50153"/>
                  <a:pt x="102448" y="52250"/>
                  <a:pt x="102450" y="54809"/>
                </a:cubicBezTo>
                <a:lnTo>
                  <a:pt x="102450" y="92909"/>
                </a:lnTo>
                <a:cubicBezTo>
                  <a:pt x="102458" y="94895"/>
                  <a:pt x="103696" y="96666"/>
                  <a:pt x="105556" y="97356"/>
                </a:cubicBezTo>
                <a:lnTo>
                  <a:pt x="143582" y="111607"/>
                </a:lnTo>
                <a:lnTo>
                  <a:pt x="143601" y="111607"/>
                </a:lnTo>
                <a:lnTo>
                  <a:pt x="143658" y="111607"/>
                </a:lnTo>
                <a:cubicBezTo>
                  <a:pt x="143936" y="111701"/>
                  <a:pt x="144222" y="111778"/>
                  <a:pt x="144513" y="111826"/>
                </a:cubicBezTo>
                <a:lnTo>
                  <a:pt x="144571" y="111826"/>
                </a:lnTo>
                <a:cubicBezTo>
                  <a:pt x="144712" y="111826"/>
                  <a:pt x="144854" y="111921"/>
                  <a:pt x="144998" y="111921"/>
                </a:cubicBezTo>
                <a:lnTo>
                  <a:pt x="145055" y="111921"/>
                </a:lnTo>
                <a:cubicBezTo>
                  <a:pt x="145217" y="111929"/>
                  <a:pt x="145378" y="111929"/>
                  <a:pt x="145539" y="111921"/>
                </a:cubicBezTo>
                <a:cubicBezTo>
                  <a:pt x="145633" y="111923"/>
                  <a:pt x="145725" y="111923"/>
                  <a:pt x="145818" y="111921"/>
                </a:cubicBezTo>
                <a:cubicBezTo>
                  <a:pt x="145956" y="111921"/>
                  <a:pt x="146093" y="111826"/>
                  <a:pt x="146228" y="111826"/>
                </a:cubicBezTo>
                <a:cubicBezTo>
                  <a:pt x="146290" y="111827"/>
                  <a:pt x="146352" y="111827"/>
                  <a:pt x="146414" y="111826"/>
                </a:cubicBezTo>
                <a:cubicBezTo>
                  <a:pt x="146591" y="111826"/>
                  <a:pt x="146765" y="111721"/>
                  <a:pt x="146935" y="111654"/>
                </a:cubicBezTo>
                <a:cubicBezTo>
                  <a:pt x="147080" y="111559"/>
                  <a:pt x="147223" y="111549"/>
                  <a:pt x="147362" y="111483"/>
                </a:cubicBezTo>
                <a:lnTo>
                  <a:pt x="185090" y="97344"/>
                </a:lnTo>
                <a:cubicBezTo>
                  <a:pt x="186944" y="96649"/>
                  <a:pt x="188173" y="94878"/>
                  <a:pt x="188179" y="92898"/>
                </a:cubicBezTo>
                <a:lnTo>
                  <a:pt x="188179" y="54798"/>
                </a:lnTo>
                <a:cubicBezTo>
                  <a:pt x="188179" y="52115"/>
                  <a:pt x="185967" y="49962"/>
                  <a:pt x="183286" y="50035"/>
                </a:cubicBezTo>
                <a:close/>
                <a:moveTo>
                  <a:pt x="111975" y="61674"/>
                </a:moveTo>
                <a:lnTo>
                  <a:pt x="140550" y="72410"/>
                </a:lnTo>
                <a:lnTo>
                  <a:pt x="140550" y="100332"/>
                </a:lnTo>
                <a:lnTo>
                  <a:pt x="111975" y="89617"/>
                </a:lnTo>
                <a:lnTo>
                  <a:pt x="111975" y="61674"/>
                </a:lnTo>
                <a:close/>
                <a:moveTo>
                  <a:pt x="178650" y="61674"/>
                </a:moveTo>
                <a:lnTo>
                  <a:pt x="178650" y="89599"/>
                </a:lnTo>
                <a:lnTo>
                  <a:pt x="150075" y="100332"/>
                </a:lnTo>
                <a:lnTo>
                  <a:pt x="150075" y="72390"/>
                </a:lnTo>
                <a:close/>
                <a:moveTo>
                  <a:pt x="45244" y="83367"/>
                </a:moveTo>
                <a:lnTo>
                  <a:pt x="45244" y="92892"/>
                </a:lnTo>
                <a:lnTo>
                  <a:pt x="54769" y="92892"/>
                </a:lnTo>
                <a:lnTo>
                  <a:pt x="54769" y="83367"/>
                </a:lnTo>
                <a:close/>
                <a:moveTo>
                  <a:pt x="64294" y="83367"/>
                </a:moveTo>
                <a:lnTo>
                  <a:pt x="64294" y="92892"/>
                </a:lnTo>
                <a:lnTo>
                  <a:pt x="73819" y="92892"/>
                </a:lnTo>
                <a:lnTo>
                  <a:pt x="73819" y="83367"/>
                </a:lnTo>
                <a:close/>
                <a:moveTo>
                  <a:pt x="83344" y="83367"/>
                </a:moveTo>
                <a:lnTo>
                  <a:pt x="83344" y="92892"/>
                </a:lnTo>
                <a:lnTo>
                  <a:pt x="92869" y="92892"/>
                </a:lnTo>
                <a:lnTo>
                  <a:pt x="92869" y="83367"/>
                </a:lnTo>
                <a:close/>
                <a:moveTo>
                  <a:pt x="197644" y="83367"/>
                </a:moveTo>
                <a:lnTo>
                  <a:pt x="197644" y="92892"/>
                </a:lnTo>
                <a:lnTo>
                  <a:pt x="207169" y="92892"/>
                </a:lnTo>
                <a:lnTo>
                  <a:pt x="207169" y="83367"/>
                </a:lnTo>
                <a:close/>
                <a:moveTo>
                  <a:pt x="216694" y="83367"/>
                </a:moveTo>
                <a:lnTo>
                  <a:pt x="216694" y="92892"/>
                </a:lnTo>
                <a:lnTo>
                  <a:pt x="226219" y="92892"/>
                </a:lnTo>
                <a:lnTo>
                  <a:pt x="226219" y="83367"/>
                </a:lnTo>
                <a:close/>
                <a:moveTo>
                  <a:pt x="235744" y="83367"/>
                </a:moveTo>
                <a:lnTo>
                  <a:pt x="235744" y="92892"/>
                </a:lnTo>
                <a:lnTo>
                  <a:pt x="245269" y="92892"/>
                </a:lnTo>
                <a:lnTo>
                  <a:pt x="245269" y="83367"/>
                </a:lnTo>
                <a:close/>
                <a:moveTo>
                  <a:pt x="107026" y="107141"/>
                </a:moveTo>
                <a:cubicBezTo>
                  <a:pt x="101757" y="107284"/>
                  <a:pt x="100592" y="114615"/>
                  <a:pt x="105556" y="116388"/>
                </a:cubicBezTo>
                <a:lnTo>
                  <a:pt x="142261" y="130155"/>
                </a:lnTo>
                <a:cubicBezTo>
                  <a:pt x="143627" y="131165"/>
                  <a:pt x="145427" y="131372"/>
                  <a:pt x="146986" y="130698"/>
                </a:cubicBezTo>
                <a:lnTo>
                  <a:pt x="185086" y="116410"/>
                </a:lnTo>
                <a:cubicBezTo>
                  <a:pt x="190118" y="114605"/>
                  <a:pt x="188814" y="107154"/>
                  <a:pt x="183468" y="107164"/>
                </a:cubicBezTo>
                <a:cubicBezTo>
                  <a:pt x="182883" y="107163"/>
                  <a:pt x="182303" y="107269"/>
                  <a:pt x="181756" y="107478"/>
                </a:cubicBezTo>
                <a:lnTo>
                  <a:pt x="145349" y="121133"/>
                </a:lnTo>
                <a:lnTo>
                  <a:pt x="108886" y="107460"/>
                </a:lnTo>
                <a:cubicBezTo>
                  <a:pt x="108293" y="107231"/>
                  <a:pt x="107661" y="107126"/>
                  <a:pt x="107026" y="107145"/>
                </a:cubicBezTo>
                <a:close/>
                <a:moveTo>
                  <a:pt x="259482" y="143585"/>
                </a:moveTo>
                <a:cubicBezTo>
                  <a:pt x="256852" y="143585"/>
                  <a:pt x="254753" y="145792"/>
                  <a:pt x="254794" y="148422"/>
                </a:cubicBezTo>
                <a:lnTo>
                  <a:pt x="254794" y="159567"/>
                </a:lnTo>
                <a:cubicBezTo>
                  <a:pt x="254702" y="166007"/>
                  <a:pt x="264410" y="166007"/>
                  <a:pt x="264319" y="159567"/>
                </a:cubicBezTo>
                <a:lnTo>
                  <a:pt x="264319" y="148422"/>
                </a:lnTo>
                <a:cubicBezTo>
                  <a:pt x="264362" y="145734"/>
                  <a:pt x="262171" y="143542"/>
                  <a:pt x="259482" y="143585"/>
                </a:cubicBezTo>
                <a:close/>
                <a:moveTo>
                  <a:pt x="50006" y="159567"/>
                </a:moveTo>
                <a:cubicBezTo>
                  <a:pt x="47368" y="159567"/>
                  <a:pt x="45244" y="161691"/>
                  <a:pt x="45244" y="164330"/>
                </a:cubicBezTo>
                <a:cubicBezTo>
                  <a:pt x="45244" y="166968"/>
                  <a:pt x="47368" y="169092"/>
                  <a:pt x="50006" y="169092"/>
                </a:cubicBezTo>
                <a:lnTo>
                  <a:pt x="135731" y="169092"/>
                </a:lnTo>
                <a:cubicBezTo>
                  <a:pt x="138370" y="169092"/>
                  <a:pt x="140494" y="166968"/>
                  <a:pt x="140494" y="164330"/>
                </a:cubicBezTo>
                <a:cubicBezTo>
                  <a:pt x="140494" y="161691"/>
                  <a:pt x="138370" y="159567"/>
                  <a:pt x="135731" y="159567"/>
                </a:cubicBezTo>
                <a:close/>
                <a:moveTo>
                  <a:pt x="192677" y="160405"/>
                </a:moveTo>
                <a:cubicBezTo>
                  <a:pt x="193514" y="161339"/>
                  <a:pt x="194572" y="162746"/>
                  <a:pt x="195690" y="164348"/>
                </a:cubicBezTo>
                <a:cubicBezTo>
                  <a:pt x="196884" y="166056"/>
                  <a:pt x="198107" y="167893"/>
                  <a:pt x="199411" y="169557"/>
                </a:cubicBezTo>
                <a:cubicBezTo>
                  <a:pt x="200715" y="171221"/>
                  <a:pt x="201747" y="172857"/>
                  <a:pt x="204508" y="173985"/>
                </a:cubicBezTo>
                <a:cubicBezTo>
                  <a:pt x="207274" y="175115"/>
                  <a:pt x="209147" y="174671"/>
                  <a:pt x="211243" y="174394"/>
                </a:cubicBezTo>
                <a:cubicBezTo>
                  <a:pt x="213339" y="174118"/>
                  <a:pt x="215501" y="173662"/>
                  <a:pt x="217549" y="173279"/>
                </a:cubicBezTo>
                <a:cubicBezTo>
                  <a:pt x="219459" y="172917"/>
                  <a:pt x="221193" y="172679"/>
                  <a:pt x="222442" y="172593"/>
                </a:cubicBezTo>
                <a:cubicBezTo>
                  <a:pt x="222376" y="173844"/>
                  <a:pt x="222131" y="175573"/>
                  <a:pt x="221791" y="177486"/>
                </a:cubicBezTo>
                <a:cubicBezTo>
                  <a:pt x="221426" y="179538"/>
                  <a:pt x="221004" y="181713"/>
                  <a:pt x="220749" y="183812"/>
                </a:cubicBezTo>
                <a:cubicBezTo>
                  <a:pt x="220494" y="185911"/>
                  <a:pt x="220056" y="187791"/>
                  <a:pt x="221214" y="190547"/>
                </a:cubicBezTo>
                <a:cubicBezTo>
                  <a:pt x="222370" y="193300"/>
                  <a:pt x="224020" y="194301"/>
                  <a:pt x="225697" y="195588"/>
                </a:cubicBezTo>
                <a:cubicBezTo>
                  <a:pt x="227375" y="196874"/>
                  <a:pt x="229223" y="198095"/>
                  <a:pt x="230943" y="199270"/>
                </a:cubicBezTo>
                <a:cubicBezTo>
                  <a:pt x="232551" y="200370"/>
                  <a:pt x="233964" y="201404"/>
                  <a:pt x="234906" y="202230"/>
                </a:cubicBezTo>
                <a:cubicBezTo>
                  <a:pt x="233972" y="203068"/>
                  <a:pt x="232582" y="204125"/>
                  <a:pt x="230981" y="205243"/>
                </a:cubicBezTo>
                <a:cubicBezTo>
                  <a:pt x="229272" y="206436"/>
                  <a:pt x="227418" y="207679"/>
                  <a:pt x="225753" y="208983"/>
                </a:cubicBezTo>
                <a:cubicBezTo>
                  <a:pt x="224088" y="210286"/>
                  <a:pt x="222474" y="211295"/>
                  <a:pt x="221344" y="214061"/>
                </a:cubicBezTo>
                <a:cubicBezTo>
                  <a:pt x="220214" y="216827"/>
                  <a:pt x="220658" y="218699"/>
                  <a:pt x="220934" y="220796"/>
                </a:cubicBezTo>
                <a:cubicBezTo>
                  <a:pt x="221211" y="222891"/>
                  <a:pt x="221666" y="225073"/>
                  <a:pt x="222051" y="227121"/>
                </a:cubicBezTo>
                <a:cubicBezTo>
                  <a:pt x="222411" y="229037"/>
                  <a:pt x="222656" y="230764"/>
                  <a:pt x="222739" y="232013"/>
                </a:cubicBezTo>
                <a:cubicBezTo>
                  <a:pt x="221489" y="231918"/>
                  <a:pt x="219767" y="231699"/>
                  <a:pt x="217846" y="231365"/>
                </a:cubicBezTo>
                <a:cubicBezTo>
                  <a:pt x="215795" y="231003"/>
                  <a:pt x="213601" y="230585"/>
                  <a:pt x="211503" y="230323"/>
                </a:cubicBezTo>
                <a:cubicBezTo>
                  <a:pt x="209404" y="230066"/>
                  <a:pt x="207541" y="229628"/>
                  <a:pt x="204787" y="230791"/>
                </a:cubicBezTo>
                <a:cubicBezTo>
                  <a:pt x="202033" y="231947"/>
                  <a:pt x="201032" y="233578"/>
                  <a:pt x="199745" y="235255"/>
                </a:cubicBezTo>
                <a:cubicBezTo>
                  <a:pt x="198458" y="236933"/>
                  <a:pt x="197238" y="238799"/>
                  <a:pt x="196062" y="240520"/>
                </a:cubicBezTo>
                <a:cubicBezTo>
                  <a:pt x="194959" y="242133"/>
                  <a:pt x="193911" y="243540"/>
                  <a:pt x="193085" y="244483"/>
                </a:cubicBezTo>
                <a:cubicBezTo>
                  <a:pt x="192249" y="243549"/>
                  <a:pt x="191190" y="242140"/>
                  <a:pt x="190071" y="240539"/>
                </a:cubicBezTo>
                <a:cubicBezTo>
                  <a:pt x="188878" y="238831"/>
                  <a:pt x="187654" y="236993"/>
                  <a:pt x="186351" y="235330"/>
                </a:cubicBezTo>
                <a:cubicBezTo>
                  <a:pt x="185047" y="233667"/>
                  <a:pt x="184015" y="232030"/>
                  <a:pt x="181253" y="230902"/>
                </a:cubicBezTo>
                <a:cubicBezTo>
                  <a:pt x="178488" y="229773"/>
                  <a:pt x="176634" y="230216"/>
                  <a:pt x="174538" y="230493"/>
                </a:cubicBezTo>
                <a:cubicBezTo>
                  <a:pt x="172441" y="230770"/>
                  <a:pt x="170260" y="231227"/>
                  <a:pt x="168212" y="231609"/>
                </a:cubicBezTo>
                <a:cubicBezTo>
                  <a:pt x="166288" y="231971"/>
                  <a:pt x="164551" y="232238"/>
                  <a:pt x="163301" y="232314"/>
                </a:cubicBezTo>
                <a:cubicBezTo>
                  <a:pt x="163368" y="231064"/>
                  <a:pt x="163630" y="229323"/>
                  <a:pt x="163971" y="227402"/>
                </a:cubicBezTo>
                <a:cubicBezTo>
                  <a:pt x="164335" y="225350"/>
                  <a:pt x="164756" y="223176"/>
                  <a:pt x="165012" y="221077"/>
                </a:cubicBezTo>
                <a:cubicBezTo>
                  <a:pt x="165268" y="218979"/>
                  <a:pt x="165704" y="217097"/>
                  <a:pt x="164548" y="214343"/>
                </a:cubicBezTo>
                <a:cubicBezTo>
                  <a:pt x="163391" y="211588"/>
                  <a:pt x="161742" y="210588"/>
                  <a:pt x="160064" y="209301"/>
                </a:cubicBezTo>
                <a:cubicBezTo>
                  <a:pt x="158387" y="208014"/>
                  <a:pt x="156538" y="206793"/>
                  <a:pt x="154818" y="205618"/>
                </a:cubicBezTo>
                <a:cubicBezTo>
                  <a:pt x="153206" y="204515"/>
                  <a:pt x="151797" y="203485"/>
                  <a:pt x="150855" y="202660"/>
                </a:cubicBezTo>
                <a:cubicBezTo>
                  <a:pt x="151789" y="201821"/>
                  <a:pt x="153179" y="200764"/>
                  <a:pt x="154781" y="199646"/>
                </a:cubicBezTo>
                <a:cubicBezTo>
                  <a:pt x="156489" y="198453"/>
                  <a:pt x="158344" y="197210"/>
                  <a:pt x="160008" y="195907"/>
                </a:cubicBezTo>
                <a:cubicBezTo>
                  <a:pt x="161673" y="194603"/>
                  <a:pt x="163306" y="193593"/>
                  <a:pt x="164436" y="190828"/>
                </a:cubicBezTo>
                <a:cubicBezTo>
                  <a:pt x="165565" y="188063"/>
                  <a:pt x="165103" y="186190"/>
                  <a:pt x="164827" y="184093"/>
                </a:cubicBezTo>
                <a:cubicBezTo>
                  <a:pt x="164550" y="181998"/>
                  <a:pt x="164095" y="179816"/>
                  <a:pt x="163710" y="177768"/>
                </a:cubicBezTo>
                <a:cubicBezTo>
                  <a:pt x="163350" y="175852"/>
                  <a:pt x="163104" y="174125"/>
                  <a:pt x="163022" y="172876"/>
                </a:cubicBezTo>
                <a:cubicBezTo>
                  <a:pt x="164272" y="172971"/>
                  <a:pt x="166012" y="173180"/>
                  <a:pt x="167933" y="173523"/>
                </a:cubicBezTo>
                <a:cubicBezTo>
                  <a:pt x="169985" y="173885"/>
                  <a:pt x="172159" y="174323"/>
                  <a:pt x="174258" y="174584"/>
                </a:cubicBezTo>
                <a:cubicBezTo>
                  <a:pt x="176357" y="174840"/>
                  <a:pt x="178220" y="175259"/>
                  <a:pt x="180974" y="174098"/>
                </a:cubicBezTo>
                <a:cubicBezTo>
                  <a:pt x="183728" y="172939"/>
                  <a:pt x="184729" y="171310"/>
                  <a:pt x="186016" y="169633"/>
                </a:cubicBezTo>
                <a:cubicBezTo>
                  <a:pt x="187302" y="167956"/>
                  <a:pt x="188523" y="166089"/>
                  <a:pt x="189699" y="164368"/>
                </a:cubicBezTo>
                <a:cubicBezTo>
                  <a:pt x="190802" y="162756"/>
                  <a:pt x="191850" y="161347"/>
                  <a:pt x="192676" y="160405"/>
                </a:cubicBezTo>
                <a:close/>
                <a:moveTo>
                  <a:pt x="50006" y="178617"/>
                </a:moveTo>
                <a:cubicBezTo>
                  <a:pt x="47368" y="178617"/>
                  <a:pt x="45244" y="180741"/>
                  <a:pt x="45244" y="183380"/>
                </a:cubicBezTo>
                <a:cubicBezTo>
                  <a:pt x="45244" y="186018"/>
                  <a:pt x="47368" y="188142"/>
                  <a:pt x="50006" y="188142"/>
                </a:cubicBezTo>
                <a:lnTo>
                  <a:pt x="88106" y="188142"/>
                </a:lnTo>
                <a:cubicBezTo>
                  <a:pt x="90745" y="188142"/>
                  <a:pt x="92869" y="186018"/>
                  <a:pt x="92869" y="183380"/>
                </a:cubicBezTo>
                <a:cubicBezTo>
                  <a:pt x="92869" y="180741"/>
                  <a:pt x="90745" y="178617"/>
                  <a:pt x="88106" y="178617"/>
                </a:cubicBezTo>
                <a:close/>
                <a:moveTo>
                  <a:pt x="192881" y="178617"/>
                </a:moveTo>
                <a:cubicBezTo>
                  <a:pt x="179786" y="178617"/>
                  <a:pt x="169069" y="189335"/>
                  <a:pt x="169069" y="202430"/>
                </a:cubicBezTo>
                <a:cubicBezTo>
                  <a:pt x="169069" y="215524"/>
                  <a:pt x="179786" y="226242"/>
                  <a:pt x="192881" y="226242"/>
                </a:cubicBezTo>
                <a:cubicBezTo>
                  <a:pt x="205976" y="226242"/>
                  <a:pt x="216694" y="215524"/>
                  <a:pt x="216694" y="202430"/>
                </a:cubicBezTo>
                <a:cubicBezTo>
                  <a:pt x="216694" y="189335"/>
                  <a:pt x="205976" y="178617"/>
                  <a:pt x="192881" y="178617"/>
                </a:cubicBezTo>
                <a:close/>
                <a:moveTo>
                  <a:pt x="192881" y="188142"/>
                </a:moveTo>
                <a:cubicBezTo>
                  <a:pt x="200829" y="188142"/>
                  <a:pt x="207169" y="194481"/>
                  <a:pt x="207169" y="202430"/>
                </a:cubicBezTo>
                <a:cubicBezTo>
                  <a:pt x="207169" y="210376"/>
                  <a:pt x="200828" y="216717"/>
                  <a:pt x="192881" y="216717"/>
                </a:cubicBezTo>
                <a:cubicBezTo>
                  <a:pt x="184934" y="216717"/>
                  <a:pt x="178594" y="210376"/>
                  <a:pt x="178594" y="202430"/>
                </a:cubicBezTo>
                <a:cubicBezTo>
                  <a:pt x="178594" y="194481"/>
                  <a:pt x="184934" y="188142"/>
                  <a:pt x="192881" y="188142"/>
                </a:cubicBezTo>
                <a:close/>
                <a:moveTo>
                  <a:pt x="178594" y="240920"/>
                </a:moveTo>
                <a:cubicBezTo>
                  <a:pt x="178691" y="241034"/>
                  <a:pt x="178758" y="241053"/>
                  <a:pt x="178854" y="241177"/>
                </a:cubicBezTo>
                <a:cubicBezTo>
                  <a:pt x="179832" y="242424"/>
                  <a:pt x="181024" y="244184"/>
                  <a:pt x="182277" y="245977"/>
                </a:cubicBezTo>
                <a:cubicBezTo>
                  <a:pt x="183530" y="247770"/>
                  <a:pt x="184831" y="249592"/>
                  <a:pt x="186332" y="251204"/>
                </a:cubicBezTo>
                <a:cubicBezTo>
                  <a:pt x="187834" y="252817"/>
                  <a:pt x="189504" y="254814"/>
                  <a:pt x="193123" y="254814"/>
                </a:cubicBezTo>
                <a:lnTo>
                  <a:pt x="193142" y="254814"/>
                </a:lnTo>
                <a:cubicBezTo>
                  <a:pt x="196770" y="254814"/>
                  <a:pt x="198426" y="252775"/>
                  <a:pt x="199913" y="251147"/>
                </a:cubicBezTo>
                <a:cubicBezTo>
                  <a:pt x="201401" y="249518"/>
                  <a:pt x="202678" y="247690"/>
                  <a:pt x="203913" y="245884"/>
                </a:cubicBezTo>
                <a:cubicBezTo>
                  <a:pt x="205101" y="244147"/>
                  <a:pt x="206224" y="242481"/>
                  <a:pt x="207169" y="241232"/>
                </a:cubicBezTo>
                <a:lnTo>
                  <a:pt x="207169" y="278643"/>
                </a:lnTo>
                <a:lnTo>
                  <a:pt x="195746" y="270067"/>
                </a:lnTo>
                <a:cubicBezTo>
                  <a:pt x="194054" y="268800"/>
                  <a:pt x="191728" y="268800"/>
                  <a:pt x="190035" y="270067"/>
                </a:cubicBezTo>
                <a:lnTo>
                  <a:pt x="178594" y="278643"/>
                </a:lnTo>
                <a:lnTo>
                  <a:pt x="178594" y="24091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8B26B55-B228-43EA-8502-7E7718D20163}"/>
              </a:ext>
            </a:extLst>
          </p:cNvPr>
          <p:cNvCxnSpPr>
            <a:cxnSpLocks/>
          </p:cNvCxnSpPr>
          <p:nvPr/>
        </p:nvCxnSpPr>
        <p:spPr>
          <a:xfrm>
            <a:off x="877383" y="3977268"/>
            <a:ext cx="235530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6A545C4-B77F-40AB-839D-4918714AFB78}"/>
              </a:ext>
            </a:extLst>
          </p:cNvPr>
          <p:cNvSpPr txBox="1"/>
          <p:nvPr/>
        </p:nvSpPr>
        <p:spPr>
          <a:xfrm>
            <a:off x="857849" y="4215310"/>
            <a:ext cx="241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</a:p>
        </p:txBody>
      </p:sp>
      <p:sp>
        <p:nvSpPr>
          <p:cNvPr id="25" name="PA-文本框 24">
            <a:extLst>
              <a:ext uri="{FF2B5EF4-FFF2-40B4-BE49-F238E27FC236}">
                <a16:creationId xmlns:a16="http://schemas.microsoft.com/office/drawing/2014/main" id="{C72EA9C8-3041-49B7-8731-44F61D0F136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07780" y="4545570"/>
            <a:ext cx="2515282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这里输入解释说明性文字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-圆角矩形 4">
            <a:extLst>
              <a:ext uri="{FF2B5EF4-FFF2-40B4-BE49-F238E27FC236}">
                <a16:creationId xmlns:a16="http://schemas.microsoft.com/office/drawing/2014/main" id="{A8178559-6556-474D-8B14-23F80CDA518A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3474063" y="2244471"/>
            <a:ext cx="2536052" cy="3021981"/>
          </a:xfrm>
          <a:prstGeom prst="roundRect">
            <a:avLst>
              <a:gd name="adj" fmla="val 6008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sx="101000" sy="101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图形 19">
            <a:extLst>
              <a:ext uri="{FF2B5EF4-FFF2-40B4-BE49-F238E27FC236}">
                <a16:creationId xmlns:a16="http://schemas.microsoft.com/office/drawing/2014/main" id="{63B06ABE-F86C-41E8-AD23-AB8879A1BC91}"/>
              </a:ext>
            </a:extLst>
          </p:cNvPr>
          <p:cNvSpPr/>
          <p:nvPr/>
        </p:nvSpPr>
        <p:spPr>
          <a:xfrm>
            <a:off x="4447166" y="2603400"/>
            <a:ext cx="589848" cy="842640"/>
          </a:xfrm>
          <a:custGeom>
            <a:avLst/>
            <a:gdLst>
              <a:gd name="connsiteX0" fmla="*/ 56890 w 200025"/>
              <a:gd name="connsiteY0" fmla="*/ 7144 h 285750"/>
              <a:gd name="connsiteX1" fmla="*/ 37840 w 200025"/>
              <a:gd name="connsiteY1" fmla="*/ 26194 h 285750"/>
              <a:gd name="connsiteX2" fmla="*/ 56890 w 200025"/>
              <a:gd name="connsiteY2" fmla="*/ 45244 h 285750"/>
              <a:gd name="connsiteX3" fmla="*/ 75940 w 200025"/>
              <a:gd name="connsiteY3" fmla="*/ 26194 h 285750"/>
              <a:gd name="connsiteX4" fmla="*/ 56890 w 200025"/>
              <a:gd name="connsiteY4" fmla="*/ 7144 h 285750"/>
              <a:gd name="connsiteX5" fmla="*/ 56890 w 200025"/>
              <a:gd name="connsiteY5" fmla="*/ 16669 h 285750"/>
              <a:gd name="connsiteX6" fmla="*/ 66415 w 200025"/>
              <a:gd name="connsiteY6" fmla="*/ 26194 h 285750"/>
              <a:gd name="connsiteX7" fmla="*/ 56890 w 200025"/>
              <a:gd name="connsiteY7" fmla="*/ 35719 h 285750"/>
              <a:gd name="connsiteX8" fmla="*/ 47365 w 200025"/>
              <a:gd name="connsiteY8" fmla="*/ 26194 h 285750"/>
              <a:gd name="connsiteX9" fmla="*/ 56890 w 200025"/>
              <a:gd name="connsiteY9" fmla="*/ 16669 h 285750"/>
              <a:gd name="connsiteX10" fmla="*/ 128327 w 200025"/>
              <a:gd name="connsiteY10" fmla="*/ 30956 h 285750"/>
              <a:gd name="connsiteX11" fmla="*/ 114040 w 200025"/>
              <a:gd name="connsiteY11" fmla="*/ 45244 h 285750"/>
              <a:gd name="connsiteX12" fmla="*/ 128327 w 200025"/>
              <a:gd name="connsiteY12" fmla="*/ 59531 h 285750"/>
              <a:gd name="connsiteX13" fmla="*/ 142615 w 200025"/>
              <a:gd name="connsiteY13" fmla="*/ 45244 h 285750"/>
              <a:gd name="connsiteX14" fmla="*/ 128327 w 200025"/>
              <a:gd name="connsiteY14" fmla="*/ 30956 h 285750"/>
              <a:gd name="connsiteX15" fmla="*/ 128327 w 200025"/>
              <a:gd name="connsiteY15" fmla="*/ 40481 h 285750"/>
              <a:gd name="connsiteX16" fmla="*/ 133090 w 200025"/>
              <a:gd name="connsiteY16" fmla="*/ 45244 h 285750"/>
              <a:gd name="connsiteX17" fmla="*/ 128327 w 200025"/>
              <a:gd name="connsiteY17" fmla="*/ 50006 h 285750"/>
              <a:gd name="connsiteX18" fmla="*/ 123565 w 200025"/>
              <a:gd name="connsiteY18" fmla="*/ 45244 h 285750"/>
              <a:gd name="connsiteX19" fmla="*/ 128327 w 200025"/>
              <a:gd name="connsiteY19" fmla="*/ 40481 h 285750"/>
              <a:gd name="connsiteX20" fmla="*/ 71159 w 200025"/>
              <a:gd name="connsiteY20" fmla="*/ 64294 h 285750"/>
              <a:gd name="connsiteX21" fmla="*/ 56871 w 200025"/>
              <a:gd name="connsiteY21" fmla="*/ 78581 h 285750"/>
              <a:gd name="connsiteX22" fmla="*/ 71159 w 200025"/>
              <a:gd name="connsiteY22" fmla="*/ 92869 h 285750"/>
              <a:gd name="connsiteX23" fmla="*/ 75921 w 200025"/>
              <a:gd name="connsiteY23" fmla="*/ 92869 h 285750"/>
              <a:gd name="connsiteX24" fmla="*/ 75921 w 200025"/>
              <a:gd name="connsiteY24" fmla="*/ 106747 h 285750"/>
              <a:gd name="connsiteX25" fmla="*/ 75921 w 200025"/>
              <a:gd name="connsiteY25" fmla="*/ 107452 h 285750"/>
              <a:gd name="connsiteX26" fmla="*/ 75921 w 200025"/>
              <a:gd name="connsiteY26" fmla="*/ 144843 h 285750"/>
              <a:gd name="connsiteX27" fmla="*/ 75921 w 200025"/>
              <a:gd name="connsiteY27" fmla="*/ 145549 h 285750"/>
              <a:gd name="connsiteX28" fmla="*/ 75921 w 200025"/>
              <a:gd name="connsiteY28" fmla="*/ 150441 h 285750"/>
              <a:gd name="connsiteX29" fmla="*/ 11460 w 200025"/>
              <a:gd name="connsiteY29" fmla="*/ 245784 h 285750"/>
              <a:gd name="connsiteX30" fmla="*/ 7144 w 200025"/>
              <a:gd name="connsiteY30" fmla="*/ 259538 h 285750"/>
              <a:gd name="connsiteX31" fmla="*/ 12055 w 200025"/>
              <a:gd name="connsiteY31" fmla="*/ 273844 h 285750"/>
              <a:gd name="connsiteX32" fmla="*/ 31124 w 200025"/>
              <a:gd name="connsiteY32" fmla="*/ 283369 h 285750"/>
              <a:gd name="connsiteX33" fmla="*/ 178278 w 200025"/>
              <a:gd name="connsiteY33" fmla="*/ 283369 h 285750"/>
              <a:gd name="connsiteX34" fmla="*/ 196955 w 200025"/>
              <a:gd name="connsiteY34" fmla="*/ 273844 h 285750"/>
              <a:gd name="connsiteX35" fmla="*/ 201885 w 200025"/>
              <a:gd name="connsiteY35" fmla="*/ 259538 h 285750"/>
              <a:gd name="connsiteX36" fmla="*/ 197551 w 200025"/>
              <a:gd name="connsiteY36" fmla="*/ 245790 h 285750"/>
              <a:gd name="connsiteX37" fmla="*/ 133071 w 200025"/>
              <a:gd name="connsiteY37" fmla="*/ 150318 h 285750"/>
              <a:gd name="connsiteX38" fmla="*/ 133071 w 200025"/>
              <a:gd name="connsiteY38" fmla="*/ 92869 h 285750"/>
              <a:gd name="connsiteX39" fmla="*/ 137834 w 200025"/>
              <a:gd name="connsiteY39" fmla="*/ 92869 h 285750"/>
              <a:gd name="connsiteX40" fmla="*/ 152121 w 200025"/>
              <a:gd name="connsiteY40" fmla="*/ 78581 h 285750"/>
              <a:gd name="connsiteX41" fmla="*/ 137834 w 200025"/>
              <a:gd name="connsiteY41" fmla="*/ 64294 h 285750"/>
              <a:gd name="connsiteX42" fmla="*/ 71159 w 200025"/>
              <a:gd name="connsiteY42" fmla="*/ 64294 h 285750"/>
              <a:gd name="connsiteX43" fmla="*/ 71139 w 200025"/>
              <a:gd name="connsiteY43" fmla="*/ 73819 h 285750"/>
              <a:gd name="connsiteX44" fmla="*/ 71159 w 200025"/>
              <a:gd name="connsiteY44" fmla="*/ 73819 h 285750"/>
              <a:gd name="connsiteX45" fmla="*/ 137834 w 200025"/>
              <a:gd name="connsiteY45" fmla="*/ 73819 h 285750"/>
              <a:gd name="connsiteX46" fmla="*/ 142596 w 200025"/>
              <a:gd name="connsiteY46" fmla="*/ 78581 h 285750"/>
              <a:gd name="connsiteX47" fmla="*/ 137834 w 200025"/>
              <a:gd name="connsiteY47" fmla="*/ 83344 h 285750"/>
              <a:gd name="connsiteX48" fmla="*/ 128643 w 200025"/>
              <a:gd name="connsiteY48" fmla="*/ 83344 h 285750"/>
              <a:gd name="connsiteX49" fmla="*/ 128290 w 200025"/>
              <a:gd name="connsiteY49" fmla="*/ 83344 h 285750"/>
              <a:gd name="connsiteX50" fmla="*/ 80665 w 200025"/>
              <a:gd name="connsiteY50" fmla="*/ 83344 h 285750"/>
              <a:gd name="connsiteX51" fmla="*/ 71140 w 200025"/>
              <a:gd name="connsiteY51" fmla="*/ 83344 h 285750"/>
              <a:gd name="connsiteX52" fmla="*/ 66377 w 200025"/>
              <a:gd name="connsiteY52" fmla="*/ 78581 h 285750"/>
              <a:gd name="connsiteX53" fmla="*/ 71140 w 200025"/>
              <a:gd name="connsiteY53" fmla="*/ 73819 h 285750"/>
              <a:gd name="connsiteX54" fmla="*/ 85446 w 200025"/>
              <a:gd name="connsiteY54" fmla="*/ 92869 h 285750"/>
              <a:gd name="connsiteX55" fmla="*/ 123546 w 200025"/>
              <a:gd name="connsiteY55" fmla="*/ 92869 h 285750"/>
              <a:gd name="connsiteX56" fmla="*/ 123546 w 200025"/>
              <a:gd name="connsiteY56" fmla="*/ 151805 h 285750"/>
              <a:gd name="connsiteX57" fmla="*/ 124346 w 200025"/>
              <a:gd name="connsiteY57" fmla="*/ 154465 h 285750"/>
              <a:gd name="connsiteX58" fmla="*/ 166390 w 200025"/>
              <a:gd name="connsiteY58" fmla="*/ 216694 h 285750"/>
              <a:gd name="connsiteX59" fmla="*/ 110226 w 200025"/>
              <a:gd name="connsiteY59" fmla="*/ 216694 h 285750"/>
              <a:gd name="connsiteX60" fmla="*/ 105396 w 200025"/>
              <a:gd name="connsiteY60" fmla="*/ 221389 h 285750"/>
              <a:gd name="connsiteX61" fmla="*/ 110091 w 200025"/>
              <a:gd name="connsiteY61" fmla="*/ 226219 h 285750"/>
              <a:gd name="connsiteX62" fmla="*/ 110226 w 200025"/>
              <a:gd name="connsiteY62" fmla="*/ 226219 h 285750"/>
              <a:gd name="connsiteX63" fmla="*/ 171190 w 200025"/>
              <a:gd name="connsiteY63" fmla="*/ 226219 h 285750"/>
              <a:gd name="connsiteX64" fmla="*/ 172678 w 200025"/>
              <a:gd name="connsiteY64" fmla="*/ 226000 h 285750"/>
              <a:gd name="connsiteX65" fmla="*/ 188547 w 200025"/>
              <a:gd name="connsiteY65" fmla="*/ 249496 h 285750"/>
              <a:gd name="connsiteX66" fmla="*/ 189719 w 200025"/>
              <a:gd name="connsiteY66" fmla="*/ 251337 h 285750"/>
              <a:gd name="connsiteX67" fmla="*/ 192360 w 200025"/>
              <a:gd name="connsiteY67" fmla="*/ 259560 h 285750"/>
              <a:gd name="connsiteX68" fmla="*/ 178073 w 200025"/>
              <a:gd name="connsiteY68" fmla="*/ 273847 h 285750"/>
              <a:gd name="connsiteX69" fmla="*/ 30975 w 200025"/>
              <a:gd name="connsiteY69" fmla="*/ 273847 h 285750"/>
              <a:gd name="connsiteX70" fmla="*/ 16687 w 200025"/>
              <a:gd name="connsiteY70" fmla="*/ 259560 h 285750"/>
              <a:gd name="connsiteX71" fmla="*/ 19329 w 200025"/>
              <a:gd name="connsiteY71" fmla="*/ 251337 h 285750"/>
              <a:gd name="connsiteX72" fmla="*/ 20482 w 200025"/>
              <a:gd name="connsiteY72" fmla="*/ 249496 h 285750"/>
              <a:gd name="connsiteX73" fmla="*/ 36202 w 200025"/>
              <a:gd name="connsiteY73" fmla="*/ 226222 h 285750"/>
              <a:gd name="connsiteX74" fmla="*/ 56890 w 200025"/>
              <a:gd name="connsiteY74" fmla="*/ 226222 h 285750"/>
              <a:gd name="connsiteX75" fmla="*/ 61719 w 200025"/>
              <a:gd name="connsiteY75" fmla="*/ 221527 h 285750"/>
              <a:gd name="connsiteX76" fmla="*/ 57024 w 200025"/>
              <a:gd name="connsiteY76" fmla="*/ 216697 h 285750"/>
              <a:gd name="connsiteX77" fmla="*/ 56890 w 200025"/>
              <a:gd name="connsiteY77" fmla="*/ 216697 h 285750"/>
              <a:gd name="connsiteX78" fmla="*/ 42639 w 200025"/>
              <a:gd name="connsiteY78" fmla="*/ 216697 h 285750"/>
              <a:gd name="connsiteX79" fmla="*/ 84627 w 200025"/>
              <a:gd name="connsiteY79" fmla="*/ 154580 h 285750"/>
              <a:gd name="connsiteX80" fmla="*/ 85446 w 200025"/>
              <a:gd name="connsiteY80" fmla="*/ 151920 h 285750"/>
              <a:gd name="connsiteX81" fmla="*/ 85446 w 200025"/>
              <a:gd name="connsiteY81" fmla="*/ 150022 h 285750"/>
              <a:gd name="connsiteX82" fmla="*/ 109202 w 200025"/>
              <a:gd name="connsiteY82" fmla="*/ 150022 h 285750"/>
              <a:gd name="connsiteX83" fmla="*/ 109202 w 200025"/>
              <a:gd name="connsiteY83" fmla="*/ 140497 h 285750"/>
              <a:gd name="connsiteX84" fmla="*/ 85446 w 200025"/>
              <a:gd name="connsiteY84" fmla="*/ 140497 h 285750"/>
              <a:gd name="connsiteX85" fmla="*/ 85446 w 200025"/>
              <a:gd name="connsiteY85" fmla="*/ 130972 h 285750"/>
              <a:gd name="connsiteX86" fmla="*/ 102747 w 200025"/>
              <a:gd name="connsiteY86" fmla="*/ 130972 h 285750"/>
              <a:gd name="connsiteX87" fmla="*/ 102747 w 200025"/>
              <a:gd name="connsiteY87" fmla="*/ 121447 h 285750"/>
              <a:gd name="connsiteX88" fmla="*/ 85446 w 200025"/>
              <a:gd name="connsiteY88" fmla="*/ 121447 h 285750"/>
              <a:gd name="connsiteX89" fmla="*/ 85446 w 200025"/>
              <a:gd name="connsiteY89" fmla="*/ 111922 h 285750"/>
              <a:gd name="connsiteX90" fmla="*/ 109202 w 200025"/>
              <a:gd name="connsiteY90" fmla="*/ 111922 h 285750"/>
              <a:gd name="connsiteX91" fmla="*/ 109202 w 200025"/>
              <a:gd name="connsiteY91" fmla="*/ 102397 h 285750"/>
              <a:gd name="connsiteX92" fmla="*/ 85446 w 200025"/>
              <a:gd name="connsiteY92" fmla="*/ 102397 h 285750"/>
              <a:gd name="connsiteX93" fmla="*/ 85446 w 200025"/>
              <a:gd name="connsiteY93" fmla="*/ 92872 h 285750"/>
              <a:gd name="connsiteX94" fmla="*/ 109277 w 200025"/>
              <a:gd name="connsiteY94" fmla="*/ 178594 h 285750"/>
              <a:gd name="connsiteX95" fmla="*/ 94989 w 200025"/>
              <a:gd name="connsiteY95" fmla="*/ 192881 h 285750"/>
              <a:gd name="connsiteX96" fmla="*/ 109277 w 200025"/>
              <a:gd name="connsiteY96" fmla="*/ 207169 h 285750"/>
              <a:gd name="connsiteX97" fmla="*/ 123564 w 200025"/>
              <a:gd name="connsiteY97" fmla="*/ 192881 h 285750"/>
              <a:gd name="connsiteX98" fmla="*/ 109277 w 200025"/>
              <a:gd name="connsiteY98" fmla="*/ 178594 h 285750"/>
              <a:gd name="connsiteX99" fmla="*/ 109277 w 200025"/>
              <a:gd name="connsiteY99" fmla="*/ 188119 h 285750"/>
              <a:gd name="connsiteX100" fmla="*/ 114039 w 200025"/>
              <a:gd name="connsiteY100" fmla="*/ 192881 h 285750"/>
              <a:gd name="connsiteX101" fmla="*/ 109277 w 200025"/>
              <a:gd name="connsiteY101" fmla="*/ 197644 h 285750"/>
              <a:gd name="connsiteX102" fmla="*/ 104514 w 200025"/>
              <a:gd name="connsiteY102" fmla="*/ 192881 h 285750"/>
              <a:gd name="connsiteX103" fmla="*/ 109277 w 200025"/>
              <a:gd name="connsiteY103" fmla="*/ 188119 h 285750"/>
              <a:gd name="connsiteX104" fmla="*/ 85464 w 200025"/>
              <a:gd name="connsiteY104" fmla="*/ 216694 h 285750"/>
              <a:gd name="connsiteX105" fmla="*/ 66414 w 200025"/>
              <a:gd name="connsiteY105" fmla="*/ 235744 h 285750"/>
              <a:gd name="connsiteX106" fmla="*/ 85464 w 200025"/>
              <a:gd name="connsiteY106" fmla="*/ 254794 h 285750"/>
              <a:gd name="connsiteX107" fmla="*/ 104514 w 200025"/>
              <a:gd name="connsiteY107" fmla="*/ 235744 h 285750"/>
              <a:gd name="connsiteX108" fmla="*/ 85464 w 200025"/>
              <a:gd name="connsiteY108" fmla="*/ 216694 h 285750"/>
              <a:gd name="connsiteX109" fmla="*/ 85464 w 200025"/>
              <a:gd name="connsiteY109" fmla="*/ 226219 h 285750"/>
              <a:gd name="connsiteX110" fmla="*/ 94989 w 200025"/>
              <a:gd name="connsiteY110" fmla="*/ 235744 h 285750"/>
              <a:gd name="connsiteX111" fmla="*/ 85464 w 200025"/>
              <a:gd name="connsiteY111" fmla="*/ 245269 h 285750"/>
              <a:gd name="connsiteX112" fmla="*/ 75939 w 200025"/>
              <a:gd name="connsiteY112" fmla="*/ 235744 h 285750"/>
              <a:gd name="connsiteX113" fmla="*/ 85464 w 200025"/>
              <a:gd name="connsiteY113" fmla="*/ 226219 h 285750"/>
              <a:gd name="connsiteX114" fmla="*/ 156902 w 200025"/>
              <a:gd name="connsiteY114" fmla="*/ 235744 h 285750"/>
              <a:gd name="connsiteX115" fmla="*/ 142614 w 200025"/>
              <a:gd name="connsiteY115" fmla="*/ 250031 h 285750"/>
              <a:gd name="connsiteX116" fmla="*/ 156902 w 200025"/>
              <a:gd name="connsiteY116" fmla="*/ 264319 h 285750"/>
              <a:gd name="connsiteX117" fmla="*/ 171189 w 200025"/>
              <a:gd name="connsiteY117" fmla="*/ 250031 h 285750"/>
              <a:gd name="connsiteX118" fmla="*/ 156902 w 200025"/>
              <a:gd name="connsiteY118" fmla="*/ 235744 h 285750"/>
              <a:gd name="connsiteX119" fmla="*/ 156902 w 200025"/>
              <a:gd name="connsiteY119" fmla="*/ 245269 h 285750"/>
              <a:gd name="connsiteX120" fmla="*/ 161664 w 200025"/>
              <a:gd name="connsiteY120" fmla="*/ 250031 h 285750"/>
              <a:gd name="connsiteX121" fmla="*/ 156902 w 200025"/>
              <a:gd name="connsiteY121" fmla="*/ 254794 h 285750"/>
              <a:gd name="connsiteX122" fmla="*/ 152139 w 200025"/>
              <a:gd name="connsiteY122" fmla="*/ 250031 h 285750"/>
              <a:gd name="connsiteX123" fmla="*/ 156902 w 200025"/>
              <a:gd name="connsiteY123" fmla="*/ 245269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00025" h="285750">
                <a:moveTo>
                  <a:pt x="56890" y="7144"/>
                </a:moveTo>
                <a:cubicBezTo>
                  <a:pt x="46425" y="7144"/>
                  <a:pt x="37839" y="15730"/>
                  <a:pt x="37840" y="26194"/>
                </a:cubicBezTo>
                <a:cubicBezTo>
                  <a:pt x="37839" y="36659"/>
                  <a:pt x="46425" y="45244"/>
                  <a:pt x="56890" y="45244"/>
                </a:cubicBezTo>
                <a:cubicBezTo>
                  <a:pt x="67354" y="45244"/>
                  <a:pt x="75940" y="36659"/>
                  <a:pt x="75940" y="26194"/>
                </a:cubicBezTo>
                <a:cubicBezTo>
                  <a:pt x="75940" y="15730"/>
                  <a:pt x="67354" y="7144"/>
                  <a:pt x="56890" y="7144"/>
                </a:cubicBezTo>
                <a:close/>
                <a:moveTo>
                  <a:pt x="56890" y="16669"/>
                </a:moveTo>
                <a:cubicBezTo>
                  <a:pt x="62206" y="16669"/>
                  <a:pt x="66415" y="20877"/>
                  <a:pt x="66415" y="26194"/>
                </a:cubicBezTo>
                <a:cubicBezTo>
                  <a:pt x="66415" y="31511"/>
                  <a:pt x="62206" y="35719"/>
                  <a:pt x="56890" y="35719"/>
                </a:cubicBezTo>
                <a:cubicBezTo>
                  <a:pt x="51573" y="35719"/>
                  <a:pt x="47365" y="31511"/>
                  <a:pt x="47365" y="26194"/>
                </a:cubicBezTo>
                <a:cubicBezTo>
                  <a:pt x="47365" y="20877"/>
                  <a:pt x="51573" y="16669"/>
                  <a:pt x="56890" y="16669"/>
                </a:cubicBezTo>
                <a:close/>
                <a:moveTo>
                  <a:pt x="128327" y="30956"/>
                </a:moveTo>
                <a:cubicBezTo>
                  <a:pt x="120493" y="30956"/>
                  <a:pt x="114039" y="37409"/>
                  <a:pt x="114040" y="45244"/>
                </a:cubicBezTo>
                <a:cubicBezTo>
                  <a:pt x="114039" y="53078"/>
                  <a:pt x="120493" y="59531"/>
                  <a:pt x="128327" y="59531"/>
                </a:cubicBezTo>
                <a:cubicBezTo>
                  <a:pt x="136161" y="59531"/>
                  <a:pt x="142615" y="53078"/>
                  <a:pt x="142615" y="45244"/>
                </a:cubicBezTo>
                <a:cubicBezTo>
                  <a:pt x="142615" y="37409"/>
                  <a:pt x="136161" y="30956"/>
                  <a:pt x="128327" y="30956"/>
                </a:cubicBezTo>
                <a:close/>
                <a:moveTo>
                  <a:pt x="128327" y="40481"/>
                </a:moveTo>
                <a:cubicBezTo>
                  <a:pt x="131014" y="40481"/>
                  <a:pt x="133090" y="42558"/>
                  <a:pt x="133090" y="45244"/>
                </a:cubicBezTo>
                <a:cubicBezTo>
                  <a:pt x="133090" y="47931"/>
                  <a:pt x="131014" y="50006"/>
                  <a:pt x="128327" y="50006"/>
                </a:cubicBezTo>
                <a:cubicBezTo>
                  <a:pt x="125640" y="50006"/>
                  <a:pt x="123565" y="47931"/>
                  <a:pt x="123565" y="45244"/>
                </a:cubicBezTo>
                <a:cubicBezTo>
                  <a:pt x="123565" y="42558"/>
                  <a:pt x="125640" y="40481"/>
                  <a:pt x="128327" y="40481"/>
                </a:cubicBezTo>
                <a:close/>
                <a:moveTo>
                  <a:pt x="71159" y="64294"/>
                </a:moveTo>
                <a:cubicBezTo>
                  <a:pt x="63326" y="64294"/>
                  <a:pt x="56871" y="70749"/>
                  <a:pt x="56871" y="78581"/>
                </a:cubicBezTo>
                <a:cubicBezTo>
                  <a:pt x="56871" y="86414"/>
                  <a:pt x="63326" y="92869"/>
                  <a:pt x="71159" y="92869"/>
                </a:cubicBezTo>
                <a:lnTo>
                  <a:pt x="75921" y="92869"/>
                </a:lnTo>
                <a:lnTo>
                  <a:pt x="75921" y="106747"/>
                </a:lnTo>
                <a:cubicBezTo>
                  <a:pt x="75902" y="106985"/>
                  <a:pt x="75902" y="107213"/>
                  <a:pt x="75921" y="107452"/>
                </a:cubicBezTo>
                <a:lnTo>
                  <a:pt x="75921" y="144843"/>
                </a:lnTo>
                <a:cubicBezTo>
                  <a:pt x="75902" y="145082"/>
                  <a:pt x="75902" y="145311"/>
                  <a:pt x="75921" y="145549"/>
                </a:cubicBezTo>
                <a:lnTo>
                  <a:pt x="75921" y="150441"/>
                </a:lnTo>
                <a:lnTo>
                  <a:pt x="11460" y="245784"/>
                </a:lnTo>
                <a:cubicBezTo>
                  <a:pt x="9173" y="249750"/>
                  <a:pt x="7144" y="255483"/>
                  <a:pt x="7144" y="259538"/>
                </a:cubicBezTo>
                <a:cubicBezTo>
                  <a:pt x="7144" y="264916"/>
                  <a:pt x="9017" y="269845"/>
                  <a:pt x="12055" y="273844"/>
                </a:cubicBezTo>
                <a:cubicBezTo>
                  <a:pt x="16686" y="279503"/>
                  <a:pt x="23453" y="283369"/>
                  <a:pt x="31124" y="283369"/>
                </a:cubicBezTo>
                <a:lnTo>
                  <a:pt x="178278" y="283369"/>
                </a:lnTo>
                <a:cubicBezTo>
                  <a:pt x="187180" y="283369"/>
                  <a:pt x="193882" y="277499"/>
                  <a:pt x="196955" y="273844"/>
                </a:cubicBezTo>
                <a:cubicBezTo>
                  <a:pt x="199994" y="269845"/>
                  <a:pt x="201885" y="264915"/>
                  <a:pt x="201885" y="259538"/>
                </a:cubicBezTo>
                <a:cubicBezTo>
                  <a:pt x="201885" y="254512"/>
                  <a:pt x="199775" y="249642"/>
                  <a:pt x="197551" y="245790"/>
                </a:cubicBezTo>
                <a:lnTo>
                  <a:pt x="133071" y="150318"/>
                </a:lnTo>
                <a:lnTo>
                  <a:pt x="133071" y="92869"/>
                </a:lnTo>
                <a:lnTo>
                  <a:pt x="137834" y="92869"/>
                </a:lnTo>
                <a:cubicBezTo>
                  <a:pt x="145666" y="92869"/>
                  <a:pt x="152121" y="86414"/>
                  <a:pt x="152121" y="78581"/>
                </a:cubicBezTo>
                <a:cubicBezTo>
                  <a:pt x="152121" y="70749"/>
                  <a:pt x="145666" y="64294"/>
                  <a:pt x="137834" y="64294"/>
                </a:cubicBezTo>
                <a:lnTo>
                  <a:pt x="71159" y="64294"/>
                </a:lnTo>
                <a:close/>
                <a:moveTo>
                  <a:pt x="71139" y="73819"/>
                </a:moveTo>
                <a:lnTo>
                  <a:pt x="71159" y="73819"/>
                </a:lnTo>
                <a:lnTo>
                  <a:pt x="137834" y="73819"/>
                </a:lnTo>
                <a:cubicBezTo>
                  <a:pt x="140554" y="73819"/>
                  <a:pt x="142596" y="75862"/>
                  <a:pt x="142596" y="78581"/>
                </a:cubicBezTo>
                <a:cubicBezTo>
                  <a:pt x="142596" y="81302"/>
                  <a:pt x="140554" y="83344"/>
                  <a:pt x="137834" y="83344"/>
                </a:cubicBezTo>
                <a:lnTo>
                  <a:pt x="128643" y="83344"/>
                </a:lnTo>
                <a:lnTo>
                  <a:pt x="128290" y="83344"/>
                </a:lnTo>
                <a:lnTo>
                  <a:pt x="80665" y="83344"/>
                </a:lnTo>
                <a:lnTo>
                  <a:pt x="71140" y="83344"/>
                </a:lnTo>
                <a:cubicBezTo>
                  <a:pt x="68419" y="83344"/>
                  <a:pt x="66377" y="81302"/>
                  <a:pt x="66377" y="78581"/>
                </a:cubicBezTo>
                <a:cubicBezTo>
                  <a:pt x="66377" y="75862"/>
                  <a:pt x="68419" y="73819"/>
                  <a:pt x="71140" y="73819"/>
                </a:cubicBezTo>
                <a:close/>
                <a:moveTo>
                  <a:pt x="85446" y="92869"/>
                </a:moveTo>
                <a:lnTo>
                  <a:pt x="123546" y="92869"/>
                </a:lnTo>
                <a:lnTo>
                  <a:pt x="123546" y="151805"/>
                </a:lnTo>
                <a:cubicBezTo>
                  <a:pt x="123548" y="152757"/>
                  <a:pt x="123814" y="153679"/>
                  <a:pt x="124346" y="154465"/>
                </a:cubicBezTo>
                <a:lnTo>
                  <a:pt x="166390" y="216694"/>
                </a:lnTo>
                <a:lnTo>
                  <a:pt x="110226" y="216694"/>
                </a:lnTo>
                <a:cubicBezTo>
                  <a:pt x="107596" y="216657"/>
                  <a:pt x="105433" y="218759"/>
                  <a:pt x="105396" y="221389"/>
                </a:cubicBezTo>
                <a:cubicBezTo>
                  <a:pt x="105359" y="224019"/>
                  <a:pt x="107461" y="226182"/>
                  <a:pt x="110091" y="226219"/>
                </a:cubicBezTo>
                <a:cubicBezTo>
                  <a:pt x="110136" y="226220"/>
                  <a:pt x="110181" y="226220"/>
                  <a:pt x="110226" y="226219"/>
                </a:cubicBezTo>
                <a:lnTo>
                  <a:pt x="171190" y="226219"/>
                </a:lnTo>
                <a:cubicBezTo>
                  <a:pt x="171694" y="226225"/>
                  <a:pt x="172197" y="226151"/>
                  <a:pt x="172678" y="226000"/>
                </a:cubicBezTo>
                <a:lnTo>
                  <a:pt x="188547" y="249496"/>
                </a:lnTo>
                <a:lnTo>
                  <a:pt x="189719" y="251337"/>
                </a:lnTo>
                <a:cubicBezTo>
                  <a:pt x="191383" y="253690"/>
                  <a:pt x="192360" y="256489"/>
                  <a:pt x="192360" y="259560"/>
                </a:cubicBezTo>
                <a:cubicBezTo>
                  <a:pt x="192360" y="267507"/>
                  <a:pt x="186020" y="273847"/>
                  <a:pt x="178073" y="273847"/>
                </a:cubicBezTo>
                <a:lnTo>
                  <a:pt x="30975" y="273847"/>
                </a:lnTo>
                <a:cubicBezTo>
                  <a:pt x="23028" y="273847"/>
                  <a:pt x="16687" y="267507"/>
                  <a:pt x="16687" y="259560"/>
                </a:cubicBezTo>
                <a:cubicBezTo>
                  <a:pt x="16687" y="256490"/>
                  <a:pt x="17665" y="253687"/>
                  <a:pt x="19329" y="251337"/>
                </a:cubicBezTo>
                <a:lnTo>
                  <a:pt x="20482" y="249496"/>
                </a:lnTo>
                <a:lnTo>
                  <a:pt x="36202" y="226222"/>
                </a:lnTo>
                <a:lnTo>
                  <a:pt x="56890" y="226222"/>
                </a:lnTo>
                <a:cubicBezTo>
                  <a:pt x="59520" y="226259"/>
                  <a:pt x="61682" y="224157"/>
                  <a:pt x="61719" y="221527"/>
                </a:cubicBezTo>
                <a:cubicBezTo>
                  <a:pt x="61757" y="218897"/>
                  <a:pt x="59655" y="216734"/>
                  <a:pt x="57024" y="216697"/>
                </a:cubicBezTo>
                <a:cubicBezTo>
                  <a:pt x="56979" y="216696"/>
                  <a:pt x="56934" y="216696"/>
                  <a:pt x="56890" y="216697"/>
                </a:cubicBezTo>
                <a:lnTo>
                  <a:pt x="42639" y="216697"/>
                </a:lnTo>
                <a:lnTo>
                  <a:pt x="84627" y="154580"/>
                </a:lnTo>
                <a:cubicBezTo>
                  <a:pt x="85159" y="153789"/>
                  <a:pt x="85444" y="152869"/>
                  <a:pt x="85446" y="151920"/>
                </a:cubicBezTo>
                <a:lnTo>
                  <a:pt x="85446" y="150022"/>
                </a:lnTo>
                <a:lnTo>
                  <a:pt x="109202" y="150022"/>
                </a:lnTo>
                <a:cubicBezTo>
                  <a:pt x="115643" y="150118"/>
                  <a:pt x="115643" y="140407"/>
                  <a:pt x="109202" y="140497"/>
                </a:cubicBezTo>
                <a:lnTo>
                  <a:pt x="85446" y="140497"/>
                </a:lnTo>
                <a:lnTo>
                  <a:pt x="85446" y="130972"/>
                </a:lnTo>
                <a:lnTo>
                  <a:pt x="102747" y="130972"/>
                </a:lnTo>
                <a:cubicBezTo>
                  <a:pt x="109187" y="131068"/>
                  <a:pt x="109187" y="121358"/>
                  <a:pt x="102747" y="121447"/>
                </a:cubicBezTo>
                <a:lnTo>
                  <a:pt x="85446" y="121447"/>
                </a:lnTo>
                <a:lnTo>
                  <a:pt x="85446" y="111922"/>
                </a:lnTo>
                <a:lnTo>
                  <a:pt x="109202" y="111922"/>
                </a:lnTo>
                <a:cubicBezTo>
                  <a:pt x="115643" y="112018"/>
                  <a:pt x="115643" y="102307"/>
                  <a:pt x="109202" y="102397"/>
                </a:cubicBezTo>
                <a:lnTo>
                  <a:pt x="85446" y="102397"/>
                </a:lnTo>
                <a:lnTo>
                  <a:pt x="85446" y="92872"/>
                </a:lnTo>
                <a:close/>
                <a:moveTo>
                  <a:pt x="109277" y="178594"/>
                </a:moveTo>
                <a:cubicBezTo>
                  <a:pt x="101442" y="178594"/>
                  <a:pt x="94989" y="185047"/>
                  <a:pt x="94989" y="192881"/>
                </a:cubicBezTo>
                <a:cubicBezTo>
                  <a:pt x="94989" y="200716"/>
                  <a:pt x="101442" y="207169"/>
                  <a:pt x="109277" y="207169"/>
                </a:cubicBezTo>
                <a:cubicBezTo>
                  <a:pt x="117111" y="207169"/>
                  <a:pt x="123564" y="200716"/>
                  <a:pt x="123564" y="192881"/>
                </a:cubicBezTo>
                <a:cubicBezTo>
                  <a:pt x="123564" y="185047"/>
                  <a:pt x="117111" y="178594"/>
                  <a:pt x="109277" y="178594"/>
                </a:cubicBezTo>
                <a:close/>
                <a:moveTo>
                  <a:pt x="109277" y="188119"/>
                </a:moveTo>
                <a:cubicBezTo>
                  <a:pt x="111963" y="188119"/>
                  <a:pt x="114039" y="190195"/>
                  <a:pt x="114039" y="192881"/>
                </a:cubicBezTo>
                <a:cubicBezTo>
                  <a:pt x="114039" y="195568"/>
                  <a:pt x="111963" y="197644"/>
                  <a:pt x="109277" y="197644"/>
                </a:cubicBezTo>
                <a:cubicBezTo>
                  <a:pt x="106590" y="197644"/>
                  <a:pt x="104514" y="195568"/>
                  <a:pt x="104514" y="192881"/>
                </a:cubicBezTo>
                <a:cubicBezTo>
                  <a:pt x="104514" y="190195"/>
                  <a:pt x="106590" y="188119"/>
                  <a:pt x="109277" y="188119"/>
                </a:cubicBezTo>
                <a:close/>
                <a:moveTo>
                  <a:pt x="85464" y="216694"/>
                </a:moveTo>
                <a:cubicBezTo>
                  <a:pt x="75000" y="216694"/>
                  <a:pt x="66414" y="225279"/>
                  <a:pt x="66414" y="235744"/>
                </a:cubicBezTo>
                <a:cubicBezTo>
                  <a:pt x="66414" y="246209"/>
                  <a:pt x="75000" y="254794"/>
                  <a:pt x="85464" y="254794"/>
                </a:cubicBezTo>
                <a:cubicBezTo>
                  <a:pt x="95929" y="254794"/>
                  <a:pt x="104514" y="246209"/>
                  <a:pt x="104514" y="235744"/>
                </a:cubicBezTo>
                <a:cubicBezTo>
                  <a:pt x="104514" y="225279"/>
                  <a:pt x="95929" y="216694"/>
                  <a:pt x="85464" y="216694"/>
                </a:cubicBezTo>
                <a:close/>
                <a:moveTo>
                  <a:pt x="85464" y="226219"/>
                </a:moveTo>
                <a:cubicBezTo>
                  <a:pt x="90781" y="226219"/>
                  <a:pt x="94989" y="230427"/>
                  <a:pt x="94989" y="235744"/>
                </a:cubicBezTo>
                <a:cubicBezTo>
                  <a:pt x="94989" y="241061"/>
                  <a:pt x="90781" y="245269"/>
                  <a:pt x="85464" y="245269"/>
                </a:cubicBezTo>
                <a:cubicBezTo>
                  <a:pt x="80147" y="245269"/>
                  <a:pt x="75939" y="241061"/>
                  <a:pt x="75939" y="235744"/>
                </a:cubicBezTo>
                <a:cubicBezTo>
                  <a:pt x="75939" y="230427"/>
                  <a:pt x="80147" y="226219"/>
                  <a:pt x="85464" y="226219"/>
                </a:cubicBezTo>
                <a:close/>
                <a:moveTo>
                  <a:pt x="156902" y="235744"/>
                </a:moveTo>
                <a:cubicBezTo>
                  <a:pt x="149067" y="235744"/>
                  <a:pt x="142614" y="242197"/>
                  <a:pt x="142614" y="250031"/>
                </a:cubicBezTo>
                <a:cubicBezTo>
                  <a:pt x="142614" y="257866"/>
                  <a:pt x="149067" y="264319"/>
                  <a:pt x="156902" y="264319"/>
                </a:cubicBezTo>
                <a:cubicBezTo>
                  <a:pt x="164736" y="264319"/>
                  <a:pt x="171189" y="257866"/>
                  <a:pt x="171189" y="250031"/>
                </a:cubicBezTo>
                <a:cubicBezTo>
                  <a:pt x="171189" y="242197"/>
                  <a:pt x="164736" y="235744"/>
                  <a:pt x="156902" y="235744"/>
                </a:cubicBezTo>
                <a:close/>
                <a:moveTo>
                  <a:pt x="156902" y="245269"/>
                </a:moveTo>
                <a:cubicBezTo>
                  <a:pt x="159588" y="245269"/>
                  <a:pt x="161664" y="247345"/>
                  <a:pt x="161664" y="250031"/>
                </a:cubicBezTo>
                <a:cubicBezTo>
                  <a:pt x="161664" y="252718"/>
                  <a:pt x="159588" y="254794"/>
                  <a:pt x="156902" y="254794"/>
                </a:cubicBezTo>
                <a:cubicBezTo>
                  <a:pt x="154215" y="254794"/>
                  <a:pt x="152139" y="252718"/>
                  <a:pt x="152139" y="250031"/>
                </a:cubicBezTo>
                <a:cubicBezTo>
                  <a:pt x="152139" y="247345"/>
                  <a:pt x="154215" y="245269"/>
                  <a:pt x="156902" y="24526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17FC4EC-DF18-44CF-8E92-1687FFD9DC11}"/>
              </a:ext>
            </a:extLst>
          </p:cNvPr>
          <p:cNvCxnSpPr>
            <a:cxnSpLocks/>
          </p:cNvCxnSpPr>
          <p:nvPr/>
        </p:nvCxnSpPr>
        <p:spPr>
          <a:xfrm>
            <a:off x="3564436" y="3977268"/>
            <a:ext cx="235530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9AFCCE-8B42-4568-ADE4-D88332FF6721}"/>
              </a:ext>
            </a:extLst>
          </p:cNvPr>
          <p:cNvSpPr txBox="1"/>
          <p:nvPr/>
        </p:nvSpPr>
        <p:spPr>
          <a:xfrm>
            <a:off x="3534517" y="4215310"/>
            <a:ext cx="241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</a:p>
        </p:txBody>
      </p:sp>
      <p:sp>
        <p:nvSpPr>
          <p:cNvPr id="18" name="PA-文本框 24">
            <a:extLst>
              <a:ext uri="{FF2B5EF4-FFF2-40B4-BE49-F238E27FC236}">
                <a16:creationId xmlns:a16="http://schemas.microsoft.com/office/drawing/2014/main" id="{A1D512D5-3444-4F74-A9AE-0F9B53719012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84448" y="4545570"/>
            <a:ext cx="2515282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这里输入解释说明性文字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PA-圆角矩形 5">
            <a:extLst>
              <a:ext uri="{FF2B5EF4-FFF2-40B4-BE49-F238E27FC236}">
                <a16:creationId xmlns:a16="http://schemas.microsoft.com/office/drawing/2014/main" id="{2DB0602A-E184-4971-AB83-ECE45CCAD38F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6161115" y="2244471"/>
            <a:ext cx="2536052" cy="3021981"/>
          </a:xfrm>
          <a:prstGeom prst="roundRect">
            <a:avLst>
              <a:gd name="adj" fmla="val 5738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sx="101000" sy="101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图形 75">
            <a:extLst>
              <a:ext uri="{FF2B5EF4-FFF2-40B4-BE49-F238E27FC236}">
                <a16:creationId xmlns:a16="http://schemas.microsoft.com/office/drawing/2014/main" id="{FC3ED27C-FEC5-4D2E-A763-ADDE10101C08}"/>
              </a:ext>
            </a:extLst>
          </p:cNvPr>
          <p:cNvSpPr/>
          <p:nvPr/>
        </p:nvSpPr>
        <p:spPr>
          <a:xfrm>
            <a:off x="7000392" y="2706495"/>
            <a:ext cx="878270" cy="726844"/>
          </a:xfrm>
          <a:custGeom>
            <a:avLst/>
            <a:gdLst>
              <a:gd name="connsiteX0" fmla="*/ 35719 w 276225"/>
              <a:gd name="connsiteY0" fmla="*/ 7144 h 228600"/>
              <a:gd name="connsiteX1" fmla="*/ 7144 w 276225"/>
              <a:gd name="connsiteY1" fmla="*/ 35719 h 228600"/>
              <a:gd name="connsiteX2" fmla="*/ 7144 w 276225"/>
              <a:gd name="connsiteY2" fmla="*/ 140494 h 228600"/>
              <a:gd name="connsiteX3" fmla="*/ 35719 w 276225"/>
              <a:gd name="connsiteY3" fmla="*/ 169069 h 228600"/>
              <a:gd name="connsiteX4" fmla="*/ 51178 w 276225"/>
              <a:gd name="connsiteY4" fmla="*/ 169069 h 228600"/>
              <a:gd name="connsiteX5" fmla="*/ 79623 w 276225"/>
              <a:gd name="connsiteY5" fmla="*/ 204788 h 228600"/>
              <a:gd name="connsiteX6" fmla="*/ 87064 w 276225"/>
              <a:gd name="connsiteY6" fmla="*/ 204788 h 228600"/>
              <a:gd name="connsiteX7" fmla="*/ 100329 w 276225"/>
              <a:gd name="connsiteY7" fmla="*/ 188119 h 228600"/>
              <a:gd name="connsiteX8" fmla="*/ 165478 w 276225"/>
              <a:gd name="connsiteY8" fmla="*/ 188119 h 228600"/>
              <a:gd name="connsiteX9" fmla="*/ 193923 w 276225"/>
              <a:gd name="connsiteY9" fmla="*/ 223838 h 228600"/>
              <a:gd name="connsiteX10" fmla="*/ 201364 w 276225"/>
              <a:gd name="connsiteY10" fmla="*/ 223838 h 228600"/>
              <a:gd name="connsiteX11" fmla="*/ 229791 w 276225"/>
              <a:gd name="connsiteY11" fmla="*/ 188119 h 228600"/>
              <a:gd name="connsiteX12" fmla="*/ 245269 w 276225"/>
              <a:gd name="connsiteY12" fmla="*/ 188119 h 228600"/>
              <a:gd name="connsiteX13" fmla="*/ 273844 w 276225"/>
              <a:gd name="connsiteY13" fmla="*/ 159544 h 228600"/>
              <a:gd name="connsiteX14" fmla="*/ 273844 w 276225"/>
              <a:gd name="connsiteY14" fmla="*/ 54769 h 228600"/>
              <a:gd name="connsiteX15" fmla="*/ 245269 w 276225"/>
              <a:gd name="connsiteY15" fmla="*/ 26194 h 228600"/>
              <a:gd name="connsiteX16" fmla="*/ 233995 w 276225"/>
              <a:gd name="connsiteY16" fmla="*/ 26194 h 228600"/>
              <a:gd name="connsiteX17" fmla="*/ 207169 w 276225"/>
              <a:gd name="connsiteY17" fmla="*/ 7144 h 228600"/>
              <a:gd name="connsiteX18" fmla="*/ 83344 w 276225"/>
              <a:gd name="connsiteY18" fmla="*/ 194184 h 228600"/>
              <a:gd name="connsiteX19" fmla="*/ 57206 w 276225"/>
              <a:gd name="connsiteY19" fmla="*/ 161330 h 228600"/>
              <a:gd name="connsiteX20" fmla="*/ 53485 w 276225"/>
              <a:gd name="connsiteY20" fmla="*/ 159544 h 228600"/>
              <a:gd name="connsiteX21" fmla="*/ 35719 w 276225"/>
              <a:gd name="connsiteY21" fmla="*/ 159544 h 228600"/>
              <a:gd name="connsiteX22" fmla="*/ 16669 w 276225"/>
              <a:gd name="connsiteY22" fmla="*/ 140494 h 228600"/>
              <a:gd name="connsiteX23" fmla="*/ 16669 w 276225"/>
              <a:gd name="connsiteY23" fmla="*/ 35719 h 228600"/>
              <a:gd name="connsiteX24" fmla="*/ 35719 w 276225"/>
              <a:gd name="connsiteY24" fmla="*/ 16669 h 228600"/>
              <a:gd name="connsiteX25" fmla="*/ 207169 w 276225"/>
              <a:gd name="connsiteY25" fmla="*/ 16669 h 228600"/>
              <a:gd name="connsiteX26" fmla="*/ 226219 w 276225"/>
              <a:gd name="connsiteY26" fmla="*/ 35719 h 228600"/>
              <a:gd name="connsiteX27" fmla="*/ 226219 w 276225"/>
              <a:gd name="connsiteY27" fmla="*/ 140494 h 228600"/>
              <a:gd name="connsiteX28" fmla="*/ 207169 w 276225"/>
              <a:gd name="connsiteY28" fmla="*/ 159544 h 228600"/>
              <a:gd name="connsiteX29" fmla="*/ 113203 w 276225"/>
              <a:gd name="connsiteY29" fmla="*/ 159544 h 228600"/>
              <a:gd name="connsiteX30" fmla="*/ 109481 w 276225"/>
              <a:gd name="connsiteY30" fmla="*/ 161330 h 228600"/>
              <a:gd name="connsiteX31" fmla="*/ 235744 w 276225"/>
              <a:gd name="connsiteY31" fmla="*/ 35719 h 228600"/>
              <a:gd name="connsiteX32" fmla="*/ 245269 w 276225"/>
              <a:gd name="connsiteY32" fmla="*/ 35719 h 228600"/>
              <a:gd name="connsiteX33" fmla="*/ 264319 w 276225"/>
              <a:gd name="connsiteY33" fmla="*/ 54769 h 228600"/>
              <a:gd name="connsiteX34" fmla="*/ 264319 w 276225"/>
              <a:gd name="connsiteY34" fmla="*/ 159544 h 228600"/>
              <a:gd name="connsiteX35" fmla="*/ 245269 w 276225"/>
              <a:gd name="connsiteY35" fmla="*/ 178594 h 228600"/>
              <a:gd name="connsiteX36" fmla="*/ 227503 w 276225"/>
              <a:gd name="connsiteY36" fmla="*/ 178594 h 228600"/>
              <a:gd name="connsiteX37" fmla="*/ 223781 w 276225"/>
              <a:gd name="connsiteY37" fmla="*/ 180380 h 228600"/>
              <a:gd name="connsiteX38" fmla="*/ 197644 w 276225"/>
              <a:gd name="connsiteY38" fmla="*/ 213234 h 228600"/>
              <a:gd name="connsiteX39" fmla="*/ 171506 w 276225"/>
              <a:gd name="connsiteY39" fmla="*/ 180380 h 228600"/>
              <a:gd name="connsiteX40" fmla="*/ 167785 w 276225"/>
              <a:gd name="connsiteY40" fmla="*/ 178594 h 228600"/>
              <a:gd name="connsiteX41" fmla="*/ 107919 w 276225"/>
              <a:gd name="connsiteY41" fmla="*/ 178594 h 228600"/>
              <a:gd name="connsiteX42" fmla="*/ 115491 w 276225"/>
              <a:gd name="connsiteY42" fmla="*/ 169069 h 228600"/>
              <a:gd name="connsiteX43" fmla="*/ 207169 w 276225"/>
              <a:gd name="connsiteY43" fmla="*/ 169069 h 228600"/>
              <a:gd name="connsiteX44" fmla="*/ 235744 w 276225"/>
              <a:gd name="connsiteY44" fmla="*/ 140494 h 228600"/>
              <a:gd name="connsiteX45" fmla="*/ 49597 w 276225"/>
              <a:gd name="connsiteY45" fmla="*/ 54769 h 228600"/>
              <a:gd name="connsiteX46" fmla="*/ 50081 w 276225"/>
              <a:gd name="connsiteY46" fmla="*/ 64294 h 228600"/>
              <a:gd name="connsiteX47" fmla="*/ 112533 w 276225"/>
              <a:gd name="connsiteY47" fmla="*/ 64294 h 228600"/>
              <a:gd name="connsiteX48" fmla="*/ 112533 w 276225"/>
              <a:gd name="connsiteY48" fmla="*/ 54769 h 228600"/>
              <a:gd name="connsiteX49" fmla="*/ 50081 w 276225"/>
              <a:gd name="connsiteY49" fmla="*/ 54769 h 228600"/>
              <a:gd name="connsiteX50" fmla="*/ 49597 w 276225"/>
              <a:gd name="connsiteY50" fmla="*/ 54769 h 228600"/>
              <a:gd name="connsiteX51" fmla="*/ 49597 w 276225"/>
              <a:gd name="connsiteY51" fmla="*/ 73819 h 228600"/>
              <a:gd name="connsiteX52" fmla="*/ 50081 w 276225"/>
              <a:gd name="connsiteY52" fmla="*/ 83344 h 228600"/>
              <a:gd name="connsiteX53" fmla="*/ 174985 w 276225"/>
              <a:gd name="connsiteY53" fmla="*/ 83344 h 228600"/>
              <a:gd name="connsiteX54" fmla="*/ 174985 w 276225"/>
              <a:gd name="connsiteY54" fmla="*/ 73819 h 228600"/>
              <a:gd name="connsiteX55" fmla="*/ 50081 w 276225"/>
              <a:gd name="connsiteY55" fmla="*/ 73819 h 228600"/>
              <a:gd name="connsiteX56" fmla="*/ 49597 w 276225"/>
              <a:gd name="connsiteY56" fmla="*/ 73819 h 228600"/>
              <a:gd name="connsiteX57" fmla="*/ 49597 w 276225"/>
              <a:gd name="connsiteY57" fmla="*/ 92869 h 228600"/>
              <a:gd name="connsiteX58" fmla="*/ 50081 w 276225"/>
              <a:gd name="connsiteY58" fmla="*/ 102394 h 228600"/>
              <a:gd name="connsiteX59" fmla="*/ 148214 w 276225"/>
              <a:gd name="connsiteY59" fmla="*/ 102394 h 228600"/>
              <a:gd name="connsiteX60" fmla="*/ 148214 w 276225"/>
              <a:gd name="connsiteY60" fmla="*/ 92869 h 228600"/>
              <a:gd name="connsiteX61" fmla="*/ 50081 w 276225"/>
              <a:gd name="connsiteY61" fmla="*/ 92869 h 228600"/>
              <a:gd name="connsiteX62" fmla="*/ 49597 w 276225"/>
              <a:gd name="connsiteY62" fmla="*/ 92869 h 228600"/>
              <a:gd name="connsiteX63" fmla="*/ 49597 w 276225"/>
              <a:gd name="connsiteY63" fmla="*/ 111919 h 228600"/>
              <a:gd name="connsiteX64" fmla="*/ 50081 w 276225"/>
              <a:gd name="connsiteY64" fmla="*/ 121444 h 228600"/>
              <a:gd name="connsiteX65" fmla="*/ 133797 w 276225"/>
              <a:gd name="connsiteY65" fmla="*/ 121444 h 228600"/>
              <a:gd name="connsiteX66" fmla="*/ 133797 w 276225"/>
              <a:gd name="connsiteY66" fmla="*/ 111919 h 228600"/>
              <a:gd name="connsiteX67" fmla="*/ 50081 w 276225"/>
              <a:gd name="connsiteY67" fmla="*/ 111919 h 228600"/>
              <a:gd name="connsiteX68" fmla="*/ 49597 w 276225"/>
              <a:gd name="connsiteY68" fmla="*/ 111919 h 228600"/>
              <a:gd name="connsiteX69" fmla="*/ 154372 w 276225"/>
              <a:gd name="connsiteY69" fmla="*/ 111919 h 228600"/>
              <a:gd name="connsiteX70" fmla="*/ 154857 w 276225"/>
              <a:gd name="connsiteY70" fmla="*/ 121444 h 228600"/>
              <a:gd name="connsiteX71" fmla="*/ 170503 w 276225"/>
              <a:gd name="connsiteY71" fmla="*/ 121444 h 228600"/>
              <a:gd name="connsiteX72" fmla="*/ 170503 w 276225"/>
              <a:gd name="connsiteY72" fmla="*/ 111919 h 228600"/>
              <a:gd name="connsiteX73" fmla="*/ 154857 w 276225"/>
              <a:gd name="connsiteY73" fmla="*/ 111919 h 228600"/>
              <a:gd name="connsiteX74" fmla="*/ 154372 w 276225"/>
              <a:gd name="connsiteY74" fmla="*/ 11191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76225" h="228600">
                <a:moveTo>
                  <a:pt x="35719" y="7144"/>
                </a:moveTo>
                <a:cubicBezTo>
                  <a:pt x="19970" y="7144"/>
                  <a:pt x="7144" y="19971"/>
                  <a:pt x="7144" y="35719"/>
                </a:cubicBezTo>
                <a:lnTo>
                  <a:pt x="7144" y="140494"/>
                </a:lnTo>
                <a:cubicBezTo>
                  <a:pt x="7144" y="156243"/>
                  <a:pt x="19970" y="169069"/>
                  <a:pt x="35719" y="169069"/>
                </a:cubicBezTo>
                <a:lnTo>
                  <a:pt x="51178" y="169069"/>
                </a:lnTo>
                <a:lnTo>
                  <a:pt x="79623" y="204788"/>
                </a:lnTo>
                <a:cubicBezTo>
                  <a:pt x="81530" y="207172"/>
                  <a:pt x="85157" y="207172"/>
                  <a:pt x="87064" y="204788"/>
                </a:cubicBezTo>
                <a:lnTo>
                  <a:pt x="100329" y="188119"/>
                </a:lnTo>
                <a:lnTo>
                  <a:pt x="165478" y="188119"/>
                </a:lnTo>
                <a:lnTo>
                  <a:pt x="193923" y="223838"/>
                </a:lnTo>
                <a:cubicBezTo>
                  <a:pt x="195830" y="226222"/>
                  <a:pt x="199457" y="226222"/>
                  <a:pt x="201364" y="223838"/>
                </a:cubicBezTo>
                <a:lnTo>
                  <a:pt x="229791" y="188119"/>
                </a:lnTo>
                <a:lnTo>
                  <a:pt x="245269" y="188119"/>
                </a:lnTo>
                <a:cubicBezTo>
                  <a:pt x="261017" y="188119"/>
                  <a:pt x="273844" y="175293"/>
                  <a:pt x="273844" y="159544"/>
                </a:cubicBezTo>
                <a:lnTo>
                  <a:pt x="273844" y="54769"/>
                </a:lnTo>
                <a:cubicBezTo>
                  <a:pt x="273844" y="39020"/>
                  <a:pt x="261017" y="26194"/>
                  <a:pt x="245269" y="26194"/>
                </a:cubicBezTo>
                <a:lnTo>
                  <a:pt x="233995" y="26194"/>
                </a:lnTo>
                <a:cubicBezTo>
                  <a:pt x="230051" y="15128"/>
                  <a:pt x="219566" y="7144"/>
                  <a:pt x="207169" y="7144"/>
                </a:cubicBezTo>
                <a:close/>
                <a:moveTo>
                  <a:pt x="83344" y="194184"/>
                </a:moveTo>
                <a:lnTo>
                  <a:pt x="57206" y="161330"/>
                </a:lnTo>
                <a:cubicBezTo>
                  <a:pt x="56301" y="160201"/>
                  <a:pt x="54932" y="159543"/>
                  <a:pt x="53485" y="159544"/>
                </a:cubicBezTo>
                <a:lnTo>
                  <a:pt x="35719" y="159544"/>
                </a:lnTo>
                <a:cubicBezTo>
                  <a:pt x="25083" y="159544"/>
                  <a:pt x="16669" y="151130"/>
                  <a:pt x="16669" y="140494"/>
                </a:cubicBezTo>
                <a:lnTo>
                  <a:pt x="16669" y="35719"/>
                </a:lnTo>
                <a:cubicBezTo>
                  <a:pt x="16669" y="25082"/>
                  <a:pt x="25083" y="16669"/>
                  <a:pt x="35719" y="16669"/>
                </a:cubicBezTo>
                <a:lnTo>
                  <a:pt x="207169" y="16669"/>
                </a:lnTo>
                <a:cubicBezTo>
                  <a:pt x="217804" y="16669"/>
                  <a:pt x="226219" y="25083"/>
                  <a:pt x="226219" y="35719"/>
                </a:cubicBezTo>
                <a:lnTo>
                  <a:pt x="226219" y="140494"/>
                </a:lnTo>
                <a:cubicBezTo>
                  <a:pt x="226219" y="151130"/>
                  <a:pt x="217804" y="159544"/>
                  <a:pt x="207169" y="159544"/>
                </a:cubicBezTo>
                <a:lnTo>
                  <a:pt x="113203" y="159544"/>
                </a:lnTo>
                <a:cubicBezTo>
                  <a:pt x="111755" y="159543"/>
                  <a:pt x="110386" y="160201"/>
                  <a:pt x="109481" y="161330"/>
                </a:cubicBezTo>
                <a:close/>
                <a:moveTo>
                  <a:pt x="235744" y="35719"/>
                </a:moveTo>
                <a:lnTo>
                  <a:pt x="245269" y="35719"/>
                </a:lnTo>
                <a:cubicBezTo>
                  <a:pt x="255904" y="35719"/>
                  <a:pt x="264319" y="44133"/>
                  <a:pt x="264319" y="54769"/>
                </a:cubicBezTo>
                <a:lnTo>
                  <a:pt x="264319" y="159544"/>
                </a:lnTo>
                <a:cubicBezTo>
                  <a:pt x="264319" y="170180"/>
                  <a:pt x="255904" y="178594"/>
                  <a:pt x="245269" y="178594"/>
                </a:cubicBezTo>
                <a:lnTo>
                  <a:pt x="227503" y="178594"/>
                </a:lnTo>
                <a:cubicBezTo>
                  <a:pt x="226055" y="178593"/>
                  <a:pt x="224686" y="179251"/>
                  <a:pt x="223781" y="180380"/>
                </a:cubicBezTo>
                <a:lnTo>
                  <a:pt x="197644" y="213234"/>
                </a:lnTo>
                <a:lnTo>
                  <a:pt x="171506" y="180380"/>
                </a:lnTo>
                <a:cubicBezTo>
                  <a:pt x="170601" y="179251"/>
                  <a:pt x="169233" y="178593"/>
                  <a:pt x="167785" y="178594"/>
                </a:cubicBezTo>
                <a:lnTo>
                  <a:pt x="107919" y="178594"/>
                </a:lnTo>
                <a:lnTo>
                  <a:pt x="115491" y="169069"/>
                </a:lnTo>
                <a:lnTo>
                  <a:pt x="207169" y="169069"/>
                </a:lnTo>
                <a:cubicBezTo>
                  <a:pt x="222917" y="169069"/>
                  <a:pt x="235744" y="156243"/>
                  <a:pt x="235744" y="140494"/>
                </a:cubicBezTo>
                <a:close/>
                <a:moveTo>
                  <a:pt x="49597" y="54769"/>
                </a:moveTo>
                <a:cubicBezTo>
                  <a:pt x="43247" y="55093"/>
                  <a:pt x="43731" y="64617"/>
                  <a:pt x="50081" y="64294"/>
                </a:cubicBezTo>
                <a:lnTo>
                  <a:pt x="112533" y="64294"/>
                </a:lnTo>
                <a:cubicBezTo>
                  <a:pt x="118974" y="64389"/>
                  <a:pt x="118974" y="54677"/>
                  <a:pt x="112533" y="54769"/>
                </a:cubicBezTo>
                <a:lnTo>
                  <a:pt x="50081" y="54769"/>
                </a:lnTo>
                <a:cubicBezTo>
                  <a:pt x="49920" y="54761"/>
                  <a:pt x="49758" y="54761"/>
                  <a:pt x="49597" y="54769"/>
                </a:cubicBezTo>
                <a:close/>
                <a:moveTo>
                  <a:pt x="49597" y="73819"/>
                </a:moveTo>
                <a:cubicBezTo>
                  <a:pt x="43247" y="74143"/>
                  <a:pt x="43731" y="83667"/>
                  <a:pt x="50081" y="83344"/>
                </a:cubicBezTo>
                <a:lnTo>
                  <a:pt x="174985" y="83344"/>
                </a:lnTo>
                <a:cubicBezTo>
                  <a:pt x="181426" y="83439"/>
                  <a:pt x="181426" y="73727"/>
                  <a:pt x="174985" y="73819"/>
                </a:cubicBezTo>
                <a:lnTo>
                  <a:pt x="50081" y="73819"/>
                </a:lnTo>
                <a:cubicBezTo>
                  <a:pt x="49920" y="73811"/>
                  <a:pt x="49758" y="73811"/>
                  <a:pt x="49597" y="73819"/>
                </a:cubicBezTo>
                <a:close/>
                <a:moveTo>
                  <a:pt x="49597" y="92869"/>
                </a:moveTo>
                <a:cubicBezTo>
                  <a:pt x="43247" y="93193"/>
                  <a:pt x="43731" y="102717"/>
                  <a:pt x="50081" y="102394"/>
                </a:cubicBezTo>
                <a:lnTo>
                  <a:pt x="148214" y="102394"/>
                </a:lnTo>
                <a:cubicBezTo>
                  <a:pt x="154655" y="102489"/>
                  <a:pt x="154655" y="92777"/>
                  <a:pt x="148214" y="92869"/>
                </a:cubicBezTo>
                <a:lnTo>
                  <a:pt x="50081" y="92869"/>
                </a:lnTo>
                <a:cubicBezTo>
                  <a:pt x="49920" y="92861"/>
                  <a:pt x="49758" y="92861"/>
                  <a:pt x="49597" y="92869"/>
                </a:cubicBezTo>
                <a:close/>
                <a:moveTo>
                  <a:pt x="49597" y="111919"/>
                </a:moveTo>
                <a:cubicBezTo>
                  <a:pt x="43247" y="112243"/>
                  <a:pt x="43731" y="121767"/>
                  <a:pt x="50081" y="121444"/>
                </a:cubicBezTo>
                <a:lnTo>
                  <a:pt x="133797" y="121444"/>
                </a:lnTo>
                <a:cubicBezTo>
                  <a:pt x="140238" y="121539"/>
                  <a:pt x="140238" y="111827"/>
                  <a:pt x="133797" y="111919"/>
                </a:cubicBezTo>
                <a:lnTo>
                  <a:pt x="50081" y="111919"/>
                </a:lnTo>
                <a:cubicBezTo>
                  <a:pt x="49920" y="111911"/>
                  <a:pt x="49758" y="111911"/>
                  <a:pt x="49597" y="111919"/>
                </a:cubicBezTo>
                <a:close/>
                <a:moveTo>
                  <a:pt x="154372" y="111919"/>
                </a:moveTo>
                <a:cubicBezTo>
                  <a:pt x="148021" y="112243"/>
                  <a:pt x="148505" y="121767"/>
                  <a:pt x="154857" y="121444"/>
                </a:cubicBezTo>
                <a:lnTo>
                  <a:pt x="170503" y="121444"/>
                </a:lnTo>
                <a:cubicBezTo>
                  <a:pt x="176944" y="121539"/>
                  <a:pt x="176944" y="111827"/>
                  <a:pt x="170503" y="111919"/>
                </a:cubicBezTo>
                <a:lnTo>
                  <a:pt x="154857" y="111919"/>
                </a:lnTo>
                <a:cubicBezTo>
                  <a:pt x="154696" y="111911"/>
                  <a:pt x="154534" y="111911"/>
                  <a:pt x="154372" y="11191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BAE41DD-98CE-455D-958B-F40F5D7E48B4}"/>
              </a:ext>
            </a:extLst>
          </p:cNvPr>
          <p:cNvCxnSpPr>
            <a:cxnSpLocks/>
          </p:cNvCxnSpPr>
          <p:nvPr/>
        </p:nvCxnSpPr>
        <p:spPr>
          <a:xfrm>
            <a:off x="6261873" y="3977268"/>
            <a:ext cx="235530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DB2493A-C1CF-4820-A8F2-AB5D6AC686F2}"/>
              </a:ext>
            </a:extLst>
          </p:cNvPr>
          <p:cNvSpPr txBox="1"/>
          <p:nvPr/>
        </p:nvSpPr>
        <p:spPr>
          <a:xfrm>
            <a:off x="6231955" y="4215310"/>
            <a:ext cx="241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</a:p>
        </p:txBody>
      </p:sp>
      <p:sp>
        <p:nvSpPr>
          <p:cNvPr id="20" name="PA-文本框 24">
            <a:extLst>
              <a:ext uri="{FF2B5EF4-FFF2-40B4-BE49-F238E27FC236}">
                <a16:creationId xmlns:a16="http://schemas.microsoft.com/office/drawing/2014/main" id="{29466753-CA30-40F4-8F6A-90085951013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171500" y="4545570"/>
            <a:ext cx="2515282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这里输入解释说明性文字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PA-圆角矩形 6">
            <a:extLst>
              <a:ext uri="{FF2B5EF4-FFF2-40B4-BE49-F238E27FC236}">
                <a16:creationId xmlns:a16="http://schemas.microsoft.com/office/drawing/2014/main" id="{ADA7CECB-C810-467D-BFCC-AA24CF8F9E5B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8848166" y="2244471"/>
            <a:ext cx="2536052" cy="3021981"/>
          </a:xfrm>
          <a:prstGeom prst="roundRect">
            <a:avLst>
              <a:gd name="adj" fmla="val 5738"/>
            </a:avLst>
          </a:prstGeom>
          <a:solidFill>
            <a:schemeClr val="bg1"/>
          </a:solidFill>
          <a:ln w="0" cap="flat">
            <a:noFill/>
            <a:prstDash val="solid"/>
            <a:miter/>
          </a:ln>
          <a:effectLst>
            <a:outerShdw blurRad="254000" sx="101000" sy="101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图形 5">
            <a:extLst>
              <a:ext uri="{FF2B5EF4-FFF2-40B4-BE49-F238E27FC236}">
                <a16:creationId xmlns:a16="http://schemas.microsoft.com/office/drawing/2014/main" id="{B8FEA2C5-ADBC-43CC-BB3B-B9B1B4B9C75A}"/>
              </a:ext>
            </a:extLst>
          </p:cNvPr>
          <p:cNvSpPr/>
          <p:nvPr/>
        </p:nvSpPr>
        <p:spPr>
          <a:xfrm>
            <a:off x="9898449" y="2698895"/>
            <a:ext cx="477027" cy="742042"/>
          </a:xfrm>
          <a:custGeom>
            <a:avLst/>
            <a:gdLst>
              <a:gd name="connsiteX0" fmla="*/ 89446 w 171450"/>
              <a:gd name="connsiteY0" fmla="*/ 7144 h 266700"/>
              <a:gd name="connsiteX1" fmla="*/ 69168 w 171450"/>
              <a:gd name="connsiteY1" fmla="*/ 27404 h 266700"/>
              <a:gd name="connsiteX2" fmla="*/ 73651 w 171450"/>
              <a:gd name="connsiteY2" fmla="*/ 39885 h 266700"/>
              <a:gd name="connsiteX3" fmla="*/ 17487 w 171450"/>
              <a:gd name="connsiteY3" fmla="*/ 109947 h 266700"/>
              <a:gd name="connsiteX4" fmla="*/ 17487 w 171450"/>
              <a:gd name="connsiteY4" fmla="*/ 174965 h 266700"/>
              <a:gd name="connsiteX5" fmla="*/ 7144 w 171450"/>
              <a:gd name="connsiteY5" fmla="*/ 192490 h 266700"/>
              <a:gd name="connsiteX6" fmla="*/ 7144 w 171450"/>
              <a:gd name="connsiteY6" fmla="*/ 207968 h 266700"/>
              <a:gd name="connsiteX7" fmla="*/ 11906 w 171450"/>
              <a:gd name="connsiteY7" fmla="*/ 212731 h 266700"/>
              <a:gd name="connsiteX8" fmla="*/ 64759 w 171450"/>
              <a:gd name="connsiteY8" fmla="*/ 212731 h 266700"/>
              <a:gd name="connsiteX9" fmla="*/ 64015 w 171450"/>
              <a:gd name="connsiteY9" fmla="*/ 218274 h 266700"/>
              <a:gd name="connsiteX10" fmla="*/ 89446 w 171450"/>
              <a:gd name="connsiteY10" fmla="*/ 243668 h 266700"/>
              <a:gd name="connsiteX11" fmla="*/ 114877 w 171450"/>
              <a:gd name="connsiteY11" fmla="*/ 218274 h 266700"/>
              <a:gd name="connsiteX12" fmla="*/ 114133 w 171450"/>
              <a:gd name="connsiteY12" fmla="*/ 212731 h 266700"/>
              <a:gd name="connsiteX13" fmla="*/ 166985 w 171450"/>
              <a:gd name="connsiteY13" fmla="*/ 212731 h 266700"/>
              <a:gd name="connsiteX14" fmla="*/ 171748 w 171450"/>
              <a:gd name="connsiteY14" fmla="*/ 207968 h 266700"/>
              <a:gd name="connsiteX15" fmla="*/ 171748 w 171450"/>
              <a:gd name="connsiteY15" fmla="*/ 192490 h 266700"/>
              <a:gd name="connsiteX16" fmla="*/ 161404 w 171450"/>
              <a:gd name="connsiteY16" fmla="*/ 174965 h 266700"/>
              <a:gd name="connsiteX17" fmla="*/ 161404 w 171450"/>
              <a:gd name="connsiteY17" fmla="*/ 109947 h 266700"/>
              <a:gd name="connsiteX18" fmla="*/ 105240 w 171450"/>
              <a:gd name="connsiteY18" fmla="*/ 39885 h 266700"/>
              <a:gd name="connsiteX19" fmla="*/ 109724 w 171450"/>
              <a:gd name="connsiteY19" fmla="*/ 27404 h 266700"/>
              <a:gd name="connsiteX20" fmla="*/ 89446 w 171450"/>
              <a:gd name="connsiteY20" fmla="*/ 7144 h 266700"/>
              <a:gd name="connsiteX21" fmla="*/ 89446 w 171450"/>
              <a:gd name="connsiteY21" fmla="*/ 16669 h 266700"/>
              <a:gd name="connsiteX22" fmla="*/ 100199 w 171450"/>
              <a:gd name="connsiteY22" fmla="*/ 27404 h 266700"/>
              <a:gd name="connsiteX23" fmla="*/ 89446 w 171450"/>
              <a:gd name="connsiteY23" fmla="*/ 38099 h 266700"/>
              <a:gd name="connsiteX24" fmla="*/ 78693 w 171450"/>
              <a:gd name="connsiteY24" fmla="*/ 27404 h 266700"/>
              <a:gd name="connsiteX25" fmla="*/ 89446 w 171450"/>
              <a:gd name="connsiteY25" fmla="*/ 16669 h 266700"/>
              <a:gd name="connsiteX26" fmla="*/ 89446 w 171450"/>
              <a:gd name="connsiteY26" fmla="*/ 47624 h 266700"/>
              <a:gd name="connsiteX27" fmla="*/ 151879 w 171450"/>
              <a:gd name="connsiteY27" fmla="*/ 109947 h 266700"/>
              <a:gd name="connsiteX28" fmla="*/ 151879 w 171450"/>
              <a:gd name="connsiteY28" fmla="*/ 172287 h 266700"/>
              <a:gd name="connsiteX29" fmla="*/ 151470 w 171450"/>
              <a:gd name="connsiteY29" fmla="*/ 172287 h 266700"/>
              <a:gd name="connsiteX30" fmla="*/ 89371 w 171450"/>
              <a:gd name="connsiteY30" fmla="*/ 172287 h 266700"/>
              <a:gd name="connsiteX31" fmla="*/ 76014 w 171450"/>
              <a:gd name="connsiteY31" fmla="*/ 172287 h 266700"/>
              <a:gd name="connsiteX32" fmla="*/ 71184 w 171450"/>
              <a:gd name="connsiteY32" fmla="*/ 176982 h 266700"/>
              <a:gd name="connsiteX33" fmla="*/ 75879 w 171450"/>
              <a:gd name="connsiteY33" fmla="*/ 181812 h 266700"/>
              <a:gd name="connsiteX34" fmla="*/ 76014 w 171450"/>
              <a:gd name="connsiteY34" fmla="*/ 181812 h 266700"/>
              <a:gd name="connsiteX35" fmla="*/ 89371 w 171450"/>
              <a:gd name="connsiteY35" fmla="*/ 181812 h 266700"/>
              <a:gd name="connsiteX36" fmla="*/ 151470 w 171450"/>
              <a:gd name="connsiteY36" fmla="*/ 181812 h 266700"/>
              <a:gd name="connsiteX37" fmla="*/ 162222 w 171450"/>
              <a:gd name="connsiteY37" fmla="*/ 192527 h 266700"/>
              <a:gd name="connsiteX38" fmla="*/ 162222 w 171450"/>
              <a:gd name="connsiteY38" fmla="*/ 203243 h 266700"/>
              <a:gd name="connsiteX39" fmla="*/ 16668 w 171450"/>
              <a:gd name="connsiteY39" fmla="*/ 203243 h 266700"/>
              <a:gd name="connsiteX40" fmla="*/ 16668 w 171450"/>
              <a:gd name="connsiteY40" fmla="*/ 192527 h 266700"/>
              <a:gd name="connsiteX41" fmla="*/ 27421 w 171450"/>
              <a:gd name="connsiteY41" fmla="*/ 181812 h 266700"/>
              <a:gd name="connsiteX42" fmla="*/ 48090 w 171450"/>
              <a:gd name="connsiteY42" fmla="*/ 181812 h 266700"/>
              <a:gd name="connsiteX43" fmla="*/ 52920 w 171450"/>
              <a:gd name="connsiteY43" fmla="*/ 177117 h 266700"/>
              <a:gd name="connsiteX44" fmla="*/ 48224 w 171450"/>
              <a:gd name="connsiteY44" fmla="*/ 172287 h 266700"/>
              <a:gd name="connsiteX45" fmla="*/ 48090 w 171450"/>
              <a:gd name="connsiteY45" fmla="*/ 172287 h 266700"/>
              <a:gd name="connsiteX46" fmla="*/ 27421 w 171450"/>
              <a:gd name="connsiteY46" fmla="*/ 172287 h 266700"/>
              <a:gd name="connsiteX47" fmla="*/ 27012 w 171450"/>
              <a:gd name="connsiteY47" fmla="*/ 172287 h 266700"/>
              <a:gd name="connsiteX48" fmla="*/ 27012 w 171450"/>
              <a:gd name="connsiteY48" fmla="*/ 109947 h 266700"/>
              <a:gd name="connsiteX49" fmla="*/ 89445 w 171450"/>
              <a:gd name="connsiteY49" fmla="*/ 47624 h 266700"/>
              <a:gd name="connsiteX50" fmla="*/ 108961 w 171450"/>
              <a:gd name="connsiteY50" fmla="*/ 61932 h 266700"/>
              <a:gd name="connsiteX51" fmla="*/ 108496 w 171450"/>
              <a:gd name="connsiteY51" fmla="*/ 61932 h 266700"/>
              <a:gd name="connsiteX52" fmla="*/ 104037 w 171450"/>
              <a:gd name="connsiteY52" fmla="*/ 66980 h 266700"/>
              <a:gd name="connsiteX53" fmla="*/ 106877 w 171450"/>
              <a:gd name="connsiteY53" fmla="*/ 71046 h 266700"/>
              <a:gd name="connsiteX54" fmla="*/ 131341 w 171450"/>
              <a:gd name="connsiteY54" fmla="*/ 109073 h 266700"/>
              <a:gd name="connsiteX55" fmla="*/ 131341 w 171450"/>
              <a:gd name="connsiteY55" fmla="*/ 114058 h 266700"/>
              <a:gd name="connsiteX56" fmla="*/ 136036 w 171450"/>
              <a:gd name="connsiteY56" fmla="*/ 118888 h 266700"/>
              <a:gd name="connsiteX57" fmla="*/ 140866 w 171450"/>
              <a:gd name="connsiteY57" fmla="*/ 114192 h 266700"/>
              <a:gd name="connsiteX58" fmla="*/ 140866 w 171450"/>
              <a:gd name="connsiteY58" fmla="*/ 114058 h 266700"/>
              <a:gd name="connsiteX59" fmla="*/ 140866 w 171450"/>
              <a:gd name="connsiteY59" fmla="*/ 109073 h 266700"/>
              <a:gd name="connsiteX60" fmla="*/ 110803 w 171450"/>
              <a:gd name="connsiteY60" fmla="*/ 62377 h 266700"/>
              <a:gd name="connsiteX61" fmla="*/ 108961 w 171450"/>
              <a:gd name="connsiteY61" fmla="*/ 61911 h 266700"/>
              <a:gd name="connsiteX62" fmla="*/ 136029 w 171450"/>
              <a:gd name="connsiteY62" fmla="*/ 130783 h 266700"/>
              <a:gd name="connsiteX63" fmla="*/ 131341 w 171450"/>
              <a:gd name="connsiteY63" fmla="*/ 135620 h 266700"/>
              <a:gd name="connsiteX64" fmla="*/ 131341 w 171450"/>
              <a:gd name="connsiteY64" fmla="*/ 155636 h 266700"/>
              <a:gd name="connsiteX65" fmla="*/ 136036 w 171450"/>
              <a:gd name="connsiteY65" fmla="*/ 160466 h 266700"/>
              <a:gd name="connsiteX66" fmla="*/ 140866 w 171450"/>
              <a:gd name="connsiteY66" fmla="*/ 155771 h 266700"/>
              <a:gd name="connsiteX67" fmla="*/ 140866 w 171450"/>
              <a:gd name="connsiteY67" fmla="*/ 155636 h 266700"/>
              <a:gd name="connsiteX68" fmla="*/ 140866 w 171450"/>
              <a:gd name="connsiteY68" fmla="*/ 135619 h 266700"/>
              <a:gd name="connsiteX69" fmla="*/ 136178 w 171450"/>
              <a:gd name="connsiteY69" fmla="*/ 130782 h 266700"/>
              <a:gd name="connsiteX70" fmla="*/ 136029 w 171450"/>
              <a:gd name="connsiteY70" fmla="*/ 130782 h 266700"/>
              <a:gd name="connsiteX71" fmla="*/ 75047 w 171450"/>
              <a:gd name="connsiteY71" fmla="*/ 212731 h 266700"/>
              <a:gd name="connsiteX72" fmla="*/ 103845 w 171450"/>
              <a:gd name="connsiteY72" fmla="*/ 212731 h 266700"/>
              <a:gd name="connsiteX73" fmla="*/ 105352 w 171450"/>
              <a:gd name="connsiteY73" fmla="*/ 218312 h 266700"/>
              <a:gd name="connsiteX74" fmla="*/ 89446 w 171450"/>
              <a:gd name="connsiteY74" fmla="*/ 234162 h 266700"/>
              <a:gd name="connsiteX75" fmla="*/ 73540 w 171450"/>
              <a:gd name="connsiteY75" fmla="*/ 218294 h 266700"/>
              <a:gd name="connsiteX76" fmla="*/ 75047 w 171450"/>
              <a:gd name="connsiteY76" fmla="*/ 212731 h 266700"/>
              <a:gd name="connsiteX77" fmla="*/ 133089 w 171450"/>
              <a:gd name="connsiteY77" fmla="*/ 223911 h 266700"/>
              <a:gd name="connsiteX78" fmla="*/ 132606 w 171450"/>
              <a:gd name="connsiteY78" fmla="*/ 223911 h 266700"/>
              <a:gd name="connsiteX79" fmla="*/ 128401 w 171450"/>
              <a:gd name="connsiteY79" fmla="*/ 227074 h 266700"/>
              <a:gd name="connsiteX80" fmla="*/ 118876 w 171450"/>
              <a:gd name="connsiteY80" fmla="*/ 242180 h 266700"/>
              <a:gd name="connsiteX81" fmla="*/ 118612 w 171450"/>
              <a:gd name="connsiteY81" fmla="*/ 248911 h 266700"/>
              <a:gd name="connsiteX82" fmla="*/ 125343 w 171450"/>
              <a:gd name="connsiteY82" fmla="*/ 249175 h 266700"/>
              <a:gd name="connsiteX83" fmla="*/ 125704 w 171450"/>
              <a:gd name="connsiteY83" fmla="*/ 248803 h 266700"/>
              <a:gd name="connsiteX84" fmla="*/ 137312 w 171450"/>
              <a:gd name="connsiteY84" fmla="*/ 230405 h 266700"/>
              <a:gd name="connsiteX85" fmla="*/ 134636 w 171450"/>
              <a:gd name="connsiteY85" fmla="*/ 224224 h 266700"/>
              <a:gd name="connsiteX86" fmla="*/ 133089 w 171450"/>
              <a:gd name="connsiteY86" fmla="*/ 223894 h 266700"/>
              <a:gd name="connsiteX87" fmla="*/ 104384 w 171450"/>
              <a:gd name="connsiteY87" fmla="*/ 252282 h 266700"/>
              <a:gd name="connsiteX88" fmla="*/ 104384 w 171450"/>
              <a:gd name="connsiteY88" fmla="*/ 252282 h 266700"/>
              <a:gd name="connsiteX89" fmla="*/ 102654 w 171450"/>
              <a:gd name="connsiteY89" fmla="*/ 252558 h 266700"/>
              <a:gd name="connsiteX90" fmla="*/ 89446 w 171450"/>
              <a:gd name="connsiteY90" fmla="*/ 254754 h 266700"/>
              <a:gd name="connsiteX91" fmla="*/ 84616 w 171450"/>
              <a:gd name="connsiteY91" fmla="*/ 259449 h 266700"/>
              <a:gd name="connsiteX92" fmla="*/ 89311 w 171450"/>
              <a:gd name="connsiteY92" fmla="*/ 264279 h 266700"/>
              <a:gd name="connsiteX93" fmla="*/ 89446 w 171450"/>
              <a:gd name="connsiteY93" fmla="*/ 264279 h 266700"/>
              <a:gd name="connsiteX94" fmla="*/ 105761 w 171450"/>
              <a:gd name="connsiteY94" fmla="*/ 261544 h 266700"/>
              <a:gd name="connsiteX95" fmla="*/ 108786 w 171450"/>
              <a:gd name="connsiteY95" fmla="*/ 255526 h 266700"/>
              <a:gd name="connsiteX96" fmla="*/ 104384 w 171450"/>
              <a:gd name="connsiteY96" fmla="*/ 25226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71450" h="266700">
                <a:moveTo>
                  <a:pt x="89446" y="7144"/>
                </a:moveTo>
                <a:cubicBezTo>
                  <a:pt x="78312" y="7144"/>
                  <a:pt x="69168" y="16276"/>
                  <a:pt x="69168" y="27404"/>
                </a:cubicBezTo>
                <a:cubicBezTo>
                  <a:pt x="69168" y="32136"/>
                  <a:pt x="70892" y="36431"/>
                  <a:pt x="73651" y="39885"/>
                </a:cubicBezTo>
                <a:cubicBezTo>
                  <a:pt x="41497" y="47071"/>
                  <a:pt x="17487" y="75655"/>
                  <a:pt x="17487" y="109947"/>
                </a:cubicBezTo>
                <a:lnTo>
                  <a:pt x="17487" y="174965"/>
                </a:lnTo>
                <a:cubicBezTo>
                  <a:pt x="11357" y="178456"/>
                  <a:pt x="7144" y="184975"/>
                  <a:pt x="7144" y="192490"/>
                </a:cubicBezTo>
                <a:lnTo>
                  <a:pt x="7144" y="207968"/>
                </a:lnTo>
                <a:cubicBezTo>
                  <a:pt x="7144" y="210598"/>
                  <a:pt x="9276" y="212731"/>
                  <a:pt x="11906" y="212731"/>
                </a:cubicBezTo>
                <a:lnTo>
                  <a:pt x="64759" y="212731"/>
                </a:lnTo>
                <a:cubicBezTo>
                  <a:pt x="64349" y="214544"/>
                  <a:pt x="64017" y="216397"/>
                  <a:pt x="64015" y="218274"/>
                </a:cubicBezTo>
                <a:cubicBezTo>
                  <a:pt x="64015" y="232250"/>
                  <a:pt x="75458" y="243668"/>
                  <a:pt x="89446" y="243668"/>
                </a:cubicBezTo>
                <a:cubicBezTo>
                  <a:pt x="103433" y="243668"/>
                  <a:pt x="114876" y="232250"/>
                  <a:pt x="114877" y="218274"/>
                </a:cubicBezTo>
                <a:cubicBezTo>
                  <a:pt x="114873" y="216396"/>
                  <a:pt x="114544" y="214549"/>
                  <a:pt x="114133" y="212731"/>
                </a:cubicBezTo>
                <a:lnTo>
                  <a:pt x="166985" y="212731"/>
                </a:lnTo>
                <a:cubicBezTo>
                  <a:pt x="169616" y="212731"/>
                  <a:pt x="171748" y="210598"/>
                  <a:pt x="171748" y="207968"/>
                </a:cubicBezTo>
                <a:lnTo>
                  <a:pt x="171748" y="192490"/>
                </a:lnTo>
                <a:cubicBezTo>
                  <a:pt x="171748" y="184975"/>
                  <a:pt x="167535" y="178456"/>
                  <a:pt x="161404" y="174965"/>
                </a:cubicBezTo>
                <a:lnTo>
                  <a:pt x="161404" y="109947"/>
                </a:lnTo>
                <a:cubicBezTo>
                  <a:pt x="161404" y="75655"/>
                  <a:pt x="137394" y="47071"/>
                  <a:pt x="105240" y="39885"/>
                </a:cubicBezTo>
                <a:cubicBezTo>
                  <a:pt x="108000" y="36431"/>
                  <a:pt x="109724" y="32136"/>
                  <a:pt x="109724" y="27404"/>
                </a:cubicBezTo>
                <a:cubicBezTo>
                  <a:pt x="109724" y="16276"/>
                  <a:pt x="100579" y="7144"/>
                  <a:pt x="89446" y="7144"/>
                </a:cubicBezTo>
                <a:close/>
                <a:moveTo>
                  <a:pt x="89446" y="16669"/>
                </a:moveTo>
                <a:cubicBezTo>
                  <a:pt x="95441" y="16669"/>
                  <a:pt x="100199" y="21433"/>
                  <a:pt x="100199" y="27404"/>
                </a:cubicBezTo>
                <a:cubicBezTo>
                  <a:pt x="100199" y="33373"/>
                  <a:pt x="95441" y="38099"/>
                  <a:pt x="89446" y="38099"/>
                </a:cubicBezTo>
                <a:cubicBezTo>
                  <a:pt x="83451" y="38099"/>
                  <a:pt x="78693" y="33373"/>
                  <a:pt x="78693" y="27404"/>
                </a:cubicBezTo>
                <a:cubicBezTo>
                  <a:pt x="78693" y="21433"/>
                  <a:pt x="83451" y="16669"/>
                  <a:pt x="89446" y="16669"/>
                </a:cubicBezTo>
                <a:close/>
                <a:moveTo>
                  <a:pt x="89446" y="47624"/>
                </a:moveTo>
                <a:cubicBezTo>
                  <a:pt x="124121" y="47624"/>
                  <a:pt x="151879" y="75351"/>
                  <a:pt x="151879" y="109947"/>
                </a:cubicBezTo>
                <a:lnTo>
                  <a:pt x="151879" y="172287"/>
                </a:lnTo>
                <a:cubicBezTo>
                  <a:pt x="151740" y="172284"/>
                  <a:pt x="151610" y="172287"/>
                  <a:pt x="151470" y="172287"/>
                </a:cubicBezTo>
                <a:lnTo>
                  <a:pt x="89371" y="172287"/>
                </a:lnTo>
                <a:lnTo>
                  <a:pt x="76014" y="172287"/>
                </a:lnTo>
                <a:cubicBezTo>
                  <a:pt x="73383" y="172249"/>
                  <a:pt x="71221" y="174352"/>
                  <a:pt x="71184" y="176982"/>
                </a:cubicBezTo>
                <a:cubicBezTo>
                  <a:pt x="71147" y="179612"/>
                  <a:pt x="73249" y="181774"/>
                  <a:pt x="75879" y="181812"/>
                </a:cubicBezTo>
                <a:cubicBezTo>
                  <a:pt x="75924" y="181813"/>
                  <a:pt x="75969" y="181813"/>
                  <a:pt x="76014" y="181812"/>
                </a:cubicBezTo>
                <a:lnTo>
                  <a:pt x="89371" y="181812"/>
                </a:lnTo>
                <a:lnTo>
                  <a:pt x="151470" y="181812"/>
                </a:lnTo>
                <a:cubicBezTo>
                  <a:pt x="157509" y="181812"/>
                  <a:pt x="162222" y="186512"/>
                  <a:pt x="162222" y="192527"/>
                </a:cubicBezTo>
                <a:lnTo>
                  <a:pt x="162222" y="203243"/>
                </a:lnTo>
                <a:lnTo>
                  <a:pt x="16668" y="203243"/>
                </a:lnTo>
                <a:lnTo>
                  <a:pt x="16668" y="192527"/>
                </a:lnTo>
                <a:cubicBezTo>
                  <a:pt x="16668" y="186512"/>
                  <a:pt x="21382" y="181812"/>
                  <a:pt x="27421" y="181812"/>
                </a:cubicBezTo>
                <a:lnTo>
                  <a:pt x="48090" y="181812"/>
                </a:lnTo>
                <a:cubicBezTo>
                  <a:pt x="50720" y="181849"/>
                  <a:pt x="52882" y="179747"/>
                  <a:pt x="52920" y="177117"/>
                </a:cubicBezTo>
                <a:cubicBezTo>
                  <a:pt x="52957" y="174486"/>
                  <a:pt x="50855" y="172324"/>
                  <a:pt x="48224" y="172287"/>
                </a:cubicBezTo>
                <a:cubicBezTo>
                  <a:pt x="48180" y="172285"/>
                  <a:pt x="48135" y="172285"/>
                  <a:pt x="48090" y="172287"/>
                </a:cubicBezTo>
                <a:lnTo>
                  <a:pt x="27421" y="172287"/>
                </a:lnTo>
                <a:cubicBezTo>
                  <a:pt x="27281" y="172287"/>
                  <a:pt x="27151" y="172287"/>
                  <a:pt x="27012" y="172287"/>
                </a:cubicBezTo>
                <a:lnTo>
                  <a:pt x="27012" y="109947"/>
                </a:lnTo>
                <a:cubicBezTo>
                  <a:pt x="27012" y="75351"/>
                  <a:pt x="54770" y="47624"/>
                  <a:pt x="89445" y="47624"/>
                </a:cubicBezTo>
                <a:close/>
                <a:moveTo>
                  <a:pt x="108961" y="61932"/>
                </a:moveTo>
                <a:cubicBezTo>
                  <a:pt x="108806" y="61924"/>
                  <a:pt x="108651" y="61924"/>
                  <a:pt x="108496" y="61932"/>
                </a:cubicBezTo>
                <a:cubicBezTo>
                  <a:pt x="105870" y="62094"/>
                  <a:pt x="103874" y="64355"/>
                  <a:pt x="104037" y="66980"/>
                </a:cubicBezTo>
                <a:cubicBezTo>
                  <a:pt x="104148" y="68760"/>
                  <a:pt x="105244" y="70330"/>
                  <a:pt x="106877" y="71046"/>
                </a:cubicBezTo>
                <a:cubicBezTo>
                  <a:pt x="121340" y="77612"/>
                  <a:pt x="131341" y="92078"/>
                  <a:pt x="131341" y="109073"/>
                </a:cubicBezTo>
                <a:lnTo>
                  <a:pt x="131341" y="114058"/>
                </a:lnTo>
                <a:cubicBezTo>
                  <a:pt x="131304" y="116688"/>
                  <a:pt x="133406" y="118850"/>
                  <a:pt x="136036" y="118888"/>
                </a:cubicBezTo>
                <a:cubicBezTo>
                  <a:pt x="138667" y="118925"/>
                  <a:pt x="140829" y="116823"/>
                  <a:pt x="140866" y="114192"/>
                </a:cubicBezTo>
                <a:cubicBezTo>
                  <a:pt x="140867" y="114147"/>
                  <a:pt x="140867" y="114103"/>
                  <a:pt x="140866" y="114058"/>
                </a:cubicBezTo>
                <a:lnTo>
                  <a:pt x="140866" y="109073"/>
                </a:lnTo>
                <a:cubicBezTo>
                  <a:pt x="140866" y="88327"/>
                  <a:pt x="128571" y="70444"/>
                  <a:pt x="110803" y="62377"/>
                </a:cubicBezTo>
                <a:cubicBezTo>
                  <a:pt x="110226" y="62099"/>
                  <a:pt x="109600" y="61941"/>
                  <a:pt x="108961" y="61911"/>
                </a:cubicBezTo>
                <a:close/>
                <a:moveTo>
                  <a:pt x="136029" y="130783"/>
                </a:moveTo>
                <a:cubicBezTo>
                  <a:pt x="133399" y="130824"/>
                  <a:pt x="131300" y="132990"/>
                  <a:pt x="131341" y="135620"/>
                </a:cubicBezTo>
                <a:lnTo>
                  <a:pt x="131341" y="155636"/>
                </a:lnTo>
                <a:cubicBezTo>
                  <a:pt x="131304" y="158267"/>
                  <a:pt x="133406" y="160429"/>
                  <a:pt x="136036" y="160466"/>
                </a:cubicBezTo>
                <a:cubicBezTo>
                  <a:pt x="138666" y="160504"/>
                  <a:pt x="140829" y="158401"/>
                  <a:pt x="140866" y="155771"/>
                </a:cubicBezTo>
                <a:cubicBezTo>
                  <a:pt x="140866" y="155726"/>
                  <a:pt x="140866" y="155682"/>
                  <a:pt x="140866" y="155636"/>
                </a:cubicBezTo>
                <a:lnTo>
                  <a:pt x="140866" y="135619"/>
                </a:lnTo>
                <a:cubicBezTo>
                  <a:pt x="140907" y="132989"/>
                  <a:pt x="138808" y="130823"/>
                  <a:pt x="136178" y="130782"/>
                </a:cubicBezTo>
                <a:cubicBezTo>
                  <a:pt x="136128" y="130781"/>
                  <a:pt x="136078" y="130781"/>
                  <a:pt x="136029" y="130782"/>
                </a:cubicBezTo>
                <a:close/>
                <a:moveTo>
                  <a:pt x="75047" y="212731"/>
                </a:moveTo>
                <a:lnTo>
                  <a:pt x="103845" y="212731"/>
                </a:lnTo>
                <a:cubicBezTo>
                  <a:pt x="104551" y="214543"/>
                  <a:pt x="105346" y="216355"/>
                  <a:pt x="105352" y="218312"/>
                </a:cubicBezTo>
                <a:cubicBezTo>
                  <a:pt x="105342" y="227123"/>
                  <a:pt x="98289" y="234162"/>
                  <a:pt x="89446" y="234162"/>
                </a:cubicBezTo>
                <a:cubicBezTo>
                  <a:pt x="80596" y="234162"/>
                  <a:pt x="73540" y="227113"/>
                  <a:pt x="73540" y="218294"/>
                </a:cubicBezTo>
                <a:cubicBezTo>
                  <a:pt x="73542" y="216337"/>
                  <a:pt x="74345" y="214543"/>
                  <a:pt x="75047" y="212731"/>
                </a:cubicBezTo>
                <a:close/>
                <a:moveTo>
                  <a:pt x="133089" y="223911"/>
                </a:moveTo>
                <a:cubicBezTo>
                  <a:pt x="132928" y="223903"/>
                  <a:pt x="132767" y="223903"/>
                  <a:pt x="132606" y="223911"/>
                </a:cubicBezTo>
                <a:cubicBezTo>
                  <a:pt x="130696" y="224025"/>
                  <a:pt x="129041" y="225271"/>
                  <a:pt x="128401" y="227074"/>
                </a:cubicBezTo>
                <a:cubicBezTo>
                  <a:pt x="126265" y="232800"/>
                  <a:pt x="122991" y="237934"/>
                  <a:pt x="118876" y="242180"/>
                </a:cubicBezTo>
                <a:cubicBezTo>
                  <a:pt x="116945" y="243966"/>
                  <a:pt x="116827" y="246980"/>
                  <a:pt x="118612" y="248911"/>
                </a:cubicBezTo>
                <a:cubicBezTo>
                  <a:pt x="120398" y="250842"/>
                  <a:pt x="123412" y="250961"/>
                  <a:pt x="125343" y="249175"/>
                </a:cubicBezTo>
                <a:cubicBezTo>
                  <a:pt x="125470" y="249057"/>
                  <a:pt x="125590" y="248933"/>
                  <a:pt x="125704" y="248803"/>
                </a:cubicBezTo>
                <a:cubicBezTo>
                  <a:pt x="130731" y="243614"/>
                  <a:pt x="134714" y="237369"/>
                  <a:pt x="137312" y="230405"/>
                </a:cubicBezTo>
                <a:cubicBezTo>
                  <a:pt x="138280" y="227959"/>
                  <a:pt x="137082" y="225191"/>
                  <a:pt x="134636" y="224224"/>
                </a:cubicBezTo>
                <a:cubicBezTo>
                  <a:pt x="134143" y="224029"/>
                  <a:pt x="133620" y="223917"/>
                  <a:pt x="133089" y="223894"/>
                </a:cubicBezTo>
                <a:close/>
                <a:moveTo>
                  <a:pt x="104384" y="252282"/>
                </a:moveTo>
                <a:lnTo>
                  <a:pt x="104384" y="252282"/>
                </a:lnTo>
                <a:cubicBezTo>
                  <a:pt x="103795" y="252265"/>
                  <a:pt x="103209" y="252360"/>
                  <a:pt x="102654" y="252558"/>
                </a:cubicBezTo>
                <a:cubicBezTo>
                  <a:pt x="98510" y="253996"/>
                  <a:pt x="94072" y="254754"/>
                  <a:pt x="89446" y="254754"/>
                </a:cubicBezTo>
                <a:cubicBezTo>
                  <a:pt x="86815" y="254716"/>
                  <a:pt x="84653" y="256819"/>
                  <a:pt x="84616" y="259449"/>
                </a:cubicBezTo>
                <a:cubicBezTo>
                  <a:pt x="84579" y="262079"/>
                  <a:pt x="86681" y="264241"/>
                  <a:pt x="89311" y="264279"/>
                </a:cubicBezTo>
                <a:cubicBezTo>
                  <a:pt x="89356" y="264280"/>
                  <a:pt x="89401" y="264280"/>
                  <a:pt x="89446" y="264279"/>
                </a:cubicBezTo>
                <a:cubicBezTo>
                  <a:pt x="95139" y="264279"/>
                  <a:pt x="100629" y="263324"/>
                  <a:pt x="105761" y="261544"/>
                </a:cubicBezTo>
                <a:cubicBezTo>
                  <a:pt x="108258" y="260717"/>
                  <a:pt x="109612" y="258022"/>
                  <a:pt x="108786" y="255526"/>
                </a:cubicBezTo>
                <a:cubicBezTo>
                  <a:pt x="108154" y="253618"/>
                  <a:pt x="106393" y="252312"/>
                  <a:pt x="104384" y="2522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BD8425D-0A7D-48DB-AE05-BFF4880C5969}"/>
              </a:ext>
            </a:extLst>
          </p:cNvPr>
          <p:cNvCxnSpPr>
            <a:cxnSpLocks/>
          </p:cNvCxnSpPr>
          <p:nvPr/>
        </p:nvCxnSpPr>
        <p:spPr>
          <a:xfrm>
            <a:off x="8959308" y="3977268"/>
            <a:ext cx="235530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32E917B-9F8F-403A-A09E-AE049EB7EEA1}"/>
              </a:ext>
            </a:extLst>
          </p:cNvPr>
          <p:cNvSpPr txBox="1"/>
          <p:nvPr/>
        </p:nvSpPr>
        <p:spPr>
          <a:xfrm>
            <a:off x="8929391" y="4215310"/>
            <a:ext cx="241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</a:t>
            </a:r>
          </a:p>
        </p:txBody>
      </p:sp>
      <p:sp>
        <p:nvSpPr>
          <p:cNvPr id="27" name="PA-文本框 24">
            <a:extLst>
              <a:ext uri="{FF2B5EF4-FFF2-40B4-BE49-F238E27FC236}">
                <a16:creationId xmlns:a16="http://schemas.microsoft.com/office/drawing/2014/main" id="{BF0AFD1F-F6A1-47EB-B108-5C24FA381088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8858551" y="4545570"/>
            <a:ext cx="2515282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这里输入解释说明性文字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76AD74-8289-4C89-946D-42C8E2F411A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7988300" cy="584775"/>
          </a:xfrm>
        </p:spPr>
        <p:txBody>
          <a:bodyPr/>
          <a:lstStyle/>
          <a:p>
            <a:r>
              <a:rPr lang="zh-CN" altLang="en-US" dirty="0"/>
              <a:t>这页可用来展示团队或个人所得奖项</a:t>
            </a: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E4B0CF31-4981-43CC-9B64-B82C0879E2DB}"/>
              </a:ext>
            </a:extLst>
          </p:cNvPr>
          <p:cNvGrpSpPr/>
          <p:nvPr/>
        </p:nvGrpSpPr>
        <p:grpSpPr>
          <a:xfrm>
            <a:off x="1880723" y="1971986"/>
            <a:ext cx="3132952" cy="3320428"/>
            <a:chOff x="1880723" y="1971986"/>
            <a:chExt cx="3132952" cy="3320428"/>
          </a:xfrm>
        </p:grpSpPr>
        <p:sp>
          <p:nvSpPr>
            <p:cNvPr id="5" name="图形 17">
              <a:extLst>
                <a:ext uri="{FF2B5EF4-FFF2-40B4-BE49-F238E27FC236}">
                  <a16:creationId xmlns:a16="http://schemas.microsoft.com/office/drawing/2014/main" id="{B647EE49-9BB3-4F4F-AE88-7689B13DAE81}"/>
                </a:ext>
              </a:extLst>
            </p:cNvPr>
            <p:cNvSpPr/>
            <p:nvPr/>
          </p:nvSpPr>
          <p:spPr>
            <a:xfrm>
              <a:off x="1880723" y="2425983"/>
              <a:ext cx="2866431" cy="2866431"/>
            </a:xfrm>
            <a:custGeom>
              <a:avLst/>
              <a:gdLst>
                <a:gd name="connsiteX0" fmla="*/ 69057 w 314325"/>
                <a:gd name="connsiteY0" fmla="*/ 7144 h 314325"/>
                <a:gd name="connsiteX1" fmla="*/ 64294 w 314325"/>
                <a:gd name="connsiteY1" fmla="*/ 11906 h 314325"/>
                <a:gd name="connsiteX2" fmla="*/ 64591 w 314325"/>
                <a:gd name="connsiteY2" fmla="*/ 35719 h 314325"/>
                <a:gd name="connsiteX3" fmla="*/ 11906 w 314325"/>
                <a:gd name="connsiteY3" fmla="*/ 35719 h 314325"/>
                <a:gd name="connsiteX4" fmla="*/ 7144 w 314325"/>
                <a:gd name="connsiteY4" fmla="*/ 40481 h 314325"/>
                <a:gd name="connsiteX5" fmla="*/ 78414 w 314325"/>
                <a:gd name="connsiteY5" fmla="*/ 128736 h 314325"/>
                <a:gd name="connsiteX6" fmla="*/ 106207 w 314325"/>
                <a:gd name="connsiteY6" fmla="*/ 170632 h 314325"/>
                <a:gd name="connsiteX7" fmla="*/ 141182 w 314325"/>
                <a:gd name="connsiteY7" fmla="*/ 186426 h 314325"/>
                <a:gd name="connsiteX8" fmla="*/ 141182 w 314325"/>
                <a:gd name="connsiteY8" fmla="*/ 218981 h 314325"/>
                <a:gd name="connsiteX9" fmla="*/ 130969 w 314325"/>
                <a:gd name="connsiteY9" fmla="*/ 235743 h 314325"/>
                <a:gd name="connsiteX10" fmla="*/ 130969 w 314325"/>
                <a:gd name="connsiteY10" fmla="*/ 236229 h 314325"/>
                <a:gd name="connsiteX11" fmla="*/ 102878 w 314325"/>
                <a:gd name="connsiteY11" fmla="*/ 264321 h 314325"/>
                <a:gd name="connsiteX12" fmla="*/ 102394 w 314325"/>
                <a:gd name="connsiteY12" fmla="*/ 264321 h 314325"/>
                <a:gd name="connsiteX13" fmla="*/ 83344 w 314325"/>
                <a:gd name="connsiteY13" fmla="*/ 283371 h 314325"/>
                <a:gd name="connsiteX14" fmla="*/ 83344 w 314325"/>
                <a:gd name="connsiteY14" fmla="*/ 307183 h 314325"/>
                <a:gd name="connsiteX15" fmla="*/ 88107 w 314325"/>
                <a:gd name="connsiteY15" fmla="*/ 311946 h 314325"/>
                <a:gd name="connsiteX16" fmla="*/ 230982 w 314325"/>
                <a:gd name="connsiteY16" fmla="*/ 311946 h 314325"/>
                <a:gd name="connsiteX17" fmla="*/ 235744 w 314325"/>
                <a:gd name="connsiteY17" fmla="*/ 307183 h 314325"/>
                <a:gd name="connsiteX18" fmla="*/ 235744 w 314325"/>
                <a:gd name="connsiteY18" fmla="*/ 283371 h 314325"/>
                <a:gd name="connsiteX19" fmla="*/ 216694 w 314325"/>
                <a:gd name="connsiteY19" fmla="*/ 264321 h 314325"/>
                <a:gd name="connsiteX20" fmla="*/ 216210 w 314325"/>
                <a:gd name="connsiteY20" fmla="*/ 264321 h 314325"/>
                <a:gd name="connsiteX21" fmla="*/ 188119 w 314325"/>
                <a:gd name="connsiteY21" fmla="*/ 236229 h 314325"/>
                <a:gd name="connsiteX22" fmla="*/ 188119 w 314325"/>
                <a:gd name="connsiteY22" fmla="*/ 235743 h 314325"/>
                <a:gd name="connsiteX23" fmla="*/ 177906 w 314325"/>
                <a:gd name="connsiteY23" fmla="*/ 218981 h 314325"/>
                <a:gd name="connsiteX24" fmla="*/ 177906 w 314325"/>
                <a:gd name="connsiteY24" fmla="*/ 186426 h 314325"/>
                <a:gd name="connsiteX25" fmla="*/ 212881 w 314325"/>
                <a:gd name="connsiteY25" fmla="*/ 170632 h 314325"/>
                <a:gd name="connsiteX26" fmla="*/ 240674 w 314325"/>
                <a:gd name="connsiteY26" fmla="*/ 128736 h 314325"/>
                <a:gd name="connsiteX27" fmla="*/ 311944 w 314325"/>
                <a:gd name="connsiteY27" fmla="*/ 40481 h 314325"/>
                <a:gd name="connsiteX28" fmla="*/ 307182 w 314325"/>
                <a:gd name="connsiteY28" fmla="*/ 35719 h 314325"/>
                <a:gd name="connsiteX29" fmla="*/ 254497 w 314325"/>
                <a:gd name="connsiteY29" fmla="*/ 35719 h 314325"/>
                <a:gd name="connsiteX30" fmla="*/ 254794 w 314325"/>
                <a:gd name="connsiteY30" fmla="*/ 11906 h 314325"/>
                <a:gd name="connsiteX31" fmla="*/ 250031 w 314325"/>
                <a:gd name="connsiteY31" fmla="*/ 7144 h 314325"/>
                <a:gd name="connsiteX32" fmla="*/ 69056 w 314325"/>
                <a:gd name="connsiteY32" fmla="*/ 7144 h 314325"/>
                <a:gd name="connsiteX33" fmla="*/ 73987 w 314325"/>
                <a:gd name="connsiteY33" fmla="*/ 16669 h 314325"/>
                <a:gd name="connsiteX34" fmla="*/ 245102 w 314325"/>
                <a:gd name="connsiteY34" fmla="*/ 16669 h 314325"/>
                <a:gd name="connsiteX35" fmla="*/ 232451 w 314325"/>
                <a:gd name="connsiteY35" fmla="*/ 123731 h 314325"/>
                <a:gd name="connsiteX36" fmla="*/ 206816 w 314325"/>
                <a:gd name="connsiteY36" fmla="*/ 163284 h 314325"/>
                <a:gd name="connsiteX37" fmla="*/ 159544 w 314325"/>
                <a:gd name="connsiteY37" fmla="*/ 178593 h 314325"/>
                <a:gd name="connsiteX38" fmla="*/ 112273 w 314325"/>
                <a:gd name="connsiteY38" fmla="*/ 163284 h 314325"/>
                <a:gd name="connsiteX39" fmla="*/ 86637 w 314325"/>
                <a:gd name="connsiteY39" fmla="*/ 123731 h 314325"/>
                <a:gd name="connsiteX40" fmla="*/ 73987 w 314325"/>
                <a:gd name="connsiteY40" fmla="*/ 16669 h 314325"/>
                <a:gd name="connsiteX41" fmla="*/ 17525 w 314325"/>
                <a:gd name="connsiteY41" fmla="*/ 45243 h 314325"/>
                <a:gd name="connsiteX42" fmla="*/ 64852 w 314325"/>
                <a:gd name="connsiteY42" fmla="*/ 45243 h 314325"/>
                <a:gd name="connsiteX43" fmla="*/ 65262 w 314325"/>
                <a:gd name="connsiteY43" fmla="*/ 54768 h 314325"/>
                <a:gd name="connsiteX44" fmla="*/ 33748 w 314325"/>
                <a:gd name="connsiteY44" fmla="*/ 54768 h 314325"/>
                <a:gd name="connsiteX45" fmla="*/ 28987 w 314325"/>
                <a:gd name="connsiteY45" fmla="*/ 59533 h 314325"/>
                <a:gd name="connsiteX46" fmla="*/ 29190 w 314325"/>
                <a:gd name="connsiteY46" fmla="*/ 60907 h 314325"/>
                <a:gd name="connsiteX47" fmla="*/ 72108 w 314325"/>
                <a:gd name="connsiteY47" fmla="*/ 107025 h 314325"/>
                <a:gd name="connsiteX48" fmla="*/ 74954 w 314325"/>
                <a:gd name="connsiteY48" fmla="*/ 118057 h 314325"/>
                <a:gd name="connsiteX49" fmla="*/ 17525 w 314325"/>
                <a:gd name="connsiteY49" fmla="*/ 45243 h 314325"/>
                <a:gd name="connsiteX50" fmla="*/ 254236 w 314325"/>
                <a:gd name="connsiteY50" fmla="*/ 45243 h 314325"/>
                <a:gd name="connsiteX51" fmla="*/ 301564 w 314325"/>
                <a:gd name="connsiteY51" fmla="*/ 45243 h 314325"/>
                <a:gd name="connsiteX52" fmla="*/ 244134 w 314325"/>
                <a:gd name="connsiteY52" fmla="*/ 118057 h 314325"/>
                <a:gd name="connsiteX53" fmla="*/ 246981 w 314325"/>
                <a:gd name="connsiteY53" fmla="*/ 107025 h 314325"/>
                <a:gd name="connsiteX54" fmla="*/ 289899 w 314325"/>
                <a:gd name="connsiteY54" fmla="*/ 60907 h 314325"/>
                <a:gd name="connsiteX55" fmla="*/ 286715 w 314325"/>
                <a:gd name="connsiteY55" fmla="*/ 54972 h 314325"/>
                <a:gd name="connsiteX56" fmla="*/ 285341 w 314325"/>
                <a:gd name="connsiteY56" fmla="*/ 54768 h 314325"/>
                <a:gd name="connsiteX57" fmla="*/ 253827 w 314325"/>
                <a:gd name="connsiteY57" fmla="*/ 54768 h 314325"/>
                <a:gd name="connsiteX58" fmla="*/ 254236 w 314325"/>
                <a:gd name="connsiteY58" fmla="*/ 45243 h 314325"/>
                <a:gd name="connsiteX59" fmla="*/ 41896 w 314325"/>
                <a:gd name="connsiteY59" fmla="*/ 64293 h 314325"/>
                <a:gd name="connsiteX60" fmla="*/ 65931 w 314325"/>
                <a:gd name="connsiteY60" fmla="*/ 64293 h 314325"/>
                <a:gd name="connsiteX61" fmla="*/ 69745 w 314325"/>
                <a:gd name="connsiteY61" fmla="*/ 95510 h 314325"/>
                <a:gd name="connsiteX62" fmla="*/ 41896 w 314325"/>
                <a:gd name="connsiteY62" fmla="*/ 64293 h 314325"/>
                <a:gd name="connsiteX63" fmla="*/ 253157 w 314325"/>
                <a:gd name="connsiteY63" fmla="*/ 64293 h 314325"/>
                <a:gd name="connsiteX64" fmla="*/ 277193 w 314325"/>
                <a:gd name="connsiteY64" fmla="*/ 64293 h 314325"/>
                <a:gd name="connsiteX65" fmla="*/ 249343 w 314325"/>
                <a:gd name="connsiteY65" fmla="*/ 95510 h 314325"/>
                <a:gd name="connsiteX66" fmla="*/ 253157 w 314325"/>
                <a:gd name="connsiteY66" fmla="*/ 64293 h 314325"/>
                <a:gd name="connsiteX67" fmla="*/ 223485 w 314325"/>
                <a:gd name="connsiteY67" fmla="*/ 82301 h 314325"/>
                <a:gd name="connsiteX68" fmla="*/ 219150 w 314325"/>
                <a:gd name="connsiteY68" fmla="*/ 86506 h 314325"/>
                <a:gd name="connsiteX69" fmla="*/ 216917 w 314325"/>
                <a:gd name="connsiteY69" fmla="*/ 99864 h 314325"/>
                <a:gd name="connsiteX70" fmla="*/ 220395 w 314325"/>
                <a:gd name="connsiteY70" fmla="*/ 105634 h 314325"/>
                <a:gd name="connsiteX71" fmla="*/ 226164 w 314325"/>
                <a:gd name="connsiteY71" fmla="*/ 102157 h 314325"/>
                <a:gd name="connsiteX72" fmla="*/ 226238 w 314325"/>
                <a:gd name="connsiteY72" fmla="*/ 101800 h 314325"/>
                <a:gd name="connsiteX73" fmla="*/ 228600 w 314325"/>
                <a:gd name="connsiteY73" fmla="*/ 87752 h 314325"/>
                <a:gd name="connsiteX74" fmla="*/ 224576 w 314325"/>
                <a:gd name="connsiteY74" fmla="*/ 82350 h 314325"/>
                <a:gd name="connsiteX75" fmla="*/ 223968 w 314325"/>
                <a:gd name="connsiteY75" fmla="*/ 82301 h 314325"/>
                <a:gd name="connsiteX76" fmla="*/ 223484 w 314325"/>
                <a:gd name="connsiteY76" fmla="*/ 82301 h 314325"/>
                <a:gd name="connsiteX77" fmla="*/ 217104 w 314325"/>
                <a:gd name="connsiteY77" fmla="*/ 112850 h 314325"/>
                <a:gd name="connsiteX78" fmla="*/ 216639 w 314325"/>
                <a:gd name="connsiteY78" fmla="*/ 112850 h 314325"/>
                <a:gd name="connsiteX79" fmla="*/ 212490 w 314325"/>
                <a:gd name="connsiteY79" fmla="*/ 116087 h 314325"/>
                <a:gd name="connsiteX80" fmla="*/ 190222 w 314325"/>
                <a:gd name="connsiteY80" fmla="*/ 147842 h 314325"/>
                <a:gd name="connsiteX81" fmla="*/ 188929 w 314325"/>
                <a:gd name="connsiteY81" fmla="*/ 154455 h 314325"/>
                <a:gd name="connsiteX82" fmla="*/ 195542 w 314325"/>
                <a:gd name="connsiteY82" fmla="*/ 155748 h 314325"/>
                <a:gd name="connsiteX83" fmla="*/ 221476 w 314325"/>
                <a:gd name="connsiteY83" fmla="*/ 119231 h 314325"/>
                <a:gd name="connsiteX84" fmla="*/ 218641 w 314325"/>
                <a:gd name="connsiteY84" fmla="*/ 113120 h 314325"/>
                <a:gd name="connsiteX85" fmla="*/ 217104 w 314325"/>
                <a:gd name="connsiteY85" fmla="*/ 112831 h 314325"/>
                <a:gd name="connsiteX86" fmla="*/ 150708 w 314325"/>
                <a:gd name="connsiteY86" fmla="*/ 187728 h 314325"/>
                <a:gd name="connsiteX87" fmla="*/ 159544 w 314325"/>
                <a:gd name="connsiteY87" fmla="*/ 188118 h 314325"/>
                <a:gd name="connsiteX88" fmla="*/ 168381 w 314325"/>
                <a:gd name="connsiteY88" fmla="*/ 187728 h 314325"/>
                <a:gd name="connsiteX89" fmla="*/ 168381 w 314325"/>
                <a:gd name="connsiteY89" fmla="*/ 216693 h 314325"/>
                <a:gd name="connsiteX90" fmla="*/ 150708 w 314325"/>
                <a:gd name="connsiteY90" fmla="*/ 216693 h 314325"/>
                <a:gd name="connsiteX91" fmla="*/ 150708 w 314325"/>
                <a:gd name="connsiteY91" fmla="*/ 187728 h 314325"/>
                <a:gd name="connsiteX92" fmla="*/ 150019 w 314325"/>
                <a:gd name="connsiteY92" fmla="*/ 226218 h 314325"/>
                <a:gd name="connsiteX93" fmla="*/ 169069 w 314325"/>
                <a:gd name="connsiteY93" fmla="*/ 226218 h 314325"/>
                <a:gd name="connsiteX94" fmla="*/ 178594 w 314325"/>
                <a:gd name="connsiteY94" fmla="*/ 235743 h 314325"/>
                <a:gd name="connsiteX95" fmla="*/ 140494 w 314325"/>
                <a:gd name="connsiteY95" fmla="*/ 235743 h 314325"/>
                <a:gd name="connsiteX96" fmla="*/ 150019 w 314325"/>
                <a:gd name="connsiteY96" fmla="*/ 226218 h 314325"/>
                <a:gd name="connsiteX97" fmla="*/ 135732 w 314325"/>
                <a:gd name="connsiteY97" fmla="*/ 245268 h 314325"/>
                <a:gd name="connsiteX98" fmla="*/ 183357 w 314325"/>
                <a:gd name="connsiteY98" fmla="*/ 245268 h 314325"/>
                <a:gd name="connsiteX99" fmla="*/ 205216 w 314325"/>
                <a:gd name="connsiteY99" fmla="*/ 264318 h 314325"/>
                <a:gd name="connsiteX100" fmla="*/ 113873 w 314325"/>
                <a:gd name="connsiteY100" fmla="*/ 264318 h 314325"/>
                <a:gd name="connsiteX101" fmla="*/ 135732 w 314325"/>
                <a:gd name="connsiteY101" fmla="*/ 245268 h 314325"/>
                <a:gd name="connsiteX102" fmla="*/ 102394 w 314325"/>
                <a:gd name="connsiteY102" fmla="*/ 273843 h 314325"/>
                <a:gd name="connsiteX103" fmla="*/ 216694 w 314325"/>
                <a:gd name="connsiteY103" fmla="*/ 273843 h 314325"/>
                <a:gd name="connsiteX104" fmla="*/ 226219 w 314325"/>
                <a:gd name="connsiteY104" fmla="*/ 283368 h 314325"/>
                <a:gd name="connsiteX105" fmla="*/ 226219 w 314325"/>
                <a:gd name="connsiteY105" fmla="*/ 302418 h 314325"/>
                <a:gd name="connsiteX106" fmla="*/ 92869 w 314325"/>
                <a:gd name="connsiteY106" fmla="*/ 302418 h 314325"/>
                <a:gd name="connsiteX107" fmla="*/ 92869 w 314325"/>
                <a:gd name="connsiteY107" fmla="*/ 283368 h 314325"/>
                <a:gd name="connsiteX108" fmla="*/ 102394 w 314325"/>
                <a:gd name="connsiteY108" fmla="*/ 273843 h 314325"/>
                <a:gd name="connsiteX109" fmla="*/ 106747 w 314325"/>
                <a:gd name="connsiteY109" fmla="*/ 283368 h 314325"/>
                <a:gd name="connsiteX110" fmla="*/ 102227 w 314325"/>
                <a:gd name="connsiteY110" fmla="*/ 288373 h 314325"/>
                <a:gd name="connsiteX111" fmla="*/ 107231 w 314325"/>
                <a:gd name="connsiteY111" fmla="*/ 292893 h 314325"/>
                <a:gd name="connsiteX112" fmla="*/ 212006 w 314325"/>
                <a:gd name="connsiteY112" fmla="*/ 292893 h 314325"/>
                <a:gd name="connsiteX113" fmla="*/ 216836 w 314325"/>
                <a:gd name="connsiteY113" fmla="*/ 288198 h 314325"/>
                <a:gd name="connsiteX114" fmla="*/ 212141 w 314325"/>
                <a:gd name="connsiteY114" fmla="*/ 283368 h 314325"/>
                <a:gd name="connsiteX115" fmla="*/ 212006 w 314325"/>
                <a:gd name="connsiteY115" fmla="*/ 283368 h 314325"/>
                <a:gd name="connsiteX116" fmla="*/ 107231 w 314325"/>
                <a:gd name="connsiteY116" fmla="*/ 283368 h 314325"/>
                <a:gd name="connsiteX117" fmla="*/ 106747 w 314325"/>
                <a:gd name="connsiteY117" fmla="*/ 28336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314325" h="314325">
                  <a:moveTo>
                    <a:pt x="69057" y="7144"/>
                  </a:moveTo>
                  <a:cubicBezTo>
                    <a:pt x="66427" y="7144"/>
                    <a:pt x="64294" y="9276"/>
                    <a:pt x="64294" y="11906"/>
                  </a:cubicBezTo>
                  <a:cubicBezTo>
                    <a:pt x="64294" y="19585"/>
                    <a:pt x="64409" y="27633"/>
                    <a:pt x="64591" y="35719"/>
                  </a:cubicBezTo>
                  <a:lnTo>
                    <a:pt x="11906" y="35719"/>
                  </a:lnTo>
                  <a:cubicBezTo>
                    <a:pt x="9276" y="35719"/>
                    <a:pt x="7144" y="37851"/>
                    <a:pt x="7144" y="40481"/>
                  </a:cubicBezTo>
                  <a:cubicBezTo>
                    <a:pt x="7144" y="83793"/>
                    <a:pt x="37697" y="119907"/>
                    <a:pt x="78414" y="128736"/>
                  </a:cubicBezTo>
                  <a:cubicBezTo>
                    <a:pt x="84543" y="145334"/>
                    <a:pt x="93326" y="160011"/>
                    <a:pt x="106207" y="170632"/>
                  </a:cubicBezTo>
                  <a:cubicBezTo>
                    <a:pt x="115659" y="178425"/>
                    <a:pt x="127305" y="183864"/>
                    <a:pt x="141182" y="186426"/>
                  </a:cubicBezTo>
                  <a:lnTo>
                    <a:pt x="141182" y="218981"/>
                  </a:lnTo>
                  <a:cubicBezTo>
                    <a:pt x="135156" y="222192"/>
                    <a:pt x="130969" y="228479"/>
                    <a:pt x="130969" y="235743"/>
                  </a:cubicBezTo>
                  <a:lnTo>
                    <a:pt x="130969" y="236229"/>
                  </a:lnTo>
                  <a:cubicBezTo>
                    <a:pt x="116419" y="238335"/>
                    <a:pt x="104984" y="249770"/>
                    <a:pt x="102878" y="264321"/>
                  </a:cubicBezTo>
                  <a:lnTo>
                    <a:pt x="102394" y="264321"/>
                  </a:lnTo>
                  <a:cubicBezTo>
                    <a:pt x="91923" y="264321"/>
                    <a:pt x="83344" y="272899"/>
                    <a:pt x="83344" y="283371"/>
                  </a:cubicBezTo>
                  <a:lnTo>
                    <a:pt x="83344" y="307183"/>
                  </a:lnTo>
                  <a:cubicBezTo>
                    <a:pt x="83344" y="309813"/>
                    <a:pt x="85477" y="311946"/>
                    <a:pt x="88107" y="311946"/>
                  </a:cubicBezTo>
                  <a:lnTo>
                    <a:pt x="230982" y="311946"/>
                  </a:lnTo>
                  <a:cubicBezTo>
                    <a:pt x="233612" y="311946"/>
                    <a:pt x="235744" y="309813"/>
                    <a:pt x="235744" y="307183"/>
                  </a:cubicBezTo>
                  <a:lnTo>
                    <a:pt x="235744" y="283371"/>
                  </a:lnTo>
                  <a:cubicBezTo>
                    <a:pt x="235744" y="272899"/>
                    <a:pt x="227166" y="264321"/>
                    <a:pt x="216694" y="264321"/>
                  </a:cubicBezTo>
                  <a:lnTo>
                    <a:pt x="216210" y="264321"/>
                  </a:lnTo>
                  <a:cubicBezTo>
                    <a:pt x="214104" y="249770"/>
                    <a:pt x="202670" y="238335"/>
                    <a:pt x="188119" y="236229"/>
                  </a:cubicBezTo>
                  <a:lnTo>
                    <a:pt x="188119" y="235743"/>
                  </a:lnTo>
                  <a:cubicBezTo>
                    <a:pt x="188119" y="228479"/>
                    <a:pt x="183932" y="222192"/>
                    <a:pt x="177906" y="218981"/>
                  </a:cubicBezTo>
                  <a:lnTo>
                    <a:pt x="177906" y="186426"/>
                  </a:lnTo>
                  <a:cubicBezTo>
                    <a:pt x="191783" y="183864"/>
                    <a:pt x="203429" y="178425"/>
                    <a:pt x="212881" y="170632"/>
                  </a:cubicBezTo>
                  <a:cubicBezTo>
                    <a:pt x="225762" y="160011"/>
                    <a:pt x="234545" y="145334"/>
                    <a:pt x="240674" y="128736"/>
                  </a:cubicBezTo>
                  <a:cubicBezTo>
                    <a:pt x="281391" y="119907"/>
                    <a:pt x="311944" y="83793"/>
                    <a:pt x="311944" y="40481"/>
                  </a:cubicBezTo>
                  <a:cubicBezTo>
                    <a:pt x="311944" y="37851"/>
                    <a:pt x="309812" y="35719"/>
                    <a:pt x="307182" y="35719"/>
                  </a:cubicBezTo>
                  <a:lnTo>
                    <a:pt x="254497" y="35719"/>
                  </a:lnTo>
                  <a:cubicBezTo>
                    <a:pt x="254680" y="27633"/>
                    <a:pt x="254794" y="19585"/>
                    <a:pt x="254794" y="11906"/>
                  </a:cubicBezTo>
                  <a:cubicBezTo>
                    <a:pt x="254794" y="9276"/>
                    <a:pt x="252661" y="7144"/>
                    <a:pt x="250031" y="7144"/>
                  </a:cubicBezTo>
                  <a:lnTo>
                    <a:pt x="69056" y="7144"/>
                  </a:lnTo>
                  <a:close/>
                  <a:moveTo>
                    <a:pt x="73987" y="16669"/>
                  </a:moveTo>
                  <a:lnTo>
                    <a:pt x="245102" y="16669"/>
                  </a:lnTo>
                  <a:cubicBezTo>
                    <a:pt x="244984" y="52369"/>
                    <a:pt x="243490" y="92546"/>
                    <a:pt x="232451" y="123731"/>
                  </a:cubicBezTo>
                  <a:cubicBezTo>
                    <a:pt x="226694" y="139998"/>
                    <a:pt x="218455" y="153687"/>
                    <a:pt x="206816" y="163284"/>
                  </a:cubicBezTo>
                  <a:cubicBezTo>
                    <a:pt x="195177" y="172880"/>
                    <a:pt x="180071" y="178593"/>
                    <a:pt x="159544" y="178593"/>
                  </a:cubicBezTo>
                  <a:cubicBezTo>
                    <a:pt x="139017" y="178593"/>
                    <a:pt x="123912" y="172880"/>
                    <a:pt x="112273" y="163284"/>
                  </a:cubicBezTo>
                  <a:cubicBezTo>
                    <a:pt x="100634" y="153687"/>
                    <a:pt x="92395" y="139998"/>
                    <a:pt x="86637" y="123731"/>
                  </a:cubicBezTo>
                  <a:cubicBezTo>
                    <a:pt x="75599" y="92546"/>
                    <a:pt x="74105" y="52369"/>
                    <a:pt x="73987" y="16669"/>
                  </a:cubicBezTo>
                  <a:close/>
                  <a:moveTo>
                    <a:pt x="17525" y="45243"/>
                  </a:moveTo>
                  <a:lnTo>
                    <a:pt x="64852" y="45243"/>
                  </a:lnTo>
                  <a:cubicBezTo>
                    <a:pt x="64971" y="48414"/>
                    <a:pt x="65086" y="51580"/>
                    <a:pt x="65262" y="54768"/>
                  </a:cubicBezTo>
                  <a:lnTo>
                    <a:pt x="33748" y="54768"/>
                  </a:lnTo>
                  <a:cubicBezTo>
                    <a:pt x="31117" y="54769"/>
                    <a:pt x="28985" y="56903"/>
                    <a:pt x="28987" y="59533"/>
                  </a:cubicBezTo>
                  <a:cubicBezTo>
                    <a:pt x="28987" y="59998"/>
                    <a:pt x="29055" y="60461"/>
                    <a:pt x="29190" y="60907"/>
                  </a:cubicBezTo>
                  <a:cubicBezTo>
                    <a:pt x="35528" y="82194"/>
                    <a:pt x="51565" y="99129"/>
                    <a:pt x="72108" y="107025"/>
                  </a:cubicBezTo>
                  <a:cubicBezTo>
                    <a:pt x="72963" y="110768"/>
                    <a:pt x="73901" y="114447"/>
                    <a:pt x="74954" y="118057"/>
                  </a:cubicBezTo>
                  <a:cubicBezTo>
                    <a:pt x="42928" y="108665"/>
                    <a:pt x="19630" y="79886"/>
                    <a:pt x="17525" y="45243"/>
                  </a:cubicBezTo>
                  <a:close/>
                  <a:moveTo>
                    <a:pt x="254236" y="45243"/>
                  </a:moveTo>
                  <a:lnTo>
                    <a:pt x="301564" y="45243"/>
                  </a:lnTo>
                  <a:cubicBezTo>
                    <a:pt x="299459" y="79886"/>
                    <a:pt x="276161" y="108666"/>
                    <a:pt x="244134" y="118057"/>
                  </a:cubicBezTo>
                  <a:cubicBezTo>
                    <a:pt x="245187" y="114447"/>
                    <a:pt x="246126" y="110768"/>
                    <a:pt x="246981" y="107025"/>
                  </a:cubicBezTo>
                  <a:cubicBezTo>
                    <a:pt x="267524" y="99131"/>
                    <a:pt x="283561" y="82194"/>
                    <a:pt x="289899" y="60907"/>
                  </a:cubicBezTo>
                  <a:cubicBezTo>
                    <a:pt x="290659" y="58389"/>
                    <a:pt x="289233" y="55731"/>
                    <a:pt x="286715" y="54972"/>
                  </a:cubicBezTo>
                  <a:cubicBezTo>
                    <a:pt x="286269" y="54837"/>
                    <a:pt x="285807" y="54769"/>
                    <a:pt x="285341" y="54768"/>
                  </a:cubicBezTo>
                  <a:lnTo>
                    <a:pt x="253827" y="54768"/>
                  </a:lnTo>
                  <a:cubicBezTo>
                    <a:pt x="254003" y="51580"/>
                    <a:pt x="254117" y="48414"/>
                    <a:pt x="254236" y="45243"/>
                  </a:cubicBezTo>
                  <a:close/>
                  <a:moveTo>
                    <a:pt x="41896" y="64293"/>
                  </a:moveTo>
                  <a:lnTo>
                    <a:pt x="65931" y="64293"/>
                  </a:lnTo>
                  <a:cubicBezTo>
                    <a:pt x="66735" y="74832"/>
                    <a:pt x="67954" y="85305"/>
                    <a:pt x="69745" y="95510"/>
                  </a:cubicBezTo>
                  <a:cubicBezTo>
                    <a:pt x="57168" y="88822"/>
                    <a:pt x="47631" y="77569"/>
                    <a:pt x="41896" y="64293"/>
                  </a:cubicBezTo>
                  <a:close/>
                  <a:moveTo>
                    <a:pt x="253157" y="64293"/>
                  </a:moveTo>
                  <a:lnTo>
                    <a:pt x="277193" y="64293"/>
                  </a:lnTo>
                  <a:cubicBezTo>
                    <a:pt x="271457" y="77569"/>
                    <a:pt x="261920" y="88822"/>
                    <a:pt x="249343" y="95510"/>
                  </a:cubicBezTo>
                  <a:cubicBezTo>
                    <a:pt x="251135" y="85305"/>
                    <a:pt x="252353" y="74832"/>
                    <a:pt x="253157" y="64293"/>
                  </a:cubicBezTo>
                  <a:close/>
                  <a:moveTo>
                    <a:pt x="223485" y="82301"/>
                  </a:moveTo>
                  <a:cubicBezTo>
                    <a:pt x="221222" y="82491"/>
                    <a:pt x="219408" y="84250"/>
                    <a:pt x="219150" y="86506"/>
                  </a:cubicBezTo>
                  <a:cubicBezTo>
                    <a:pt x="218547" y="91057"/>
                    <a:pt x="217816" y="95528"/>
                    <a:pt x="216917" y="99864"/>
                  </a:cubicBezTo>
                  <a:cubicBezTo>
                    <a:pt x="216285" y="102418"/>
                    <a:pt x="217841" y="105000"/>
                    <a:pt x="220395" y="105634"/>
                  </a:cubicBezTo>
                  <a:cubicBezTo>
                    <a:pt x="222948" y="106266"/>
                    <a:pt x="225531" y="104709"/>
                    <a:pt x="226164" y="102157"/>
                  </a:cubicBezTo>
                  <a:cubicBezTo>
                    <a:pt x="226193" y="102039"/>
                    <a:pt x="226218" y="101920"/>
                    <a:pt x="226238" y="101800"/>
                  </a:cubicBezTo>
                  <a:cubicBezTo>
                    <a:pt x="227191" y="97203"/>
                    <a:pt x="227971" y="92500"/>
                    <a:pt x="228600" y="87752"/>
                  </a:cubicBezTo>
                  <a:cubicBezTo>
                    <a:pt x="228981" y="85149"/>
                    <a:pt x="227179" y="82730"/>
                    <a:pt x="224576" y="82350"/>
                  </a:cubicBezTo>
                  <a:cubicBezTo>
                    <a:pt x="224375" y="82321"/>
                    <a:pt x="224172" y="82304"/>
                    <a:pt x="223968" y="82301"/>
                  </a:cubicBezTo>
                  <a:cubicBezTo>
                    <a:pt x="223807" y="82293"/>
                    <a:pt x="223645" y="82293"/>
                    <a:pt x="223484" y="82301"/>
                  </a:cubicBezTo>
                  <a:close/>
                  <a:moveTo>
                    <a:pt x="217104" y="112850"/>
                  </a:moveTo>
                  <a:cubicBezTo>
                    <a:pt x="216949" y="112841"/>
                    <a:pt x="216794" y="112841"/>
                    <a:pt x="216639" y="112850"/>
                  </a:cubicBezTo>
                  <a:cubicBezTo>
                    <a:pt x="214731" y="112997"/>
                    <a:pt x="213097" y="114272"/>
                    <a:pt x="212490" y="116087"/>
                  </a:cubicBezTo>
                  <a:cubicBezTo>
                    <a:pt x="207710" y="129757"/>
                    <a:pt x="200636" y="140833"/>
                    <a:pt x="190222" y="147842"/>
                  </a:cubicBezTo>
                  <a:cubicBezTo>
                    <a:pt x="188038" y="149311"/>
                    <a:pt x="187460" y="152273"/>
                    <a:pt x="188929" y="154455"/>
                  </a:cubicBezTo>
                  <a:cubicBezTo>
                    <a:pt x="190399" y="156638"/>
                    <a:pt x="193359" y="157217"/>
                    <a:pt x="195542" y="155748"/>
                  </a:cubicBezTo>
                  <a:cubicBezTo>
                    <a:pt x="208152" y="147263"/>
                    <a:pt x="216256" y="134160"/>
                    <a:pt x="221476" y="119231"/>
                  </a:cubicBezTo>
                  <a:cubicBezTo>
                    <a:pt x="222380" y="116761"/>
                    <a:pt x="221111" y="114025"/>
                    <a:pt x="218641" y="113120"/>
                  </a:cubicBezTo>
                  <a:cubicBezTo>
                    <a:pt x="218148" y="112940"/>
                    <a:pt x="217629" y="112843"/>
                    <a:pt x="217104" y="112831"/>
                  </a:cubicBezTo>
                  <a:close/>
                  <a:moveTo>
                    <a:pt x="150708" y="187728"/>
                  </a:moveTo>
                  <a:cubicBezTo>
                    <a:pt x="153575" y="187966"/>
                    <a:pt x="156504" y="188118"/>
                    <a:pt x="159544" y="188118"/>
                  </a:cubicBezTo>
                  <a:cubicBezTo>
                    <a:pt x="162585" y="188118"/>
                    <a:pt x="165513" y="187966"/>
                    <a:pt x="168381" y="187728"/>
                  </a:cubicBezTo>
                  <a:lnTo>
                    <a:pt x="168381" y="216693"/>
                  </a:lnTo>
                  <a:lnTo>
                    <a:pt x="150708" y="216693"/>
                  </a:lnTo>
                  <a:lnTo>
                    <a:pt x="150708" y="187728"/>
                  </a:lnTo>
                  <a:close/>
                  <a:moveTo>
                    <a:pt x="150019" y="226218"/>
                  </a:moveTo>
                  <a:lnTo>
                    <a:pt x="169069" y="226218"/>
                  </a:lnTo>
                  <a:cubicBezTo>
                    <a:pt x="174429" y="226218"/>
                    <a:pt x="178594" y="230385"/>
                    <a:pt x="178594" y="235743"/>
                  </a:cubicBezTo>
                  <a:lnTo>
                    <a:pt x="140494" y="235743"/>
                  </a:lnTo>
                  <a:cubicBezTo>
                    <a:pt x="140494" y="230385"/>
                    <a:pt x="144660" y="226218"/>
                    <a:pt x="150019" y="226218"/>
                  </a:cubicBezTo>
                  <a:close/>
                  <a:moveTo>
                    <a:pt x="135732" y="245268"/>
                  </a:moveTo>
                  <a:lnTo>
                    <a:pt x="183357" y="245268"/>
                  </a:lnTo>
                  <a:cubicBezTo>
                    <a:pt x="194758" y="245268"/>
                    <a:pt x="202795" y="253714"/>
                    <a:pt x="205216" y="264318"/>
                  </a:cubicBezTo>
                  <a:lnTo>
                    <a:pt x="113873" y="264318"/>
                  </a:lnTo>
                  <a:cubicBezTo>
                    <a:pt x="116294" y="253714"/>
                    <a:pt x="124331" y="245268"/>
                    <a:pt x="135732" y="245268"/>
                  </a:cubicBezTo>
                  <a:close/>
                  <a:moveTo>
                    <a:pt x="102394" y="273843"/>
                  </a:moveTo>
                  <a:lnTo>
                    <a:pt x="216694" y="273843"/>
                  </a:lnTo>
                  <a:cubicBezTo>
                    <a:pt x="222054" y="273843"/>
                    <a:pt x="226219" y="278010"/>
                    <a:pt x="226219" y="283368"/>
                  </a:cubicBezTo>
                  <a:lnTo>
                    <a:pt x="226219" y="302418"/>
                  </a:lnTo>
                  <a:lnTo>
                    <a:pt x="92869" y="302418"/>
                  </a:lnTo>
                  <a:lnTo>
                    <a:pt x="92869" y="283368"/>
                  </a:lnTo>
                  <a:cubicBezTo>
                    <a:pt x="92869" y="278010"/>
                    <a:pt x="97035" y="273843"/>
                    <a:pt x="102394" y="273843"/>
                  </a:cubicBezTo>
                  <a:close/>
                  <a:moveTo>
                    <a:pt x="106747" y="283368"/>
                  </a:moveTo>
                  <a:cubicBezTo>
                    <a:pt x="104117" y="283502"/>
                    <a:pt x="102093" y="285742"/>
                    <a:pt x="102227" y="288373"/>
                  </a:cubicBezTo>
                  <a:cubicBezTo>
                    <a:pt x="102360" y="291003"/>
                    <a:pt x="104601" y="293027"/>
                    <a:pt x="107231" y="292893"/>
                  </a:cubicBezTo>
                  <a:lnTo>
                    <a:pt x="212006" y="292893"/>
                  </a:lnTo>
                  <a:cubicBezTo>
                    <a:pt x="214637" y="292930"/>
                    <a:pt x="216799" y="290828"/>
                    <a:pt x="216836" y="288198"/>
                  </a:cubicBezTo>
                  <a:cubicBezTo>
                    <a:pt x="216873" y="285568"/>
                    <a:pt x="214771" y="283405"/>
                    <a:pt x="212141" y="283368"/>
                  </a:cubicBezTo>
                  <a:cubicBezTo>
                    <a:pt x="212096" y="283367"/>
                    <a:pt x="212051" y="283367"/>
                    <a:pt x="212006" y="283368"/>
                  </a:cubicBezTo>
                  <a:lnTo>
                    <a:pt x="107231" y="283368"/>
                  </a:lnTo>
                  <a:cubicBezTo>
                    <a:pt x="107070" y="283360"/>
                    <a:pt x="106909" y="283360"/>
                    <a:pt x="106747" y="283368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86000">
                  <a:schemeClr val="accent1"/>
                </a:gs>
              </a:gsLst>
              <a:lin ang="2700000" scaled="0"/>
            </a:gra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6579DBC-07C2-4677-9643-BF1BB1315897}"/>
                </a:ext>
              </a:extLst>
            </p:cNvPr>
            <p:cNvGrpSpPr/>
            <p:nvPr/>
          </p:nvGrpSpPr>
          <p:grpSpPr>
            <a:xfrm>
              <a:off x="4210522" y="1971986"/>
              <a:ext cx="277467" cy="277467"/>
              <a:chOff x="5308600" y="2476500"/>
              <a:chExt cx="982133" cy="982133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D081116-C362-4748-A846-A5479C064BC6}"/>
                  </a:ext>
                </a:extLst>
              </p:cNvPr>
              <p:cNvSpPr/>
              <p:nvPr/>
            </p:nvSpPr>
            <p:spPr>
              <a:xfrm>
                <a:off x="5676839" y="2476500"/>
                <a:ext cx="245657" cy="982133"/>
              </a:xfrm>
              <a:prstGeom prst="ellipse">
                <a:avLst/>
              </a:prstGeom>
              <a:grpFill/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5F0963B-1EB6-45E1-A3B9-A4D29CE0A5F6}"/>
                  </a:ext>
                </a:extLst>
              </p:cNvPr>
              <p:cNvSpPr/>
              <p:nvPr/>
            </p:nvSpPr>
            <p:spPr>
              <a:xfrm rot="5400000">
                <a:off x="5667851" y="2476500"/>
                <a:ext cx="263632" cy="982133"/>
              </a:xfrm>
              <a:prstGeom prst="ellipse">
                <a:avLst/>
              </a:prstGeom>
              <a:grpFill/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5C73909-B57B-4EBD-AAAF-1E6AF1C207A5}"/>
                </a:ext>
              </a:extLst>
            </p:cNvPr>
            <p:cNvGrpSpPr/>
            <p:nvPr/>
          </p:nvGrpSpPr>
          <p:grpSpPr>
            <a:xfrm>
              <a:off x="4747154" y="2484285"/>
              <a:ext cx="156787" cy="156787"/>
              <a:chOff x="5308600" y="2476500"/>
              <a:chExt cx="982133" cy="98213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1D78732C-69A6-478A-A217-6D6AFE4263EA}"/>
                  </a:ext>
                </a:extLst>
              </p:cNvPr>
              <p:cNvSpPr/>
              <p:nvPr/>
            </p:nvSpPr>
            <p:spPr>
              <a:xfrm>
                <a:off x="5676839" y="2476500"/>
                <a:ext cx="245657" cy="982133"/>
              </a:xfrm>
              <a:prstGeom prst="ellipse">
                <a:avLst/>
              </a:prstGeom>
              <a:grpFill/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D40C6D6B-FCA9-4AD7-BB23-1E5DA09F4B65}"/>
                  </a:ext>
                </a:extLst>
              </p:cNvPr>
              <p:cNvSpPr/>
              <p:nvPr/>
            </p:nvSpPr>
            <p:spPr>
              <a:xfrm rot="5400000">
                <a:off x="5667851" y="2476500"/>
                <a:ext cx="263632" cy="982133"/>
              </a:xfrm>
              <a:prstGeom prst="ellipse">
                <a:avLst/>
              </a:prstGeom>
              <a:grpFill/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53E2911-48F0-47B3-94FE-5E938CB99795}"/>
                </a:ext>
              </a:extLst>
            </p:cNvPr>
            <p:cNvGrpSpPr/>
            <p:nvPr/>
          </p:nvGrpSpPr>
          <p:grpSpPr>
            <a:xfrm>
              <a:off x="3636602" y="2053403"/>
              <a:ext cx="238428" cy="238428"/>
              <a:chOff x="5308600" y="2476500"/>
              <a:chExt cx="982133" cy="982133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C8A20FF-4127-4105-9CB9-74370F74B83E}"/>
                  </a:ext>
                </a:extLst>
              </p:cNvPr>
              <p:cNvSpPr/>
              <p:nvPr/>
            </p:nvSpPr>
            <p:spPr>
              <a:xfrm>
                <a:off x="5676839" y="2476500"/>
                <a:ext cx="245657" cy="982133"/>
              </a:xfrm>
              <a:prstGeom prst="ellipse">
                <a:avLst/>
              </a:prstGeom>
              <a:grpFill/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8B9CEAB3-155E-46C6-9C05-BB86B880824A}"/>
                  </a:ext>
                </a:extLst>
              </p:cNvPr>
              <p:cNvSpPr/>
              <p:nvPr/>
            </p:nvSpPr>
            <p:spPr>
              <a:xfrm rot="5400000">
                <a:off x="5667851" y="2476500"/>
                <a:ext cx="263632" cy="982133"/>
              </a:xfrm>
              <a:prstGeom prst="ellipse">
                <a:avLst/>
              </a:prstGeom>
              <a:grpFill/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6B9F1C1-34B4-4408-9EDF-1CC7EB762E8A}"/>
                </a:ext>
              </a:extLst>
            </p:cNvPr>
            <p:cNvGrpSpPr/>
            <p:nvPr/>
          </p:nvGrpSpPr>
          <p:grpSpPr>
            <a:xfrm>
              <a:off x="4608522" y="3183684"/>
              <a:ext cx="405153" cy="405153"/>
              <a:chOff x="5308600" y="2476500"/>
              <a:chExt cx="982133" cy="982133"/>
            </a:xfrm>
            <a:solidFill>
              <a:schemeClr val="accent1"/>
            </a:solidFill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0DEE6E4-7D14-4288-AD74-47B863068F65}"/>
                  </a:ext>
                </a:extLst>
              </p:cNvPr>
              <p:cNvSpPr/>
              <p:nvPr/>
            </p:nvSpPr>
            <p:spPr>
              <a:xfrm>
                <a:off x="5676839" y="2476500"/>
                <a:ext cx="245657" cy="982133"/>
              </a:xfrm>
              <a:prstGeom prst="ellipse">
                <a:avLst/>
              </a:prstGeom>
              <a:grpFill/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843135A8-8B05-44E2-B8BC-94F87603DD69}"/>
                  </a:ext>
                </a:extLst>
              </p:cNvPr>
              <p:cNvSpPr/>
              <p:nvPr/>
            </p:nvSpPr>
            <p:spPr>
              <a:xfrm rot="5400000">
                <a:off x="5667851" y="2476500"/>
                <a:ext cx="263632" cy="982133"/>
              </a:xfrm>
              <a:prstGeom prst="ellipse">
                <a:avLst/>
              </a:prstGeom>
              <a:grpFill/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B9BFF1A2-0006-43F8-B20A-99C2FBA79F07}"/>
              </a:ext>
            </a:extLst>
          </p:cNvPr>
          <p:cNvSpPr/>
          <p:nvPr/>
        </p:nvSpPr>
        <p:spPr>
          <a:xfrm>
            <a:off x="6598715" y="1956330"/>
            <a:ext cx="4365515" cy="7371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950E26A1-15E7-4129-91AD-B995CDF61426}"/>
              </a:ext>
            </a:extLst>
          </p:cNvPr>
          <p:cNvSpPr/>
          <p:nvPr/>
        </p:nvSpPr>
        <p:spPr>
          <a:xfrm>
            <a:off x="6598715" y="2684916"/>
            <a:ext cx="4365515" cy="2866431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C18B787-3719-4752-A02B-1787C754CD4B}"/>
              </a:ext>
            </a:extLst>
          </p:cNvPr>
          <p:cNvSpPr txBox="1"/>
          <p:nvPr/>
        </p:nvSpPr>
        <p:spPr>
          <a:xfrm>
            <a:off x="6823611" y="2094095"/>
            <a:ext cx="4225389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这里输入名称或姓名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A06103C-EFFA-434E-B351-4EF38417DD57}"/>
              </a:ext>
            </a:extLst>
          </p:cNvPr>
          <p:cNvGrpSpPr/>
          <p:nvPr/>
        </p:nvGrpSpPr>
        <p:grpSpPr>
          <a:xfrm>
            <a:off x="6755875" y="2958304"/>
            <a:ext cx="2488206" cy="428056"/>
            <a:chOff x="6755875" y="2997567"/>
            <a:chExt cx="2488206" cy="428056"/>
          </a:xfrm>
        </p:grpSpPr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EA65E230-4D93-463E-B03E-EDDB0B29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55875" y="2997567"/>
              <a:ext cx="428056" cy="428056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9ACD967-F019-4ACD-B346-FCF96090DA57}"/>
                </a:ext>
              </a:extLst>
            </p:cNvPr>
            <p:cNvSpPr txBox="1"/>
            <p:nvPr/>
          </p:nvSpPr>
          <p:spPr>
            <a:xfrm>
              <a:off x="7212756" y="302692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蓝桥杯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二等奖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975A1F8-172D-4DB6-B6AC-763344893A5E}"/>
              </a:ext>
            </a:extLst>
          </p:cNvPr>
          <p:cNvGrpSpPr/>
          <p:nvPr/>
        </p:nvGrpSpPr>
        <p:grpSpPr>
          <a:xfrm>
            <a:off x="6755875" y="3588837"/>
            <a:ext cx="3716411" cy="428056"/>
            <a:chOff x="6755875" y="3537017"/>
            <a:chExt cx="3716411" cy="428056"/>
          </a:xfrm>
        </p:grpSpPr>
        <p:pic>
          <p:nvPicPr>
            <p:cNvPr id="80" name="图形 79">
              <a:extLst>
                <a:ext uri="{FF2B5EF4-FFF2-40B4-BE49-F238E27FC236}">
                  <a16:creationId xmlns:a16="http://schemas.microsoft.com/office/drawing/2014/main" id="{A9F61476-C8F3-46A4-B5CC-A2597299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55875" y="3537017"/>
              <a:ext cx="428056" cy="428056"/>
            </a:xfrm>
            <a:prstGeom prst="rect">
              <a:avLst/>
            </a:prstGeom>
          </p:spPr>
        </p:pic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BB7F897-D150-4F97-BDF9-A40489AF8018}"/>
                </a:ext>
              </a:extLst>
            </p:cNvPr>
            <p:cNvSpPr txBox="1"/>
            <p:nvPr/>
          </p:nvSpPr>
          <p:spPr>
            <a:xfrm>
              <a:off x="7212756" y="3566379"/>
              <a:ext cx="325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MOS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世界赛中国区一等奖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4087AF1-CD31-485C-81F1-AEA0053B1F85}"/>
              </a:ext>
            </a:extLst>
          </p:cNvPr>
          <p:cNvGrpSpPr/>
          <p:nvPr/>
        </p:nvGrpSpPr>
        <p:grpSpPr>
          <a:xfrm>
            <a:off x="6755875" y="4219370"/>
            <a:ext cx="3716411" cy="428056"/>
            <a:chOff x="6755875" y="4076466"/>
            <a:chExt cx="3716411" cy="428056"/>
          </a:xfrm>
        </p:grpSpPr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375E829E-D3B6-4BFA-BC13-232D6F8A7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55875" y="4076466"/>
              <a:ext cx="428056" cy="428056"/>
            </a:xfrm>
            <a:prstGeom prst="rect">
              <a:avLst/>
            </a:prstGeom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A1449E15-0531-4833-AF26-7B94A7A4B92E}"/>
                </a:ext>
              </a:extLst>
            </p:cNvPr>
            <p:cNvSpPr txBox="1"/>
            <p:nvPr/>
          </p:nvSpPr>
          <p:spPr>
            <a:xfrm>
              <a:off x="7212756" y="4105828"/>
              <a:ext cx="325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优秀毕业生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3ECAC29-C6F8-4F07-9EA5-A0AA80EA6A1D}"/>
              </a:ext>
            </a:extLst>
          </p:cNvPr>
          <p:cNvGrpSpPr/>
          <p:nvPr/>
        </p:nvGrpSpPr>
        <p:grpSpPr>
          <a:xfrm>
            <a:off x="6755875" y="4849902"/>
            <a:ext cx="3716411" cy="428056"/>
            <a:chOff x="6755875" y="4674639"/>
            <a:chExt cx="3716411" cy="428056"/>
          </a:xfrm>
        </p:grpSpPr>
        <p:pic>
          <p:nvPicPr>
            <p:cNvPr id="88" name="图形 87">
              <a:extLst>
                <a:ext uri="{FF2B5EF4-FFF2-40B4-BE49-F238E27FC236}">
                  <a16:creationId xmlns:a16="http://schemas.microsoft.com/office/drawing/2014/main" id="{9A9E9DD3-FC6D-496A-8D30-7179D1B66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55875" y="4674639"/>
              <a:ext cx="428056" cy="428056"/>
            </a:xfrm>
            <a:prstGeom prst="rect">
              <a:avLst/>
            </a:prstGeom>
          </p:spPr>
        </p:pic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F6CB264-8EBB-496B-90DE-F3976484377C}"/>
                </a:ext>
              </a:extLst>
            </p:cNvPr>
            <p:cNvSpPr txBox="1"/>
            <p:nvPr/>
          </p:nvSpPr>
          <p:spPr>
            <a:xfrm>
              <a:off x="7212756" y="4704001"/>
              <a:ext cx="325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年度勤奋自强之星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054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E5ADDC-66CA-42CD-A37A-72239A2F09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399" y="221964"/>
            <a:ext cx="6192787" cy="584775"/>
          </a:xfrm>
        </p:spPr>
        <p:txBody>
          <a:bodyPr/>
          <a:lstStyle/>
          <a:p>
            <a:r>
              <a:rPr lang="zh-CN" altLang="en-US" dirty="0"/>
              <a:t>这页可以用来展示层次关系</a:t>
            </a:r>
          </a:p>
        </p:txBody>
      </p:sp>
      <p:graphicFrame>
        <p:nvGraphicFramePr>
          <p:cNvPr id="39" name="图示 38">
            <a:extLst>
              <a:ext uri="{FF2B5EF4-FFF2-40B4-BE49-F238E27FC236}">
                <a16:creationId xmlns:a16="http://schemas.microsoft.com/office/drawing/2014/main" id="{C860C173-FB70-4B45-B519-C08303A54C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3331413"/>
              </p:ext>
            </p:extLst>
          </p:nvPr>
        </p:nvGraphicFramePr>
        <p:xfrm>
          <a:off x="704454" y="1315844"/>
          <a:ext cx="5391545" cy="491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58BCD7E-840D-4B48-B3A9-5F7267B96590}"/>
              </a:ext>
            </a:extLst>
          </p:cNvPr>
          <p:cNvCxnSpPr>
            <a:cxnSpLocks/>
          </p:cNvCxnSpPr>
          <p:nvPr/>
        </p:nvCxnSpPr>
        <p:spPr>
          <a:xfrm>
            <a:off x="4181707" y="2058813"/>
            <a:ext cx="2787805" cy="0"/>
          </a:xfrm>
          <a:prstGeom prst="line">
            <a:avLst/>
          </a:prstGeom>
          <a:ln w="12700">
            <a:solidFill>
              <a:schemeClr val="tx1">
                <a:alpha val="37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4BC0B70-6C44-4BB4-9448-21DB9562C707}"/>
              </a:ext>
            </a:extLst>
          </p:cNvPr>
          <p:cNvSpPr txBox="1"/>
          <p:nvPr/>
        </p:nvSpPr>
        <p:spPr>
          <a:xfrm>
            <a:off x="7131825" y="1607137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A9CE36A-F310-4FAB-812B-45FB06528FD9}"/>
              </a:ext>
            </a:extLst>
          </p:cNvPr>
          <p:cNvSpPr txBox="1"/>
          <p:nvPr/>
        </p:nvSpPr>
        <p:spPr>
          <a:xfrm>
            <a:off x="7122597" y="2007247"/>
            <a:ext cx="4364949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0B169A3-AE5A-478B-AC04-EB878240855B}"/>
              </a:ext>
            </a:extLst>
          </p:cNvPr>
          <p:cNvCxnSpPr>
            <a:cxnSpLocks/>
          </p:cNvCxnSpPr>
          <p:nvPr/>
        </p:nvCxnSpPr>
        <p:spPr>
          <a:xfrm>
            <a:off x="7241117" y="1476386"/>
            <a:ext cx="19409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4247AA8-4296-4B1F-8F7F-FB60A2C9382B}"/>
              </a:ext>
            </a:extLst>
          </p:cNvPr>
          <p:cNvCxnSpPr>
            <a:cxnSpLocks/>
          </p:cNvCxnSpPr>
          <p:nvPr/>
        </p:nvCxnSpPr>
        <p:spPr>
          <a:xfrm>
            <a:off x="5267092" y="3773453"/>
            <a:ext cx="1702420" cy="0"/>
          </a:xfrm>
          <a:prstGeom prst="line">
            <a:avLst/>
          </a:prstGeom>
          <a:ln w="12700">
            <a:solidFill>
              <a:schemeClr val="tx1">
                <a:alpha val="37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F6BE412-4849-474E-98DC-18BD97398175}"/>
              </a:ext>
            </a:extLst>
          </p:cNvPr>
          <p:cNvSpPr txBox="1"/>
          <p:nvPr/>
        </p:nvSpPr>
        <p:spPr>
          <a:xfrm>
            <a:off x="7131825" y="3308092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2CFF79A-D76A-4935-83CC-C1275687F568}"/>
              </a:ext>
            </a:extLst>
          </p:cNvPr>
          <p:cNvSpPr txBox="1"/>
          <p:nvPr/>
        </p:nvSpPr>
        <p:spPr>
          <a:xfrm>
            <a:off x="7122597" y="3708202"/>
            <a:ext cx="4410591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09B0534-6FD7-40EC-AA7D-01763995567F}"/>
              </a:ext>
            </a:extLst>
          </p:cNvPr>
          <p:cNvCxnSpPr>
            <a:cxnSpLocks/>
          </p:cNvCxnSpPr>
          <p:nvPr/>
        </p:nvCxnSpPr>
        <p:spPr>
          <a:xfrm>
            <a:off x="7241117" y="3172879"/>
            <a:ext cx="19409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B1CCED8-8E8B-4A1D-9458-8042C264DB9A}"/>
              </a:ext>
            </a:extLst>
          </p:cNvPr>
          <p:cNvCxnSpPr>
            <a:cxnSpLocks/>
          </p:cNvCxnSpPr>
          <p:nvPr/>
        </p:nvCxnSpPr>
        <p:spPr>
          <a:xfrm>
            <a:off x="6356195" y="5464158"/>
            <a:ext cx="613317" cy="0"/>
          </a:xfrm>
          <a:prstGeom prst="line">
            <a:avLst/>
          </a:prstGeom>
          <a:ln w="12700">
            <a:solidFill>
              <a:schemeClr val="tx1">
                <a:alpha val="37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71586D70-96D3-4298-84CD-B76CFD15838C}"/>
              </a:ext>
            </a:extLst>
          </p:cNvPr>
          <p:cNvSpPr txBox="1"/>
          <p:nvPr/>
        </p:nvSpPr>
        <p:spPr>
          <a:xfrm>
            <a:off x="7131825" y="4991711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018A2A7-ED4E-4E9D-B05C-E17AA7160FAD}"/>
              </a:ext>
            </a:extLst>
          </p:cNvPr>
          <p:cNvSpPr txBox="1"/>
          <p:nvPr/>
        </p:nvSpPr>
        <p:spPr>
          <a:xfrm>
            <a:off x="7122597" y="5391821"/>
            <a:ext cx="4410591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F77C234-4BC4-4FB5-94F2-A32829279A30}"/>
              </a:ext>
            </a:extLst>
          </p:cNvPr>
          <p:cNvCxnSpPr>
            <a:cxnSpLocks/>
          </p:cNvCxnSpPr>
          <p:nvPr/>
        </p:nvCxnSpPr>
        <p:spPr>
          <a:xfrm>
            <a:off x="7241117" y="4873834"/>
            <a:ext cx="19409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49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F30C33-08E1-4A2B-8ADC-D7DC3213735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6837680" cy="584775"/>
          </a:xfrm>
        </p:spPr>
        <p:txBody>
          <a:bodyPr/>
          <a:lstStyle/>
          <a:p>
            <a:r>
              <a:rPr lang="zh-CN" altLang="en-US" dirty="0"/>
              <a:t>这页可以用来展示层次关系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4F003625-FE9B-4949-B82E-C8F15EDC6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428439"/>
              </p:ext>
            </p:extLst>
          </p:nvPr>
        </p:nvGraphicFramePr>
        <p:xfrm>
          <a:off x="2107441" y="1016000"/>
          <a:ext cx="7977119" cy="5467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844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312FB6-ADD5-4160-88A4-802F2833DF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399" y="221964"/>
            <a:ext cx="6409473" cy="584775"/>
          </a:xfrm>
        </p:spPr>
        <p:txBody>
          <a:bodyPr/>
          <a:lstStyle/>
          <a:p>
            <a:r>
              <a:rPr lang="zh-CN" altLang="en-US" dirty="0"/>
              <a:t>这页展示展示递进关系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474C1D2-223E-43C3-8590-C8D7BC1C3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166897"/>
              </p:ext>
            </p:extLst>
          </p:nvPr>
        </p:nvGraphicFramePr>
        <p:xfrm>
          <a:off x="787400" y="719666"/>
          <a:ext cx="10617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C6338B0-3F73-45D8-9FA3-B2E09C4D391D}"/>
              </a:ext>
            </a:extLst>
          </p:cNvPr>
          <p:cNvSpPr txBox="1"/>
          <p:nvPr/>
        </p:nvSpPr>
        <p:spPr>
          <a:xfrm>
            <a:off x="660400" y="4092126"/>
            <a:ext cx="1886984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721BF5-595D-4499-A193-3C0F67F3F21A}"/>
              </a:ext>
            </a:extLst>
          </p:cNvPr>
          <p:cNvSpPr txBox="1"/>
          <p:nvPr/>
        </p:nvSpPr>
        <p:spPr>
          <a:xfrm>
            <a:off x="2921643" y="4092126"/>
            <a:ext cx="1886984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20C2FC-6387-4995-9751-C138794D76EC}"/>
              </a:ext>
            </a:extLst>
          </p:cNvPr>
          <p:cNvSpPr txBox="1"/>
          <p:nvPr/>
        </p:nvSpPr>
        <p:spPr>
          <a:xfrm>
            <a:off x="5182886" y="4092126"/>
            <a:ext cx="1886984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30A9D0-2A15-4D97-98FE-C2354F044D0A}"/>
              </a:ext>
            </a:extLst>
          </p:cNvPr>
          <p:cNvSpPr txBox="1"/>
          <p:nvPr/>
        </p:nvSpPr>
        <p:spPr>
          <a:xfrm>
            <a:off x="7444129" y="4092126"/>
            <a:ext cx="1886984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AD404E-03D6-45E8-92C9-57A7B173B19D}"/>
              </a:ext>
            </a:extLst>
          </p:cNvPr>
          <p:cNvSpPr txBox="1"/>
          <p:nvPr/>
        </p:nvSpPr>
        <p:spPr>
          <a:xfrm>
            <a:off x="9705372" y="4092126"/>
            <a:ext cx="1886984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34" name="泪滴形 33">
            <a:extLst>
              <a:ext uri="{FF2B5EF4-FFF2-40B4-BE49-F238E27FC236}">
                <a16:creationId xmlns:a16="http://schemas.microsoft.com/office/drawing/2014/main" id="{997A57E5-F111-49DF-9768-77E568E20598}"/>
              </a:ext>
            </a:extLst>
          </p:cNvPr>
          <p:cNvSpPr/>
          <p:nvPr/>
        </p:nvSpPr>
        <p:spPr>
          <a:xfrm rot="8062943">
            <a:off x="7869665" y="1736901"/>
            <a:ext cx="914400" cy="914400"/>
          </a:xfrm>
          <a:prstGeom prst="teardrop">
            <a:avLst>
              <a:gd name="adj" fmla="val 85077"/>
            </a:avLst>
          </a:prstGeom>
          <a:noFill/>
          <a:ln w="25400" cap="flat">
            <a:solidFill>
              <a:schemeClr val="accent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图形 3">
            <a:extLst>
              <a:ext uri="{FF2B5EF4-FFF2-40B4-BE49-F238E27FC236}">
                <a16:creationId xmlns:a16="http://schemas.microsoft.com/office/drawing/2014/main" id="{7BC49530-68EB-43B2-99AA-627A399EEA3D}"/>
              </a:ext>
            </a:extLst>
          </p:cNvPr>
          <p:cNvSpPr/>
          <p:nvPr/>
        </p:nvSpPr>
        <p:spPr>
          <a:xfrm>
            <a:off x="8087402" y="1954035"/>
            <a:ext cx="478926" cy="478926"/>
          </a:xfrm>
          <a:custGeom>
            <a:avLst/>
            <a:gdLst>
              <a:gd name="connsiteX0" fmla="*/ 607219 w 619125"/>
              <a:gd name="connsiteY0" fmla="*/ 551021 h 619125"/>
              <a:gd name="connsiteX1" fmla="*/ 582454 w 619125"/>
              <a:gd name="connsiteY1" fmla="*/ 551021 h 619125"/>
              <a:gd name="connsiteX2" fmla="*/ 582454 w 619125"/>
              <a:gd name="connsiteY2" fmla="*/ 456724 h 619125"/>
              <a:gd name="connsiteX3" fmla="*/ 582454 w 619125"/>
              <a:gd name="connsiteY3" fmla="*/ 456724 h 619125"/>
              <a:gd name="connsiteX4" fmla="*/ 582454 w 619125"/>
              <a:gd name="connsiteY4" fmla="*/ 456724 h 619125"/>
              <a:gd name="connsiteX5" fmla="*/ 582454 w 619125"/>
              <a:gd name="connsiteY5" fmla="*/ 344329 h 619125"/>
              <a:gd name="connsiteX6" fmla="*/ 582454 w 619125"/>
              <a:gd name="connsiteY6" fmla="*/ 344329 h 619125"/>
              <a:gd name="connsiteX7" fmla="*/ 582454 w 619125"/>
              <a:gd name="connsiteY7" fmla="*/ 344329 h 619125"/>
              <a:gd name="connsiteX8" fmla="*/ 582454 w 619125"/>
              <a:gd name="connsiteY8" fmla="*/ 232886 h 619125"/>
              <a:gd name="connsiteX9" fmla="*/ 582454 w 619125"/>
              <a:gd name="connsiteY9" fmla="*/ 232886 h 619125"/>
              <a:gd name="connsiteX10" fmla="*/ 582454 w 619125"/>
              <a:gd name="connsiteY10" fmla="*/ 232886 h 619125"/>
              <a:gd name="connsiteX11" fmla="*/ 582454 w 619125"/>
              <a:gd name="connsiteY11" fmla="*/ 121444 h 619125"/>
              <a:gd name="connsiteX12" fmla="*/ 582454 w 619125"/>
              <a:gd name="connsiteY12" fmla="*/ 121444 h 619125"/>
              <a:gd name="connsiteX13" fmla="*/ 582454 w 619125"/>
              <a:gd name="connsiteY13" fmla="*/ 121444 h 619125"/>
              <a:gd name="connsiteX14" fmla="*/ 582454 w 619125"/>
              <a:gd name="connsiteY14" fmla="*/ 64294 h 619125"/>
              <a:gd name="connsiteX15" fmla="*/ 525304 w 619125"/>
              <a:gd name="connsiteY15" fmla="*/ 7144 h 619125"/>
              <a:gd name="connsiteX16" fmla="*/ 98584 w 619125"/>
              <a:gd name="connsiteY16" fmla="*/ 7144 h 619125"/>
              <a:gd name="connsiteX17" fmla="*/ 41434 w 619125"/>
              <a:gd name="connsiteY17" fmla="*/ 64294 h 619125"/>
              <a:gd name="connsiteX18" fmla="*/ 41434 w 619125"/>
              <a:gd name="connsiteY18" fmla="*/ 551021 h 619125"/>
              <a:gd name="connsiteX19" fmla="*/ 16669 w 619125"/>
              <a:gd name="connsiteY19" fmla="*/ 551021 h 619125"/>
              <a:gd name="connsiteX20" fmla="*/ 7144 w 619125"/>
              <a:gd name="connsiteY20" fmla="*/ 560546 h 619125"/>
              <a:gd name="connsiteX21" fmla="*/ 7144 w 619125"/>
              <a:gd name="connsiteY21" fmla="*/ 607219 h 619125"/>
              <a:gd name="connsiteX22" fmla="*/ 10001 w 619125"/>
              <a:gd name="connsiteY22" fmla="*/ 613886 h 619125"/>
              <a:gd name="connsiteX23" fmla="*/ 16669 w 619125"/>
              <a:gd name="connsiteY23" fmla="*/ 616744 h 619125"/>
              <a:gd name="connsiteX24" fmla="*/ 607219 w 619125"/>
              <a:gd name="connsiteY24" fmla="*/ 616744 h 619125"/>
              <a:gd name="connsiteX25" fmla="*/ 616744 w 619125"/>
              <a:gd name="connsiteY25" fmla="*/ 607219 h 619125"/>
              <a:gd name="connsiteX26" fmla="*/ 616744 w 619125"/>
              <a:gd name="connsiteY26" fmla="*/ 560546 h 619125"/>
              <a:gd name="connsiteX27" fmla="*/ 607219 w 619125"/>
              <a:gd name="connsiteY27" fmla="*/ 551021 h 619125"/>
              <a:gd name="connsiteX28" fmla="*/ 258604 w 619125"/>
              <a:gd name="connsiteY28" fmla="*/ 447199 h 619125"/>
              <a:gd name="connsiteX29" fmla="*/ 220504 w 619125"/>
              <a:gd name="connsiteY29" fmla="*/ 417671 h 619125"/>
              <a:gd name="connsiteX30" fmla="*/ 182404 w 619125"/>
              <a:gd name="connsiteY30" fmla="*/ 447199 h 619125"/>
              <a:gd name="connsiteX31" fmla="*/ 60484 w 619125"/>
              <a:gd name="connsiteY31" fmla="*/ 447199 h 619125"/>
              <a:gd name="connsiteX32" fmla="*/ 60484 w 619125"/>
              <a:gd name="connsiteY32" fmla="*/ 354806 h 619125"/>
              <a:gd name="connsiteX33" fmla="*/ 317659 w 619125"/>
              <a:gd name="connsiteY33" fmla="*/ 354806 h 619125"/>
              <a:gd name="connsiteX34" fmla="*/ 356711 w 619125"/>
              <a:gd name="connsiteY34" fmla="*/ 385286 h 619125"/>
              <a:gd name="connsiteX35" fmla="*/ 395764 w 619125"/>
              <a:gd name="connsiteY35" fmla="*/ 354806 h 619125"/>
              <a:gd name="connsiteX36" fmla="*/ 410051 w 619125"/>
              <a:gd name="connsiteY36" fmla="*/ 354806 h 619125"/>
              <a:gd name="connsiteX37" fmla="*/ 449104 w 619125"/>
              <a:gd name="connsiteY37" fmla="*/ 385286 h 619125"/>
              <a:gd name="connsiteX38" fmla="*/ 488156 w 619125"/>
              <a:gd name="connsiteY38" fmla="*/ 354806 h 619125"/>
              <a:gd name="connsiteX39" fmla="*/ 565309 w 619125"/>
              <a:gd name="connsiteY39" fmla="*/ 354806 h 619125"/>
              <a:gd name="connsiteX40" fmla="*/ 565309 w 619125"/>
              <a:gd name="connsiteY40" fmla="*/ 447199 h 619125"/>
              <a:gd name="connsiteX41" fmla="*/ 258604 w 619125"/>
              <a:gd name="connsiteY41" fmla="*/ 447199 h 619125"/>
              <a:gd name="connsiteX42" fmla="*/ 199549 w 619125"/>
              <a:gd name="connsiteY42" fmla="*/ 456724 h 619125"/>
              <a:gd name="connsiteX43" fmla="*/ 220504 w 619125"/>
              <a:gd name="connsiteY43" fmla="*/ 436721 h 619125"/>
              <a:gd name="connsiteX44" fmla="*/ 241459 w 619125"/>
              <a:gd name="connsiteY44" fmla="*/ 457676 h 619125"/>
              <a:gd name="connsiteX45" fmla="*/ 241459 w 619125"/>
              <a:gd name="connsiteY45" fmla="*/ 457676 h 619125"/>
              <a:gd name="connsiteX46" fmla="*/ 241459 w 619125"/>
              <a:gd name="connsiteY46" fmla="*/ 457676 h 619125"/>
              <a:gd name="connsiteX47" fmla="*/ 241459 w 619125"/>
              <a:gd name="connsiteY47" fmla="*/ 457676 h 619125"/>
              <a:gd name="connsiteX48" fmla="*/ 220504 w 619125"/>
              <a:gd name="connsiteY48" fmla="*/ 478631 h 619125"/>
              <a:gd name="connsiteX49" fmla="*/ 199549 w 619125"/>
              <a:gd name="connsiteY49" fmla="*/ 457676 h 619125"/>
              <a:gd name="connsiteX50" fmla="*/ 199549 w 619125"/>
              <a:gd name="connsiteY50" fmla="*/ 456724 h 619125"/>
              <a:gd name="connsiteX51" fmla="*/ 100489 w 619125"/>
              <a:gd name="connsiteY51" fmla="*/ 130969 h 619125"/>
              <a:gd name="connsiteX52" fmla="*/ 139541 w 619125"/>
              <a:gd name="connsiteY52" fmla="*/ 161449 h 619125"/>
              <a:gd name="connsiteX53" fmla="*/ 178594 w 619125"/>
              <a:gd name="connsiteY53" fmla="*/ 130969 h 619125"/>
              <a:gd name="connsiteX54" fmla="*/ 563404 w 619125"/>
              <a:gd name="connsiteY54" fmla="*/ 130969 h 619125"/>
              <a:gd name="connsiteX55" fmla="*/ 563404 w 619125"/>
              <a:gd name="connsiteY55" fmla="*/ 223361 h 619125"/>
              <a:gd name="connsiteX56" fmla="*/ 516731 w 619125"/>
              <a:gd name="connsiteY56" fmla="*/ 223361 h 619125"/>
              <a:gd name="connsiteX57" fmla="*/ 477679 w 619125"/>
              <a:gd name="connsiteY57" fmla="*/ 192881 h 619125"/>
              <a:gd name="connsiteX58" fmla="*/ 438626 w 619125"/>
              <a:gd name="connsiteY58" fmla="*/ 223361 h 619125"/>
              <a:gd name="connsiteX59" fmla="*/ 60484 w 619125"/>
              <a:gd name="connsiteY59" fmla="*/ 223361 h 619125"/>
              <a:gd name="connsiteX60" fmla="*/ 60484 w 619125"/>
              <a:gd name="connsiteY60" fmla="*/ 130969 h 619125"/>
              <a:gd name="connsiteX61" fmla="*/ 100489 w 619125"/>
              <a:gd name="connsiteY61" fmla="*/ 130969 h 619125"/>
              <a:gd name="connsiteX62" fmla="*/ 139541 w 619125"/>
              <a:gd name="connsiteY62" fmla="*/ 99536 h 619125"/>
              <a:gd name="connsiteX63" fmla="*/ 160496 w 619125"/>
              <a:gd name="connsiteY63" fmla="*/ 120491 h 619125"/>
              <a:gd name="connsiteX64" fmla="*/ 139541 w 619125"/>
              <a:gd name="connsiteY64" fmla="*/ 141446 h 619125"/>
              <a:gd name="connsiteX65" fmla="*/ 118586 w 619125"/>
              <a:gd name="connsiteY65" fmla="*/ 120491 h 619125"/>
              <a:gd name="connsiteX66" fmla="*/ 139541 w 619125"/>
              <a:gd name="connsiteY66" fmla="*/ 99536 h 619125"/>
              <a:gd name="connsiteX67" fmla="*/ 486251 w 619125"/>
              <a:gd name="connsiteY67" fmla="*/ 334804 h 619125"/>
              <a:gd name="connsiteX68" fmla="*/ 447199 w 619125"/>
              <a:gd name="connsiteY68" fmla="*/ 304324 h 619125"/>
              <a:gd name="connsiteX69" fmla="*/ 408146 w 619125"/>
              <a:gd name="connsiteY69" fmla="*/ 334804 h 619125"/>
              <a:gd name="connsiteX70" fmla="*/ 393859 w 619125"/>
              <a:gd name="connsiteY70" fmla="*/ 334804 h 619125"/>
              <a:gd name="connsiteX71" fmla="*/ 354806 w 619125"/>
              <a:gd name="connsiteY71" fmla="*/ 304324 h 619125"/>
              <a:gd name="connsiteX72" fmla="*/ 315754 w 619125"/>
              <a:gd name="connsiteY72" fmla="*/ 334804 h 619125"/>
              <a:gd name="connsiteX73" fmla="*/ 58579 w 619125"/>
              <a:gd name="connsiteY73" fmla="*/ 334804 h 619125"/>
              <a:gd name="connsiteX74" fmla="*/ 58579 w 619125"/>
              <a:gd name="connsiteY74" fmla="*/ 242411 h 619125"/>
              <a:gd name="connsiteX75" fmla="*/ 437674 w 619125"/>
              <a:gd name="connsiteY75" fmla="*/ 242411 h 619125"/>
              <a:gd name="connsiteX76" fmla="*/ 476726 w 619125"/>
              <a:gd name="connsiteY76" fmla="*/ 272891 h 619125"/>
              <a:gd name="connsiteX77" fmla="*/ 515779 w 619125"/>
              <a:gd name="connsiteY77" fmla="*/ 242411 h 619125"/>
              <a:gd name="connsiteX78" fmla="*/ 562451 w 619125"/>
              <a:gd name="connsiteY78" fmla="*/ 242411 h 619125"/>
              <a:gd name="connsiteX79" fmla="*/ 562451 w 619125"/>
              <a:gd name="connsiteY79" fmla="*/ 334804 h 619125"/>
              <a:gd name="connsiteX80" fmla="*/ 486251 w 619125"/>
              <a:gd name="connsiteY80" fmla="*/ 334804 h 619125"/>
              <a:gd name="connsiteX81" fmla="*/ 469106 w 619125"/>
              <a:gd name="connsiteY81" fmla="*/ 344329 h 619125"/>
              <a:gd name="connsiteX82" fmla="*/ 448151 w 619125"/>
              <a:gd name="connsiteY82" fmla="*/ 365284 h 619125"/>
              <a:gd name="connsiteX83" fmla="*/ 427196 w 619125"/>
              <a:gd name="connsiteY83" fmla="*/ 344329 h 619125"/>
              <a:gd name="connsiteX84" fmla="*/ 448151 w 619125"/>
              <a:gd name="connsiteY84" fmla="*/ 323374 h 619125"/>
              <a:gd name="connsiteX85" fmla="*/ 469106 w 619125"/>
              <a:gd name="connsiteY85" fmla="*/ 344329 h 619125"/>
              <a:gd name="connsiteX86" fmla="*/ 376714 w 619125"/>
              <a:gd name="connsiteY86" fmla="*/ 345281 h 619125"/>
              <a:gd name="connsiteX87" fmla="*/ 355759 w 619125"/>
              <a:gd name="connsiteY87" fmla="*/ 366236 h 619125"/>
              <a:gd name="connsiteX88" fmla="*/ 334804 w 619125"/>
              <a:gd name="connsiteY88" fmla="*/ 345281 h 619125"/>
              <a:gd name="connsiteX89" fmla="*/ 355759 w 619125"/>
              <a:gd name="connsiteY89" fmla="*/ 324326 h 619125"/>
              <a:gd name="connsiteX90" fmla="*/ 376714 w 619125"/>
              <a:gd name="connsiteY90" fmla="*/ 345281 h 619125"/>
              <a:gd name="connsiteX91" fmla="*/ 376714 w 619125"/>
              <a:gd name="connsiteY91" fmla="*/ 345281 h 619125"/>
              <a:gd name="connsiteX92" fmla="*/ 376714 w 619125"/>
              <a:gd name="connsiteY92" fmla="*/ 345281 h 619125"/>
              <a:gd name="connsiteX93" fmla="*/ 457676 w 619125"/>
              <a:gd name="connsiteY93" fmla="*/ 232886 h 619125"/>
              <a:gd name="connsiteX94" fmla="*/ 478631 w 619125"/>
              <a:gd name="connsiteY94" fmla="*/ 211931 h 619125"/>
              <a:gd name="connsiteX95" fmla="*/ 499586 w 619125"/>
              <a:gd name="connsiteY95" fmla="*/ 232886 h 619125"/>
              <a:gd name="connsiteX96" fmla="*/ 478631 w 619125"/>
              <a:gd name="connsiteY96" fmla="*/ 253841 h 619125"/>
              <a:gd name="connsiteX97" fmla="*/ 457676 w 619125"/>
              <a:gd name="connsiteY97" fmla="*/ 232886 h 619125"/>
              <a:gd name="connsiteX98" fmla="*/ 98584 w 619125"/>
              <a:gd name="connsiteY98" fmla="*/ 26194 h 619125"/>
              <a:gd name="connsiteX99" fmla="*/ 525304 w 619125"/>
              <a:gd name="connsiteY99" fmla="*/ 26194 h 619125"/>
              <a:gd name="connsiteX100" fmla="*/ 563404 w 619125"/>
              <a:gd name="connsiteY100" fmla="*/ 64294 h 619125"/>
              <a:gd name="connsiteX101" fmla="*/ 563404 w 619125"/>
              <a:gd name="connsiteY101" fmla="*/ 111919 h 619125"/>
              <a:gd name="connsiteX102" fmla="*/ 178594 w 619125"/>
              <a:gd name="connsiteY102" fmla="*/ 111919 h 619125"/>
              <a:gd name="connsiteX103" fmla="*/ 139541 w 619125"/>
              <a:gd name="connsiteY103" fmla="*/ 81439 h 619125"/>
              <a:gd name="connsiteX104" fmla="*/ 100489 w 619125"/>
              <a:gd name="connsiteY104" fmla="*/ 111919 h 619125"/>
              <a:gd name="connsiteX105" fmla="*/ 60484 w 619125"/>
              <a:gd name="connsiteY105" fmla="*/ 111919 h 619125"/>
              <a:gd name="connsiteX106" fmla="*/ 60484 w 619125"/>
              <a:gd name="connsiteY106" fmla="*/ 64294 h 619125"/>
              <a:gd name="connsiteX107" fmla="*/ 98584 w 619125"/>
              <a:gd name="connsiteY107" fmla="*/ 26194 h 619125"/>
              <a:gd name="connsiteX108" fmla="*/ 60484 w 619125"/>
              <a:gd name="connsiteY108" fmla="*/ 466249 h 619125"/>
              <a:gd name="connsiteX109" fmla="*/ 180499 w 619125"/>
              <a:gd name="connsiteY109" fmla="*/ 466249 h 619125"/>
              <a:gd name="connsiteX110" fmla="*/ 219551 w 619125"/>
              <a:gd name="connsiteY110" fmla="*/ 498634 h 619125"/>
              <a:gd name="connsiteX111" fmla="*/ 258604 w 619125"/>
              <a:gd name="connsiteY111" fmla="*/ 466249 h 619125"/>
              <a:gd name="connsiteX112" fmla="*/ 562451 w 619125"/>
              <a:gd name="connsiteY112" fmla="*/ 466249 h 619125"/>
              <a:gd name="connsiteX113" fmla="*/ 562451 w 619125"/>
              <a:gd name="connsiteY113" fmla="*/ 551974 h 619125"/>
              <a:gd name="connsiteX114" fmla="*/ 60484 w 619125"/>
              <a:gd name="connsiteY114" fmla="*/ 551974 h 619125"/>
              <a:gd name="connsiteX115" fmla="*/ 60484 w 619125"/>
              <a:gd name="connsiteY115" fmla="*/ 466249 h 619125"/>
              <a:gd name="connsiteX116" fmla="*/ 597694 w 619125"/>
              <a:gd name="connsiteY116" fmla="*/ 597694 h 619125"/>
              <a:gd name="connsiteX117" fmla="*/ 26194 w 619125"/>
              <a:gd name="connsiteY117" fmla="*/ 597694 h 619125"/>
              <a:gd name="connsiteX118" fmla="*/ 26194 w 619125"/>
              <a:gd name="connsiteY118" fmla="*/ 570071 h 619125"/>
              <a:gd name="connsiteX119" fmla="*/ 50959 w 619125"/>
              <a:gd name="connsiteY119" fmla="*/ 570071 h 619125"/>
              <a:gd name="connsiteX120" fmla="*/ 572929 w 619125"/>
              <a:gd name="connsiteY120" fmla="*/ 570071 h 619125"/>
              <a:gd name="connsiteX121" fmla="*/ 597694 w 619125"/>
              <a:gd name="connsiteY121" fmla="*/ 570071 h 619125"/>
              <a:gd name="connsiteX122" fmla="*/ 597694 w 619125"/>
              <a:gd name="connsiteY122" fmla="*/ 597694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619125" h="619125">
                <a:moveTo>
                  <a:pt x="607219" y="551021"/>
                </a:moveTo>
                <a:lnTo>
                  <a:pt x="582454" y="551021"/>
                </a:lnTo>
                <a:lnTo>
                  <a:pt x="582454" y="456724"/>
                </a:lnTo>
                <a:cubicBezTo>
                  <a:pt x="582454" y="456724"/>
                  <a:pt x="582454" y="456724"/>
                  <a:pt x="582454" y="456724"/>
                </a:cubicBezTo>
                <a:cubicBezTo>
                  <a:pt x="582454" y="456724"/>
                  <a:pt x="582454" y="456724"/>
                  <a:pt x="582454" y="456724"/>
                </a:cubicBezTo>
                <a:lnTo>
                  <a:pt x="582454" y="344329"/>
                </a:lnTo>
                <a:cubicBezTo>
                  <a:pt x="582454" y="344329"/>
                  <a:pt x="582454" y="344329"/>
                  <a:pt x="582454" y="344329"/>
                </a:cubicBezTo>
                <a:cubicBezTo>
                  <a:pt x="582454" y="344329"/>
                  <a:pt x="582454" y="344329"/>
                  <a:pt x="582454" y="344329"/>
                </a:cubicBezTo>
                <a:lnTo>
                  <a:pt x="582454" y="232886"/>
                </a:lnTo>
                <a:cubicBezTo>
                  <a:pt x="582454" y="232886"/>
                  <a:pt x="582454" y="232886"/>
                  <a:pt x="582454" y="232886"/>
                </a:cubicBezTo>
                <a:cubicBezTo>
                  <a:pt x="582454" y="232886"/>
                  <a:pt x="582454" y="232886"/>
                  <a:pt x="582454" y="232886"/>
                </a:cubicBezTo>
                <a:lnTo>
                  <a:pt x="582454" y="121444"/>
                </a:lnTo>
                <a:cubicBezTo>
                  <a:pt x="582454" y="121444"/>
                  <a:pt x="582454" y="121444"/>
                  <a:pt x="582454" y="121444"/>
                </a:cubicBezTo>
                <a:cubicBezTo>
                  <a:pt x="582454" y="121444"/>
                  <a:pt x="582454" y="121444"/>
                  <a:pt x="582454" y="121444"/>
                </a:cubicBezTo>
                <a:lnTo>
                  <a:pt x="582454" y="64294"/>
                </a:lnTo>
                <a:cubicBezTo>
                  <a:pt x="582454" y="32861"/>
                  <a:pt x="556736" y="7144"/>
                  <a:pt x="525304" y="7144"/>
                </a:cubicBezTo>
                <a:lnTo>
                  <a:pt x="98584" y="7144"/>
                </a:lnTo>
                <a:cubicBezTo>
                  <a:pt x="67151" y="7144"/>
                  <a:pt x="41434" y="32861"/>
                  <a:pt x="41434" y="64294"/>
                </a:cubicBezTo>
                <a:lnTo>
                  <a:pt x="41434" y="551021"/>
                </a:lnTo>
                <a:lnTo>
                  <a:pt x="16669" y="551021"/>
                </a:lnTo>
                <a:cubicBezTo>
                  <a:pt x="10954" y="551021"/>
                  <a:pt x="7144" y="554831"/>
                  <a:pt x="7144" y="560546"/>
                </a:cubicBezTo>
                <a:lnTo>
                  <a:pt x="7144" y="607219"/>
                </a:lnTo>
                <a:cubicBezTo>
                  <a:pt x="7144" y="610076"/>
                  <a:pt x="8096" y="611981"/>
                  <a:pt x="10001" y="613886"/>
                </a:cubicBezTo>
                <a:cubicBezTo>
                  <a:pt x="11906" y="615791"/>
                  <a:pt x="13811" y="616744"/>
                  <a:pt x="16669" y="616744"/>
                </a:cubicBezTo>
                <a:lnTo>
                  <a:pt x="607219" y="616744"/>
                </a:lnTo>
                <a:cubicBezTo>
                  <a:pt x="612934" y="616744"/>
                  <a:pt x="616744" y="612934"/>
                  <a:pt x="616744" y="607219"/>
                </a:cubicBezTo>
                <a:lnTo>
                  <a:pt x="616744" y="560546"/>
                </a:lnTo>
                <a:cubicBezTo>
                  <a:pt x="616744" y="555784"/>
                  <a:pt x="612934" y="551021"/>
                  <a:pt x="607219" y="551021"/>
                </a:cubicBezTo>
                <a:close/>
                <a:moveTo>
                  <a:pt x="258604" y="447199"/>
                </a:moveTo>
                <a:cubicBezTo>
                  <a:pt x="253841" y="430054"/>
                  <a:pt x="238601" y="417671"/>
                  <a:pt x="220504" y="417671"/>
                </a:cubicBezTo>
                <a:cubicBezTo>
                  <a:pt x="202406" y="417671"/>
                  <a:pt x="186214" y="430054"/>
                  <a:pt x="182404" y="447199"/>
                </a:cubicBezTo>
                <a:lnTo>
                  <a:pt x="60484" y="447199"/>
                </a:lnTo>
                <a:lnTo>
                  <a:pt x="60484" y="354806"/>
                </a:lnTo>
                <a:lnTo>
                  <a:pt x="317659" y="354806"/>
                </a:lnTo>
                <a:cubicBezTo>
                  <a:pt x="322421" y="371951"/>
                  <a:pt x="337661" y="385286"/>
                  <a:pt x="356711" y="385286"/>
                </a:cubicBezTo>
                <a:cubicBezTo>
                  <a:pt x="375761" y="385286"/>
                  <a:pt x="391001" y="371951"/>
                  <a:pt x="395764" y="354806"/>
                </a:cubicBezTo>
                <a:lnTo>
                  <a:pt x="410051" y="354806"/>
                </a:lnTo>
                <a:cubicBezTo>
                  <a:pt x="414814" y="371951"/>
                  <a:pt x="430054" y="385286"/>
                  <a:pt x="449104" y="385286"/>
                </a:cubicBezTo>
                <a:cubicBezTo>
                  <a:pt x="468154" y="385286"/>
                  <a:pt x="483394" y="371951"/>
                  <a:pt x="488156" y="354806"/>
                </a:cubicBezTo>
                <a:lnTo>
                  <a:pt x="565309" y="354806"/>
                </a:lnTo>
                <a:lnTo>
                  <a:pt x="565309" y="447199"/>
                </a:lnTo>
                <a:lnTo>
                  <a:pt x="258604" y="447199"/>
                </a:lnTo>
                <a:close/>
                <a:moveTo>
                  <a:pt x="199549" y="456724"/>
                </a:moveTo>
                <a:cubicBezTo>
                  <a:pt x="199549" y="445294"/>
                  <a:pt x="209074" y="436721"/>
                  <a:pt x="220504" y="436721"/>
                </a:cubicBezTo>
                <a:cubicBezTo>
                  <a:pt x="231934" y="436721"/>
                  <a:pt x="241459" y="445294"/>
                  <a:pt x="241459" y="457676"/>
                </a:cubicBezTo>
                <a:lnTo>
                  <a:pt x="241459" y="457676"/>
                </a:lnTo>
                <a:cubicBezTo>
                  <a:pt x="241459" y="457676"/>
                  <a:pt x="241459" y="457676"/>
                  <a:pt x="241459" y="457676"/>
                </a:cubicBezTo>
                <a:lnTo>
                  <a:pt x="241459" y="457676"/>
                </a:lnTo>
                <a:cubicBezTo>
                  <a:pt x="241459" y="469106"/>
                  <a:pt x="231934" y="478631"/>
                  <a:pt x="220504" y="478631"/>
                </a:cubicBezTo>
                <a:cubicBezTo>
                  <a:pt x="209074" y="478631"/>
                  <a:pt x="199549" y="469106"/>
                  <a:pt x="199549" y="457676"/>
                </a:cubicBezTo>
                <a:cubicBezTo>
                  <a:pt x="198596" y="457676"/>
                  <a:pt x="199549" y="457676"/>
                  <a:pt x="199549" y="456724"/>
                </a:cubicBezTo>
                <a:close/>
                <a:moveTo>
                  <a:pt x="100489" y="130969"/>
                </a:moveTo>
                <a:cubicBezTo>
                  <a:pt x="105251" y="148114"/>
                  <a:pt x="120491" y="161449"/>
                  <a:pt x="139541" y="161449"/>
                </a:cubicBezTo>
                <a:cubicBezTo>
                  <a:pt x="158591" y="161449"/>
                  <a:pt x="173831" y="148114"/>
                  <a:pt x="178594" y="130969"/>
                </a:cubicBezTo>
                <a:lnTo>
                  <a:pt x="563404" y="130969"/>
                </a:lnTo>
                <a:lnTo>
                  <a:pt x="563404" y="223361"/>
                </a:lnTo>
                <a:lnTo>
                  <a:pt x="516731" y="223361"/>
                </a:lnTo>
                <a:cubicBezTo>
                  <a:pt x="511969" y="206216"/>
                  <a:pt x="496729" y="192881"/>
                  <a:pt x="477679" y="192881"/>
                </a:cubicBezTo>
                <a:cubicBezTo>
                  <a:pt x="458629" y="192881"/>
                  <a:pt x="443389" y="206216"/>
                  <a:pt x="438626" y="223361"/>
                </a:cubicBezTo>
                <a:lnTo>
                  <a:pt x="60484" y="223361"/>
                </a:lnTo>
                <a:lnTo>
                  <a:pt x="60484" y="130969"/>
                </a:lnTo>
                <a:lnTo>
                  <a:pt x="100489" y="130969"/>
                </a:lnTo>
                <a:close/>
                <a:moveTo>
                  <a:pt x="139541" y="99536"/>
                </a:moveTo>
                <a:cubicBezTo>
                  <a:pt x="150971" y="99536"/>
                  <a:pt x="160496" y="109061"/>
                  <a:pt x="160496" y="120491"/>
                </a:cubicBezTo>
                <a:cubicBezTo>
                  <a:pt x="160496" y="131921"/>
                  <a:pt x="150971" y="141446"/>
                  <a:pt x="139541" y="141446"/>
                </a:cubicBezTo>
                <a:cubicBezTo>
                  <a:pt x="128111" y="141446"/>
                  <a:pt x="118586" y="131921"/>
                  <a:pt x="118586" y="120491"/>
                </a:cubicBezTo>
                <a:cubicBezTo>
                  <a:pt x="118586" y="109061"/>
                  <a:pt x="128111" y="99536"/>
                  <a:pt x="139541" y="99536"/>
                </a:cubicBezTo>
                <a:close/>
                <a:moveTo>
                  <a:pt x="486251" y="334804"/>
                </a:moveTo>
                <a:cubicBezTo>
                  <a:pt x="481489" y="317659"/>
                  <a:pt x="466249" y="304324"/>
                  <a:pt x="447199" y="304324"/>
                </a:cubicBezTo>
                <a:cubicBezTo>
                  <a:pt x="428149" y="304324"/>
                  <a:pt x="412909" y="317659"/>
                  <a:pt x="408146" y="334804"/>
                </a:cubicBezTo>
                <a:lnTo>
                  <a:pt x="393859" y="334804"/>
                </a:lnTo>
                <a:cubicBezTo>
                  <a:pt x="389096" y="317659"/>
                  <a:pt x="373856" y="304324"/>
                  <a:pt x="354806" y="304324"/>
                </a:cubicBezTo>
                <a:cubicBezTo>
                  <a:pt x="335756" y="304324"/>
                  <a:pt x="320516" y="317659"/>
                  <a:pt x="315754" y="334804"/>
                </a:cubicBezTo>
                <a:lnTo>
                  <a:pt x="58579" y="334804"/>
                </a:lnTo>
                <a:lnTo>
                  <a:pt x="58579" y="242411"/>
                </a:lnTo>
                <a:lnTo>
                  <a:pt x="437674" y="242411"/>
                </a:lnTo>
                <a:cubicBezTo>
                  <a:pt x="442436" y="259556"/>
                  <a:pt x="457676" y="272891"/>
                  <a:pt x="476726" y="272891"/>
                </a:cubicBezTo>
                <a:cubicBezTo>
                  <a:pt x="495776" y="272891"/>
                  <a:pt x="511016" y="259556"/>
                  <a:pt x="515779" y="242411"/>
                </a:cubicBezTo>
                <a:lnTo>
                  <a:pt x="562451" y="242411"/>
                </a:lnTo>
                <a:lnTo>
                  <a:pt x="562451" y="334804"/>
                </a:lnTo>
                <a:lnTo>
                  <a:pt x="486251" y="334804"/>
                </a:lnTo>
                <a:close/>
                <a:moveTo>
                  <a:pt x="469106" y="344329"/>
                </a:moveTo>
                <a:cubicBezTo>
                  <a:pt x="469106" y="355759"/>
                  <a:pt x="459581" y="365284"/>
                  <a:pt x="448151" y="365284"/>
                </a:cubicBezTo>
                <a:cubicBezTo>
                  <a:pt x="436721" y="365284"/>
                  <a:pt x="427196" y="355759"/>
                  <a:pt x="427196" y="344329"/>
                </a:cubicBezTo>
                <a:cubicBezTo>
                  <a:pt x="427196" y="332899"/>
                  <a:pt x="436721" y="323374"/>
                  <a:pt x="448151" y="323374"/>
                </a:cubicBezTo>
                <a:cubicBezTo>
                  <a:pt x="459581" y="323374"/>
                  <a:pt x="469106" y="332899"/>
                  <a:pt x="469106" y="344329"/>
                </a:cubicBezTo>
                <a:close/>
                <a:moveTo>
                  <a:pt x="376714" y="345281"/>
                </a:moveTo>
                <a:cubicBezTo>
                  <a:pt x="376714" y="356711"/>
                  <a:pt x="367189" y="366236"/>
                  <a:pt x="355759" y="366236"/>
                </a:cubicBezTo>
                <a:cubicBezTo>
                  <a:pt x="344329" y="366236"/>
                  <a:pt x="334804" y="356711"/>
                  <a:pt x="334804" y="345281"/>
                </a:cubicBezTo>
                <a:cubicBezTo>
                  <a:pt x="334804" y="333851"/>
                  <a:pt x="344329" y="324326"/>
                  <a:pt x="355759" y="324326"/>
                </a:cubicBezTo>
                <a:cubicBezTo>
                  <a:pt x="367189" y="323374"/>
                  <a:pt x="376714" y="332899"/>
                  <a:pt x="376714" y="345281"/>
                </a:cubicBezTo>
                <a:cubicBezTo>
                  <a:pt x="376714" y="344329"/>
                  <a:pt x="376714" y="344329"/>
                  <a:pt x="376714" y="345281"/>
                </a:cubicBezTo>
                <a:cubicBezTo>
                  <a:pt x="376714" y="344329"/>
                  <a:pt x="376714" y="344329"/>
                  <a:pt x="376714" y="345281"/>
                </a:cubicBezTo>
                <a:close/>
                <a:moveTo>
                  <a:pt x="457676" y="232886"/>
                </a:moveTo>
                <a:cubicBezTo>
                  <a:pt x="457676" y="221456"/>
                  <a:pt x="467201" y="211931"/>
                  <a:pt x="478631" y="211931"/>
                </a:cubicBezTo>
                <a:cubicBezTo>
                  <a:pt x="490061" y="211931"/>
                  <a:pt x="499586" y="221456"/>
                  <a:pt x="499586" y="232886"/>
                </a:cubicBezTo>
                <a:cubicBezTo>
                  <a:pt x="499586" y="244316"/>
                  <a:pt x="490061" y="253841"/>
                  <a:pt x="478631" y="253841"/>
                </a:cubicBezTo>
                <a:cubicBezTo>
                  <a:pt x="467201" y="253841"/>
                  <a:pt x="457676" y="244316"/>
                  <a:pt x="457676" y="232886"/>
                </a:cubicBezTo>
                <a:close/>
                <a:moveTo>
                  <a:pt x="98584" y="26194"/>
                </a:moveTo>
                <a:lnTo>
                  <a:pt x="525304" y="26194"/>
                </a:lnTo>
                <a:cubicBezTo>
                  <a:pt x="546259" y="26194"/>
                  <a:pt x="563404" y="43339"/>
                  <a:pt x="563404" y="64294"/>
                </a:cubicBezTo>
                <a:lnTo>
                  <a:pt x="563404" y="111919"/>
                </a:lnTo>
                <a:lnTo>
                  <a:pt x="178594" y="111919"/>
                </a:lnTo>
                <a:cubicBezTo>
                  <a:pt x="173831" y="94774"/>
                  <a:pt x="158591" y="81439"/>
                  <a:pt x="139541" y="81439"/>
                </a:cubicBezTo>
                <a:cubicBezTo>
                  <a:pt x="120491" y="81439"/>
                  <a:pt x="105251" y="94774"/>
                  <a:pt x="100489" y="111919"/>
                </a:cubicBezTo>
                <a:lnTo>
                  <a:pt x="60484" y="111919"/>
                </a:lnTo>
                <a:lnTo>
                  <a:pt x="60484" y="64294"/>
                </a:lnTo>
                <a:cubicBezTo>
                  <a:pt x="60484" y="43339"/>
                  <a:pt x="77629" y="26194"/>
                  <a:pt x="98584" y="26194"/>
                </a:cubicBezTo>
                <a:close/>
                <a:moveTo>
                  <a:pt x="60484" y="466249"/>
                </a:moveTo>
                <a:lnTo>
                  <a:pt x="180499" y="466249"/>
                </a:lnTo>
                <a:cubicBezTo>
                  <a:pt x="184309" y="484346"/>
                  <a:pt x="200501" y="498634"/>
                  <a:pt x="219551" y="498634"/>
                </a:cubicBezTo>
                <a:cubicBezTo>
                  <a:pt x="238601" y="498634"/>
                  <a:pt x="254794" y="485299"/>
                  <a:pt x="258604" y="466249"/>
                </a:cubicBezTo>
                <a:lnTo>
                  <a:pt x="562451" y="466249"/>
                </a:lnTo>
                <a:lnTo>
                  <a:pt x="562451" y="551974"/>
                </a:lnTo>
                <a:lnTo>
                  <a:pt x="60484" y="551974"/>
                </a:lnTo>
                <a:lnTo>
                  <a:pt x="60484" y="466249"/>
                </a:lnTo>
                <a:close/>
                <a:moveTo>
                  <a:pt x="597694" y="597694"/>
                </a:moveTo>
                <a:lnTo>
                  <a:pt x="26194" y="597694"/>
                </a:lnTo>
                <a:lnTo>
                  <a:pt x="26194" y="570071"/>
                </a:lnTo>
                <a:lnTo>
                  <a:pt x="50959" y="570071"/>
                </a:lnTo>
                <a:lnTo>
                  <a:pt x="572929" y="570071"/>
                </a:lnTo>
                <a:lnTo>
                  <a:pt x="597694" y="570071"/>
                </a:lnTo>
                <a:lnTo>
                  <a:pt x="597694" y="59769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泪滴形 34">
            <a:extLst>
              <a:ext uri="{FF2B5EF4-FFF2-40B4-BE49-F238E27FC236}">
                <a16:creationId xmlns:a16="http://schemas.microsoft.com/office/drawing/2014/main" id="{262A0861-CF28-4505-991A-DF2A19BD2A12}"/>
              </a:ext>
            </a:extLst>
          </p:cNvPr>
          <p:cNvSpPr/>
          <p:nvPr/>
        </p:nvSpPr>
        <p:spPr>
          <a:xfrm rot="8051122">
            <a:off x="10100530" y="1736901"/>
            <a:ext cx="914400" cy="914400"/>
          </a:xfrm>
          <a:prstGeom prst="teardrop">
            <a:avLst>
              <a:gd name="adj" fmla="val 85077"/>
            </a:avLst>
          </a:prstGeom>
          <a:noFill/>
          <a:ln w="25400" cap="flat">
            <a:solidFill>
              <a:schemeClr val="accent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图形 11">
            <a:extLst>
              <a:ext uri="{FF2B5EF4-FFF2-40B4-BE49-F238E27FC236}">
                <a16:creationId xmlns:a16="http://schemas.microsoft.com/office/drawing/2014/main" id="{F6D09618-ACE3-470A-B71A-CE7AC2767719}"/>
              </a:ext>
            </a:extLst>
          </p:cNvPr>
          <p:cNvSpPr/>
          <p:nvPr/>
        </p:nvSpPr>
        <p:spPr>
          <a:xfrm>
            <a:off x="10318266" y="1954034"/>
            <a:ext cx="478928" cy="478928"/>
          </a:xfrm>
          <a:custGeom>
            <a:avLst/>
            <a:gdLst>
              <a:gd name="connsiteX0" fmla="*/ 92785 w 276225"/>
              <a:gd name="connsiteY0" fmla="*/ 7144 h 276225"/>
              <a:gd name="connsiteX1" fmla="*/ 32212 w 276225"/>
              <a:gd name="connsiteY1" fmla="*/ 32203 h 276225"/>
              <a:gd name="connsiteX2" fmla="*/ 32193 w 276225"/>
              <a:gd name="connsiteY2" fmla="*/ 153331 h 276225"/>
              <a:gd name="connsiteX3" fmla="*/ 141303 w 276225"/>
              <a:gd name="connsiteY3" fmla="*/ 163301 h 276225"/>
              <a:gd name="connsiteX4" fmla="*/ 155869 w 276225"/>
              <a:gd name="connsiteY4" fmla="*/ 177850 h 276225"/>
              <a:gd name="connsiteX5" fmla="*/ 161859 w 276225"/>
              <a:gd name="connsiteY5" fmla="*/ 191468 h 276225"/>
              <a:gd name="connsiteX6" fmla="*/ 238134 w 276225"/>
              <a:gd name="connsiteY6" fmla="*/ 267742 h 276225"/>
              <a:gd name="connsiteX7" fmla="*/ 267751 w 276225"/>
              <a:gd name="connsiteY7" fmla="*/ 267742 h 276225"/>
              <a:gd name="connsiteX8" fmla="*/ 267751 w 276225"/>
              <a:gd name="connsiteY8" fmla="*/ 238144 h 276225"/>
              <a:gd name="connsiteX9" fmla="*/ 191476 w 276225"/>
              <a:gd name="connsiteY9" fmla="*/ 161869 h 276225"/>
              <a:gd name="connsiteX10" fmla="*/ 177859 w 276225"/>
              <a:gd name="connsiteY10" fmla="*/ 155861 h 276225"/>
              <a:gd name="connsiteX11" fmla="*/ 163292 w 276225"/>
              <a:gd name="connsiteY11" fmla="*/ 141312 h 276225"/>
              <a:gd name="connsiteX12" fmla="*/ 153339 w 276225"/>
              <a:gd name="connsiteY12" fmla="*/ 32203 h 276225"/>
              <a:gd name="connsiteX13" fmla="*/ 92785 w 276225"/>
              <a:gd name="connsiteY13" fmla="*/ 7144 h 276225"/>
              <a:gd name="connsiteX14" fmla="*/ 92766 w 276225"/>
              <a:gd name="connsiteY14" fmla="*/ 16613 h 276225"/>
              <a:gd name="connsiteX15" fmla="*/ 146605 w 276225"/>
              <a:gd name="connsiteY15" fmla="*/ 38938 h 276225"/>
              <a:gd name="connsiteX16" fmla="*/ 146605 w 276225"/>
              <a:gd name="connsiteY16" fmla="*/ 146595 h 276225"/>
              <a:gd name="connsiteX17" fmla="*/ 38927 w 276225"/>
              <a:gd name="connsiteY17" fmla="*/ 146595 h 276225"/>
              <a:gd name="connsiteX18" fmla="*/ 38946 w 276225"/>
              <a:gd name="connsiteY18" fmla="*/ 38938 h 276225"/>
              <a:gd name="connsiteX19" fmla="*/ 92766 w 276225"/>
              <a:gd name="connsiteY19" fmla="*/ 16613 h 276225"/>
              <a:gd name="connsiteX20" fmla="*/ 95650 w 276225"/>
              <a:gd name="connsiteY20" fmla="*/ 28760 h 276225"/>
              <a:gd name="connsiteX21" fmla="*/ 89864 w 276225"/>
              <a:gd name="connsiteY21" fmla="*/ 28760 h 276225"/>
              <a:gd name="connsiteX22" fmla="*/ 47466 w 276225"/>
              <a:gd name="connsiteY22" fmla="*/ 47458 h 276225"/>
              <a:gd name="connsiteX23" fmla="*/ 47466 w 276225"/>
              <a:gd name="connsiteY23" fmla="*/ 138076 h 276225"/>
              <a:gd name="connsiteX24" fmla="*/ 138084 w 276225"/>
              <a:gd name="connsiteY24" fmla="*/ 138076 h 276225"/>
              <a:gd name="connsiteX25" fmla="*/ 155478 w 276225"/>
              <a:gd name="connsiteY25" fmla="*/ 105985 h 276225"/>
              <a:gd name="connsiteX26" fmla="*/ 151937 w 276225"/>
              <a:gd name="connsiteY26" fmla="*/ 100255 h 276225"/>
              <a:gd name="connsiteX27" fmla="*/ 146207 w 276225"/>
              <a:gd name="connsiteY27" fmla="*/ 103797 h 276225"/>
              <a:gd name="connsiteX28" fmla="*/ 146158 w 276225"/>
              <a:gd name="connsiteY28" fmla="*/ 104031 h 276225"/>
              <a:gd name="connsiteX29" fmla="*/ 131350 w 276225"/>
              <a:gd name="connsiteY29" fmla="*/ 131341 h 276225"/>
              <a:gd name="connsiteX30" fmla="*/ 54201 w 276225"/>
              <a:gd name="connsiteY30" fmla="*/ 131341 h 276225"/>
              <a:gd name="connsiteX31" fmla="*/ 54201 w 276225"/>
              <a:gd name="connsiteY31" fmla="*/ 54193 h 276225"/>
              <a:gd name="connsiteX32" fmla="*/ 127462 w 276225"/>
              <a:gd name="connsiteY32" fmla="*/ 50639 h 276225"/>
              <a:gd name="connsiteX33" fmla="*/ 134188 w 276225"/>
              <a:gd name="connsiteY33" fmla="*/ 50293 h 276225"/>
              <a:gd name="connsiteX34" fmla="*/ 133842 w 276225"/>
              <a:gd name="connsiteY34" fmla="*/ 43565 h 276225"/>
              <a:gd name="connsiteX35" fmla="*/ 133508 w 276225"/>
              <a:gd name="connsiteY35" fmla="*/ 43290 h 276225"/>
              <a:gd name="connsiteX36" fmla="*/ 95650 w 276225"/>
              <a:gd name="connsiteY36" fmla="*/ 28743 h 276225"/>
              <a:gd name="connsiteX37" fmla="*/ 145302 w 276225"/>
              <a:gd name="connsiteY37" fmla="*/ 61206 h 276225"/>
              <a:gd name="connsiteX38" fmla="*/ 140951 w 276225"/>
              <a:gd name="connsiteY38" fmla="*/ 66348 h 276225"/>
              <a:gd name="connsiteX39" fmla="*/ 141489 w 276225"/>
              <a:gd name="connsiteY39" fmla="*/ 68182 h 276225"/>
              <a:gd name="connsiteX40" fmla="*/ 146586 w 276225"/>
              <a:gd name="connsiteY40" fmla="*/ 83716 h 276225"/>
              <a:gd name="connsiteX41" fmla="*/ 151984 w 276225"/>
              <a:gd name="connsiteY41" fmla="*/ 87745 h 276225"/>
              <a:gd name="connsiteX42" fmla="*/ 156013 w 276225"/>
              <a:gd name="connsiteY42" fmla="*/ 82347 h 276225"/>
              <a:gd name="connsiteX43" fmla="*/ 155981 w 276225"/>
              <a:gd name="connsiteY43" fmla="*/ 82154 h 276225"/>
              <a:gd name="connsiteX44" fmla="*/ 149990 w 276225"/>
              <a:gd name="connsiteY44" fmla="*/ 63884 h 276225"/>
              <a:gd name="connsiteX45" fmla="*/ 145786 w 276225"/>
              <a:gd name="connsiteY45" fmla="*/ 61205 h 276225"/>
              <a:gd name="connsiteX46" fmla="*/ 145302 w 276225"/>
              <a:gd name="connsiteY46" fmla="*/ 61205 h 276225"/>
              <a:gd name="connsiteX47" fmla="*/ 123499 w 276225"/>
              <a:gd name="connsiteY47" fmla="*/ 68220 h 276225"/>
              <a:gd name="connsiteX48" fmla="*/ 120243 w 276225"/>
              <a:gd name="connsiteY48" fmla="*/ 69708 h 276225"/>
              <a:gd name="connsiteX49" fmla="*/ 83222 w 276225"/>
              <a:gd name="connsiteY49" fmla="*/ 107845 h 276225"/>
              <a:gd name="connsiteX50" fmla="*/ 65456 w 276225"/>
              <a:gd name="connsiteY50" fmla="*/ 87772 h 276225"/>
              <a:gd name="connsiteX51" fmla="*/ 58760 w 276225"/>
              <a:gd name="connsiteY51" fmla="*/ 87043 h 276225"/>
              <a:gd name="connsiteX52" fmla="*/ 58031 w 276225"/>
              <a:gd name="connsiteY52" fmla="*/ 93739 h 276225"/>
              <a:gd name="connsiteX53" fmla="*/ 58331 w 276225"/>
              <a:gd name="connsiteY53" fmla="*/ 94079 h 276225"/>
              <a:gd name="connsiteX54" fmla="*/ 79483 w 276225"/>
              <a:gd name="connsiteY54" fmla="*/ 118003 h 276225"/>
              <a:gd name="connsiteX55" fmla="*/ 86207 w 276225"/>
              <a:gd name="connsiteY55" fmla="*/ 118396 h 276225"/>
              <a:gd name="connsiteX56" fmla="*/ 86459 w 276225"/>
              <a:gd name="connsiteY56" fmla="*/ 118155 h 276225"/>
              <a:gd name="connsiteX57" fmla="*/ 127071 w 276225"/>
              <a:gd name="connsiteY57" fmla="*/ 76353 h 276225"/>
              <a:gd name="connsiteX58" fmla="*/ 127077 w 276225"/>
              <a:gd name="connsiteY58" fmla="*/ 69617 h 276225"/>
              <a:gd name="connsiteX59" fmla="*/ 123499 w 276225"/>
              <a:gd name="connsiteY59" fmla="*/ 68223 h 276225"/>
              <a:gd name="connsiteX60" fmla="*/ 157395 w 276225"/>
              <a:gd name="connsiteY60" fmla="*/ 148885 h 276225"/>
              <a:gd name="connsiteX61" fmla="*/ 166808 w 276225"/>
              <a:gd name="connsiteY61" fmla="*/ 158297 h 276225"/>
              <a:gd name="connsiteX62" fmla="*/ 161859 w 276225"/>
              <a:gd name="connsiteY62" fmla="*/ 161851 h 276225"/>
              <a:gd name="connsiteX63" fmla="*/ 158306 w 276225"/>
              <a:gd name="connsiteY63" fmla="*/ 166818 h 276225"/>
              <a:gd name="connsiteX64" fmla="*/ 148856 w 276225"/>
              <a:gd name="connsiteY64" fmla="*/ 157385 h 276225"/>
              <a:gd name="connsiteX65" fmla="*/ 153358 w 276225"/>
              <a:gd name="connsiteY65" fmla="*/ 153349 h 276225"/>
              <a:gd name="connsiteX66" fmla="*/ 157395 w 276225"/>
              <a:gd name="connsiteY66" fmla="*/ 148885 h 276225"/>
              <a:gd name="connsiteX67" fmla="*/ 176668 w 276225"/>
              <a:gd name="connsiteY67" fmla="*/ 165200 h 276225"/>
              <a:gd name="connsiteX68" fmla="*/ 184742 w 276225"/>
              <a:gd name="connsiteY68" fmla="*/ 168604 h 276225"/>
              <a:gd name="connsiteX69" fmla="*/ 185188 w 276225"/>
              <a:gd name="connsiteY69" fmla="*/ 169052 h 276225"/>
              <a:gd name="connsiteX70" fmla="*/ 169041 w 276225"/>
              <a:gd name="connsiteY70" fmla="*/ 185180 h 276225"/>
              <a:gd name="connsiteX71" fmla="*/ 168594 w 276225"/>
              <a:gd name="connsiteY71" fmla="*/ 184732 h 276225"/>
              <a:gd name="connsiteX72" fmla="*/ 168594 w 276225"/>
              <a:gd name="connsiteY72" fmla="*/ 168586 h 276225"/>
              <a:gd name="connsiteX73" fmla="*/ 176668 w 276225"/>
              <a:gd name="connsiteY73" fmla="*/ 165200 h 276225"/>
              <a:gd name="connsiteX74" fmla="*/ 191923 w 276225"/>
              <a:gd name="connsiteY74" fmla="*/ 175785 h 276225"/>
              <a:gd name="connsiteX75" fmla="*/ 253854 w 276225"/>
              <a:gd name="connsiteY75" fmla="*/ 237698 h 276225"/>
              <a:gd name="connsiteX76" fmla="*/ 237706 w 276225"/>
              <a:gd name="connsiteY76" fmla="*/ 253846 h 276225"/>
              <a:gd name="connsiteX77" fmla="*/ 175775 w 276225"/>
              <a:gd name="connsiteY77" fmla="*/ 191913 h 276225"/>
              <a:gd name="connsiteX78" fmla="*/ 191923 w 276225"/>
              <a:gd name="connsiteY78" fmla="*/ 175785 h 276225"/>
              <a:gd name="connsiteX79" fmla="*/ 260588 w 276225"/>
              <a:gd name="connsiteY79" fmla="*/ 244432 h 276225"/>
              <a:gd name="connsiteX80" fmla="*/ 261016 w 276225"/>
              <a:gd name="connsiteY80" fmla="*/ 244860 h 276225"/>
              <a:gd name="connsiteX81" fmla="*/ 261016 w 276225"/>
              <a:gd name="connsiteY81" fmla="*/ 260990 h 276225"/>
              <a:gd name="connsiteX82" fmla="*/ 244868 w 276225"/>
              <a:gd name="connsiteY82" fmla="*/ 260990 h 276225"/>
              <a:gd name="connsiteX83" fmla="*/ 244440 w 276225"/>
              <a:gd name="connsiteY83" fmla="*/ 260561 h 276225"/>
              <a:gd name="connsiteX84" fmla="*/ 260588 w 276225"/>
              <a:gd name="connsiteY84" fmla="*/ 244414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76225" h="276225">
                <a:moveTo>
                  <a:pt x="92785" y="7144"/>
                </a:moveTo>
                <a:cubicBezTo>
                  <a:pt x="70856" y="7144"/>
                  <a:pt x="48917" y="15497"/>
                  <a:pt x="32212" y="32203"/>
                </a:cubicBezTo>
                <a:cubicBezTo>
                  <a:pt x="-1198" y="65613"/>
                  <a:pt x="-1220" y="119921"/>
                  <a:pt x="32193" y="153331"/>
                </a:cubicBezTo>
                <a:cubicBezTo>
                  <a:pt x="61841" y="182978"/>
                  <a:pt x="107944" y="186273"/>
                  <a:pt x="141303" y="163301"/>
                </a:cubicBezTo>
                <a:lnTo>
                  <a:pt x="155869" y="177850"/>
                </a:lnTo>
                <a:cubicBezTo>
                  <a:pt x="156148" y="182815"/>
                  <a:pt x="158088" y="187697"/>
                  <a:pt x="161859" y="191468"/>
                </a:cubicBezTo>
                <a:lnTo>
                  <a:pt x="238134" y="267742"/>
                </a:lnTo>
                <a:cubicBezTo>
                  <a:pt x="246279" y="275887"/>
                  <a:pt x="259606" y="275884"/>
                  <a:pt x="267751" y="267742"/>
                </a:cubicBezTo>
                <a:cubicBezTo>
                  <a:pt x="275896" y="259598"/>
                  <a:pt x="275896" y="246289"/>
                  <a:pt x="267751" y="238144"/>
                </a:cubicBezTo>
                <a:lnTo>
                  <a:pt x="191476" y="161869"/>
                </a:lnTo>
                <a:cubicBezTo>
                  <a:pt x="187707" y="158100"/>
                  <a:pt x="182819" y="156143"/>
                  <a:pt x="177859" y="155861"/>
                </a:cubicBezTo>
                <a:lnTo>
                  <a:pt x="163292" y="141312"/>
                </a:lnTo>
                <a:cubicBezTo>
                  <a:pt x="186278" y="107954"/>
                  <a:pt x="182991" y="61858"/>
                  <a:pt x="153339" y="32203"/>
                </a:cubicBezTo>
                <a:cubicBezTo>
                  <a:pt x="136634" y="15498"/>
                  <a:pt x="114714" y="7144"/>
                  <a:pt x="92785" y="7144"/>
                </a:cubicBezTo>
                <a:close/>
                <a:moveTo>
                  <a:pt x="92766" y="16613"/>
                </a:moveTo>
                <a:cubicBezTo>
                  <a:pt x="112238" y="16614"/>
                  <a:pt x="131720" y="24053"/>
                  <a:pt x="146605" y="38938"/>
                </a:cubicBezTo>
                <a:cubicBezTo>
                  <a:pt x="176375" y="68708"/>
                  <a:pt x="176379" y="116825"/>
                  <a:pt x="146605" y="146595"/>
                </a:cubicBezTo>
                <a:cubicBezTo>
                  <a:pt x="116834" y="176367"/>
                  <a:pt x="68698" y="176367"/>
                  <a:pt x="38927" y="146595"/>
                </a:cubicBezTo>
                <a:cubicBezTo>
                  <a:pt x="9157" y="116826"/>
                  <a:pt x="9179" y="68708"/>
                  <a:pt x="38946" y="38938"/>
                </a:cubicBezTo>
                <a:cubicBezTo>
                  <a:pt x="53832" y="24053"/>
                  <a:pt x="73295" y="16613"/>
                  <a:pt x="92766" y="16613"/>
                </a:cubicBezTo>
                <a:close/>
                <a:moveTo>
                  <a:pt x="95650" y="28760"/>
                </a:moveTo>
                <a:cubicBezTo>
                  <a:pt x="93721" y="28666"/>
                  <a:pt x="91792" y="28666"/>
                  <a:pt x="89864" y="28760"/>
                </a:cubicBezTo>
                <a:cubicBezTo>
                  <a:pt x="74435" y="29456"/>
                  <a:pt x="59223" y="35701"/>
                  <a:pt x="47466" y="47458"/>
                </a:cubicBezTo>
                <a:cubicBezTo>
                  <a:pt x="22480" y="72444"/>
                  <a:pt x="22480" y="113089"/>
                  <a:pt x="47466" y="138076"/>
                </a:cubicBezTo>
                <a:cubicBezTo>
                  <a:pt x="72453" y="163063"/>
                  <a:pt x="113098" y="163063"/>
                  <a:pt x="138084" y="138076"/>
                </a:cubicBezTo>
                <a:cubicBezTo>
                  <a:pt x="147198" y="128962"/>
                  <a:pt x="153009" y="117738"/>
                  <a:pt x="155478" y="105985"/>
                </a:cubicBezTo>
                <a:cubicBezTo>
                  <a:pt x="156083" y="103425"/>
                  <a:pt x="154497" y="100860"/>
                  <a:pt x="151937" y="100255"/>
                </a:cubicBezTo>
                <a:cubicBezTo>
                  <a:pt x="149377" y="99650"/>
                  <a:pt x="146811" y="101236"/>
                  <a:pt x="146207" y="103797"/>
                </a:cubicBezTo>
                <a:cubicBezTo>
                  <a:pt x="146189" y="103874"/>
                  <a:pt x="146172" y="103952"/>
                  <a:pt x="146158" y="104031"/>
                </a:cubicBezTo>
                <a:cubicBezTo>
                  <a:pt x="144055" y="114040"/>
                  <a:pt x="139135" y="123557"/>
                  <a:pt x="131350" y="131341"/>
                </a:cubicBezTo>
                <a:cubicBezTo>
                  <a:pt x="110003" y="152688"/>
                  <a:pt x="75548" y="152688"/>
                  <a:pt x="54201" y="131341"/>
                </a:cubicBezTo>
                <a:cubicBezTo>
                  <a:pt x="32855" y="109995"/>
                  <a:pt x="32854" y="75538"/>
                  <a:pt x="54201" y="54193"/>
                </a:cubicBezTo>
                <a:cubicBezTo>
                  <a:pt x="74289" y="34103"/>
                  <a:pt x="106021" y="32944"/>
                  <a:pt x="127462" y="50639"/>
                </a:cubicBezTo>
                <a:cubicBezTo>
                  <a:pt x="129415" y="52401"/>
                  <a:pt x="132427" y="52246"/>
                  <a:pt x="134188" y="50293"/>
                </a:cubicBezTo>
                <a:cubicBezTo>
                  <a:pt x="135950" y="48339"/>
                  <a:pt x="135795" y="45328"/>
                  <a:pt x="133842" y="43565"/>
                </a:cubicBezTo>
                <a:cubicBezTo>
                  <a:pt x="133735" y="43469"/>
                  <a:pt x="133623" y="43377"/>
                  <a:pt x="133508" y="43290"/>
                </a:cubicBezTo>
                <a:cubicBezTo>
                  <a:pt x="122498" y="34203"/>
                  <a:pt x="109150" y="29345"/>
                  <a:pt x="95650" y="28743"/>
                </a:cubicBezTo>
                <a:close/>
                <a:moveTo>
                  <a:pt x="145302" y="61206"/>
                </a:moveTo>
                <a:cubicBezTo>
                  <a:pt x="142681" y="61425"/>
                  <a:pt x="140733" y="63727"/>
                  <a:pt x="140951" y="66348"/>
                </a:cubicBezTo>
                <a:cubicBezTo>
                  <a:pt x="141004" y="66990"/>
                  <a:pt x="141187" y="67613"/>
                  <a:pt x="141489" y="68182"/>
                </a:cubicBezTo>
                <a:cubicBezTo>
                  <a:pt x="143985" y="73124"/>
                  <a:pt x="145690" y="78362"/>
                  <a:pt x="146586" y="83716"/>
                </a:cubicBezTo>
                <a:cubicBezTo>
                  <a:pt x="146964" y="86320"/>
                  <a:pt x="149381" y="88123"/>
                  <a:pt x="151984" y="87745"/>
                </a:cubicBezTo>
                <a:cubicBezTo>
                  <a:pt x="154587" y="87367"/>
                  <a:pt x="156391" y="84950"/>
                  <a:pt x="156013" y="82347"/>
                </a:cubicBezTo>
                <a:cubicBezTo>
                  <a:pt x="156004" y="82282"/>
                  <a:pt x="155993" y="82218"/>
                  <a:pt x="155981" y="82154"/>
                </a:cubicBezTo>
                <a:cubicBezTo>
                  <a:pt x="154929" y="75868"/>
                  <a:pt x="152926" y="69696"/>
                  <a:pt x="149990" y="63884"/>
                </a:cubicBezTo>
                <a:cubicBezTo>
                  <a:pt x="149205" y="62270"/>
                  <a:pt x="147580" y="61235"/>
                  <a:pt x="145786" y="61205"/>
                </a:cubicBezTo>
                <a:cubicBezTo>
                  <a:pt x="145625" y="61197"/>
                  <a:pt x="145463" y="61197"/>
                  <a:pt x="145302" y="61205"/>
                </a:cubicBezTo>
                <a:close/>
                <a:moveTo>
                  <a:pt x="123499" y="68220"/>
                </a:moveTo>
                <a:cubicBezTo>
                  <a:pt x="122261" y="68273"/>
                  <a:pt x="121094" y="68808"/>
                  <a:pt x="120243" y="69708"/>
                </a:cubicBezTo>
                <a:lnTo>
                  <a:pt x="83222" y="107845"/>
                </a:lnTo>
                <a:lnTo>
                  <a:pt x="65456" y="87772"/>
                </a:lnTo>
                <a:cubicBezTo>
                  <a:pt x="63808" y="85722"/>
                  <a:pt x="60810" y="85395"/>
                  <a:pt x="58760" y="87043"/>
                </a:cubicBezTo>
                <a:cubicBezTo>
                  <a:pt x="56709" y="88691"/>
                  <a:pt x="56383" y="91689"/>
                  <a:pt x="58031" y="93739"/>
                </a:cubicBezTo>
                <a:cubicBezTo>
                  <a:pt x="58125" y="93856"/>
                  <a:pt x="58226" y="93970"/>
                  <a:pt x="58331" y="94079"/>
                </a:cubicBezTo>
                <a:lnTo>
                  <a:pt x="79483" y="118003"/>
                </a:lnTo>
                <a:cubicBezTo>
                  <a:pt x="81231" y="119968"/>
                  <a:pt x="84242" y="120144"/>
                  <a:pt x="86207" y="118396"/>
                </a:cubicBezTo>
                <a:cubicBezTo>
                  <a:pt x="86294" y="118319"/>
                  <a:pt x="86378" y="118238"/>
                  <a:pt x="86459" y="118155"/>
                </a:cubicBezTo>
                <a:lnTo>
                  <a:pt x="127071" y="76353"/>
                </a:lnTo>
                <a:cubicBezTo>
                  <a:pt x="128933" y="74495"/>
                  <a:pt x="128935" y="71479"/>
                  <a:pt x="127077" y="69617"/>
                </a:cubicBezTo>
                <a:cubicBezTo>
                  <a:pt x="126133" y="68671"/>
                  <a:pt x="124834" y="68165"/>
                  <a:pt x="123499" y="68223"/>
                </a:cubicBezTo>
                <a:close/>
                <a:moveTo>
                  <a:pt x="157395" y="148885"/>
                </a:moveTo>
                <a:lnTo>
                  <a:pt x="166808" y="158297"/>
                </a:lnTo>
                <a:cubicBezTo>
                  <a:pt x="165039" y="159240"/>
                  <a:pt x="163347" y="160363"/>
                  <a:pt x="161859" y="161851"/>
                </a:cubicBezTo>
                <a:cubicBezTo>
                  <a:pt x="160369" y="163341"/>
                  <a:pt x="159251" y="165044"/>
                  <a:pt x="158306" y="166818"/>
                </a:cubicBezTo>
                <a:lnTo>
                  <a:pt x="148856" y="157385"/>
                </a:lnTo>
                <a:cubicBezTo>
                  <a:pt x="150372" y="156069"/>
                  <a:pt x="151916" y="154790"/>
                  <a:pt x="153358" y="153349"/>
                </a:cubicBezTo>
                <a:cubicBezTo>
                  <a:pt x="154790" y="151917"/>
                  <a:pt x="156085" y="150390"/>
                  <a:pt x="157395" y="148885"/>
                </a:cubicBezTo>
                <a:close/>
                <a:moveTo>
                  <a:pt x="176668" y="165200"/>
                </a:moveTo>
                <a:cubicBezTo>
                  <a:pt x="179571" y="165203"/>
                  <a:pt x="182476" y="166340"/>
                  <a:pt x="184742" y="168604"/>
                </a:cubicBezTo>
                <a:lnTo>
                  <a:pt x="185188" y="169052"/>
                </a:lnTo>
                <a:lnTo>
                  <a:pt x="169041" y="185180"/>
                </a:lnTo>
                <a:lnTo>
                  <a:pt x="168594" y="184732"/>
                </a:lnTo>
                <a:cubicBezTo>
                  <a:pt x="164063" y="180202"/>
                  <a:pt x="164063" y="173116"/>
                  <a:pt x="168594" y="168586"/>
                </a:cubicBezTo>
                <a:cubicBezTo>
                  <a:pt x="170859" y="166320"/>
                  <a:pt x="173765" y="165197"/>
                  <a:pt x="176668" y="165200"/>
                </a:cubicBezTo>
                <a:close/>
                <a:moveTo>
                  <a:pt x="191923" y="175785"/>
                </a:moveTo>
                <a:lnTo>
                  <a:pt x="253854" y="237698"/>
                </a:lnTo>
                <a:lnTo>
                  <a:pt x="237706" y="253846"/>
                </a:lnTo>
                <a:lnTo>
                  <a:pt x="175775" y="191913"/>
                </a:lnTo>
                <a:lnTo>
                  <a:pt x="191923" y="175785"/>
                </a:lnTo>
                <a:close/>
                <a:moveTo>
                  <a:pt x="260588" y="244432"/>
                </a:moveTo>
                <a:lnTo>
                  <a:pt x="261016" y="244860"/>
                </a:lnTo>
                <a:cubicBezTo>
                  <a:pt x="265546" y="249390"/>
                  <a:pt x="265546" y="256459"/>
                  <a:pt x="261016" y="260990"/>
                </a:cubicBezTo>
                <a:cubicBezTo>
                  <a:pt x="256486" y="265520"/>
                  <a:pt x="249398" y="265543"/>
                  <a:pt x="244868" y="260990"/>
                </a:cubicBezTo>
                <a:lnTo>
                  <a:pt x="244440" y="260561"/>
                </a:lnTo>
                <a:lnTo>
                  <a:pt x="260588" y="244414"/>
                </a:lnTo>
                <a:close/>
              </a:path>
            </a:pathLst>
          </a:custGeom>
          <a:solidFill>
            <a:schemeClr val="accent1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泪滴形 32">
            <a:extLst>
              <a:ext uri="{FF2B5EF4-FFF2-40B4-BE49-F238E27FC236}">
                <a16:creationId xmlns:a16="http://schemas.microsoft.com/office/drawing/2014/main" id="{12CB9A4F-A3C8-41B7-A25D-9382E3E45658}"/>
              </a:ext>
            </a:extLst>
          </p:cNvPr>
          <p:cNvSpPr/>
          <p:nvPr/>
        </p:nvSpPr>
        <p:spPr>
          <a:xfrm rot="8027791">
            <a:off x="5638800" y="1736901"/>
            <a:ext cx="914400" cy="914400"/>
          </a:xfrm>
          <a:prstGeom prst="teardrop">
            <a:avLst>
              <a:gd name="adj" fmla="val 85077"/>
            </a:avLst>
          </a:prstGeom>
          <a:noFill/>
          <a:ln w="25400" cap="flat">
            <a:solidFill>
              <a:schemeClr val="accent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图形 13">
            <a:extLst>
              <a:ext uri="{FF2B5EF4-FFF2-40B4-BE49-F238E27FC236}">
                <a16:creationId xmlns:a16="http://schemas.microsoft.com/office/drawing/2014/main" id="{1B653358-A598-4005-8868-0F40847C973D}"/>
              </a:ext>
            </a:extLst>
          </p:cNvPr>
          <p:cNvSpPr/>
          <p:nvPr/>
        </p:nvSpPr>
        <p:spPr>
          <a:xfrm>
            <a:off x="5877559" y="1860089"/>
            <a:ext cx="436882" cy="666818"/>
          </a:xfrm>
          <a:custGeom>
            <a:avLst/>
            <a:gdLst>
              <a:gd name="connsiteX0" fmla="*/ 93006 w 180975"/>
              <a:gd name="connsiteY0" fmla="*/ 7150 h 276225"/>
              <a:gd name="connsiteX1" fmla="*/ 92522 w 180975"/>
              <a:gd name="connsiteY1" fmla="*/ 7150 h 276225"/>
              <a:gd name="connsiteX2" fmla="*/ 90383 w 180975"/>
              <a:gd name="connsiteY2" fmla="*/ 7817 h 276225"/>
              <a:gd name="connsiteX3" fmla="*/ 36395 w 180975"/>
              <a:gd name="connsiteY3" fmla="*/ 76706 h 276225"/>
              <a:gd name="connsiteX4" fmla="*/ 36319 w 180975"/>
              <a:gd name="connsiteY4" fmla="*/ 76858 h 276225"/>
              <a:gd name="connsiteX5" fmla="*/ 36281 w 180975"/>
              <a:gd name="connsiteY5" fmla="*/ 76973 h 276225"/>
              <a:gd name="connsiteX6" fmla="*/ 36151 w 180975"/>
              <a:gd name="connsiteY6" fmla="*/ 77421 h 276225"/>
              <a:gd name="connsiteX7" fmla="*/ 26142 w 180975"/>
              <a:gd name="connsiteY7" fmla="*/ 135723 h 276225"/>
              <a:gd name="connsiteX8" fmla="*/ 30830 w 180975"/>
              <a:gd name="connsiteY8" fmla="*/ 175517 h 276225"/>
              <a:gd name="connsiteX9" fmla="*/ 9045 w 180975"/>
              <a:gd name="connsiteY9" fmla="*/ 236182 h 276225"/>
              <a:gd name="connsiteX10" fmla="*/ 40653 w 180975"/>
              <a:gd name="connsiteY10" fmla="*/ 273408 h 276225"/>
              <a:gd name="connsiteX11" fmla="*/ 46962 w 180975"/>
              <a:gd name="connsiteY11" fmla="*/ 271047 h 276225"/>
              <a:gd name="connsiteX12" fmla="*/ 47127 w 180975"/>
              <a:gd name="connsiteY12" fmla="*/ 267510 h 276225"/>
              <a:gd name="connsiteX13" fmla="*/ 46494 w 180975"/>
              <a:gd name="connsiteY13" fmla="*/ 265594 h 276225"/>
              <a:gd name="connsiteX14" fmla="*/ 46494 w 180975"/>
              <a:gd name="connsiteY14" fmla="*/ 265594 h 276225"/>
              <a:gd name="connsiteX15" fmla="*/ 53508 w 180975"/>
              <a:gd name="connsiteY15" fmla="*/ 226044 h 276225"/>
              <a:gd name="connsiteX16" fmla="*/ 54791 w 180975"/>
              <a:gd name="connsiteY16" fmla="*/ 226226 h 276225"/>
              <a:gd name="connsiteX17" fmla="*/ 78529 w 180975"/>
              <a:gd name="connsiteY17" fmla="*/ 226225 h 276225"/>
              <a:gd name="connsiteX18" fmla="*/ 78529 w 180975"/>
              <a:gd name="connsiteY18" fmla="*/ 240512 h 276225"/>
              <a:gd name="connsiteX19" fmla="*/ 92817 w 180975"/>
              <a:gd name="connsiteY19" fmla="*/ 254800 h 276225"/>
              <a:gd name="connsiteX20" fmla="*/ 107104 w 180975"/>
              <a:gd name="connsiteY20" fmla="*/ 240512 h 276225"/>
              <a:gd name="connsiteX21" fmla="*/ 107104 w 180975"/>
              <a:gd name="connsiteY21" fmla="*/ 226225 h 276225"/>
              <a:gd name="connsiteX22" fmla="*/ 130805 w 180975"/>
              <a:gd name="connsiteY22" fmla="*/ 226225 h 276225"/>
              <a:gd name="connsiteX23" fmla="*/ 132126 w 180975"/>
              <a:gd name="connsiteY23" fmla="*/ 226015 h 276225"/>
              <a:gd name="connsiteX24" fmla="*/ 139140 w 180975"/>
              <a:gd name="connsiteY24" fmla="*/ 265585 h 276225"/>
              <a:gd name="connsiteX25" fmla="*/ 139140 w 180975"/>
              <a:gd name="connsiteY25" fmla="*/ 265585 h 276225"/>
              <a:gd name="connsiteX26" fmla="*/ 138507 w 180975"/>
              <a:gd name="connsiteY26" fmla="*/ 267501 h 276225"/>
              <a:gd name="connsiteX27" fmla="*/ 141456 w 180975"/>
              <a:gd name="connsiteY27" fmla="*/ 273558 h 276225"/>
              <a:gd name="connsiteX28" fmla="*/ 144963 w 180975"/>
              <a:gd name="connsiteY28" fmla="*/ 273400 h 276225"/>
              <a:gd name="connsiteX29" fmla="*/ 176589 w 180975"/>
              <a:gd name="connsiteY29" fmla="*/ 236173 h 276225"/>
              <a:gd name="connsiteX30" fmla="*/ 154804 w 180975"/>
              <a:gd name="connsiteY30" fmla="*/ 175488 h 276225"/>
              <a:gd name="connsiteX31" fmla="*/ 159492 w 180975"/>
              <a:gd name="connsiteY31" fmla="*/ 135714 h 276225"/>
              <a:gd name="connsiteX32" fmla="*/ 149390 w 180975"/>
              <a:gd name="connsiteY32" fmla="*/ 77503 h 276225"/>
              <a:gd name="connsiteX33" fmla="*/ 149223 w 180975"/>
              <a:gd name="connsiteY33" fmla="*/ 76960 h 276225"/>
              <a:gd name="connsiteX34" fmla="*/ 149204 w 180975"/>
              <a:gd name="connsiteY34" fmla="*/ 76960 h 276225"/>
              <a:gd name="connsiteX35" fmla="*/ 95253 w 180975"/>
              <a:gd name="connsiteY35" fmla="*/ 7830 h 276225"/>
              <a:gd name="connsiteX36" fmla="*/ 93002 w 180975"/>
              <a:gd name="connsiteY36" fmla="*/ 7144 h 276225"/>
              <a:gd name="connsiteX37" fmla="*/ 92820 w 180975"/>
              <a:gd name="connsiteY37" fmla="*/ 18201 h 276225"/>
              <a:gd name="connsiteX38" fmla="*/ 136780 w 180975"/>
              <a:gd name="connsiteY38" fmla="*/ 73844 h 276225"/>
              <a:gd name="connsiteX39" fmla="*/ 48730 w 180975"/>
              <a:gd name="connsiteY39" fmla="*/ 73844 h 276225"/>
              <a:gd name="connsiteX40" fmla="*/ 92820 w 180975"/>
              <a:gd name="connsiteY40" fmla="*/ 18201 h 276225"/>
              <a:gd name="connsiteX41" fmla="*/ 93899 w 180975"/>
              <a:gd name="connsiteY41" fmla="*/ 28284 h 276225"/>
              <a:gd name="connsiteX42" fmla="*/ 90997 w 180975"/>
              <a:gd name="connsiteY42" fmla="*/ 29438 h 276225"/>
              <a:gd name="connsiteX43" fmla="*/ 76784 w 180975"/>
              <a:gd name="connsiteY43" fmla="*/ 43595 h 276225"/>
              <a:gd name="connsiteX44" fmla="*/ 77275 w 180975"/>
              <a:gd name="connsiteY44" fmla="*/ 50314 h 276225"/>
              <a:gd name="connsiteX45" fmla="*/ 83995 w 180975"/>
              <a:gd name="connsiteY45" fmla="*/ 49823 h 276225"/>
              <a:gd name="connsiteX46" fmla="*/ 84039 w 180975"/>
              <a:gd name="connsiteY46" fmla="*/ 49770 h 276225"/>
              <a:gd name="connsiteX47" fmla="*/ 97118 w 180975"/>
              <a:gd name="connsiteY47" fmla="*/ 36730 h 276225"/>
              <a:gd name="connsiteX48" fmla="*/ 97790 w 180975"/>
              <a:gd name="connsiteY48" fmla="*/ 30028 h 276225"/>
              <a:gd name="connsiteX49" fmla="*/ 93899 w 180975"/>
              <a:gd name="connsiteY49" fmla="*/ 28284 h 276225"/>
              <a:gd name="connsiteX50" fmla="*/ 71184 w 180975"/>
              <a:gd name="connsiteY50" fmla="*/ 53994 h 276225"/>
              <a:gd name="connsiteX51" fmla="*/ 67315 w 180975"/>
              <a:gd name="connsiteY51" fmla="*/ 56171 h 276225"/>
              <a:gd name="connsiteX52" fmla="*/ 63371 w 180975"/>
              <a:gd name="connsiteY52" fmla="*/ 62439 h 276225"/>
              <a:gd name="connsiteX53" fmla="*/ 65048 w 180975"/>
              <a:gd name="connsiteY53" fmla="*/ 68969 h 276225"/>
              <a:gd name="connsiteX54" fmla="*/ 71575 w 180975"/>
              <a:gd name="connsiteY54" fmla="*/ 67296 h 276225"/>
              <a:gd name="connsiteX55" fmla="*/ 75240 w 180975"/>
              <a:gd name="connsiteY55" fmla="*/ 61454 h 276225"/>
              <a:gd name="connsiteX56" fmla="*/ 74014 w 180975"/>
              <a:gd name="connsiteY56" fmla="*/ 54832 h 276225"/>
              <a:gd name="connsiteX57" fmla="*/ 71184 w 180975"/>
              <a:gd name="connsiteY57" fmla="*/ 53994 h 276225"/>
              <a:gd name="connsiteX58" fmla="*/ 44414 w 180975"/>
              <a:gd name="connsiteY58" fmla="*/ 83369 h 276225"/>
              <a:gd name="connsiteX59" fmla="*/ 141096 w 180975"/>
              <a:gd name="connsiteY59" fmla="*/ 83369 h 276225"/>
              <a:gd name="connsiteX60" fmla="*/ 149970 w 180975"/>
              <a:gd name="connsiteY60" fmla="*/ 135737 h 276225"/>
              <a:gd name="connsiteX61" fmla="*/ 144147 w 180975"/>
              <a:gd name="connsiteY61" fmla="*/ 178452 h 276225"/>
              <a:gd name="connsiteX62" fmla="*/ 144109 w 180975"/>
              <a:gd name="connsiteY62" fmla="*/ 178632 h 276225"/>
              <a:gd name="connsiteX63" fmla="*/ 143979 w 180975"/>
              <a:gd name="connsiteY63" fmla="*/ 179041 h 276225"/>
              <a:gd name="connsiteX64" fmla="*/ 127756 w 180975"/>
              <a:gd name="connsiteY64" fmla="*/ 216715 h 276225"/>
              <a:gd name="connsiteX65" fmla="*/ 107106 w 180975"/>
              <a:gd name="connsiteY65" fmla="*/ 216715 h 276225"/>
              <a:gd name="connsiteX66" fmla="*/ 107106 w 180975"/>
              <a:gd name="connsiteY66" fmla="*/ 202427 h 276225"/>
              <a:gd name="connsiteX67" fmla="*/ 92819 w 180975"/>
              <a:gd name="connsiteY67" fmla="*/ 188140 h 276225"/>
              <a:gd name="connsiteX68" fmla="*/ 78531 w 180975"/>
              <a:gd name="connsiteY68" fmla="*/ 202427 h 276225"/>
              <a:gd name="connsiteX69" fmla="*/ 78531 w 180975"/>
              <a:gd name="connsiteY69" fmla="*/ 216715 h 276225"/>
              <a:gd name="connsiteX70" fmla="*/ 57844 w 180975"/>
              <a:gd name="connsiteY70" fmla="*/ 216715 h 276225"/>
              <a:gd name="connsiteX71" fmla="*/ 42013 w 180975"/>
              <a:gd name="connsiteY71" fmla="*/ 180232 h 276225"/>
              <a:gd name="connsiteX72" fmla="*/ 41343 w 180975"/>
              <a:gd name="connsiteY72" fmla="*/ 177945 h 276225"/>
              <a:gd name="connsiteX73" fmla="*/ 35669 w 180975"/>
              <a:gd name="connsiteY73" fmla="*/ 135752 h 276225"/>
              <a:gd name="connsiteX74" fmla="*/ 35669 w 180975"/>
              <a:gd name="connsiteY74" fmla="*/ 135752 h 276225"/>
              <a:gd name="connsiteX75" fmla="*/ 44413 w 180975"/>
              <a:gd name="connsiteY75" fmla="*/ 83383 h 276225"/>
              <a:gd name="connsiteX76" fmla="*/ 92820 w 180975"/>
              <a:gd name="connsiteY76" fmla="*/ 102419 h 276225"/>
              <a:gd name="connsiteX77" fmla="*/ 59483 w 180975"/>
              <a:gd name="connsiteY77" fmla="*/ 135757 h 276225"/>
              <a:gd name="connsiteX78" fmla="*/ 92820 w 180975"/>
              <a:gd name="connsiteY78" fmla="*/ 169094 h 276225"/>
              <a:gd name="connsiteX79" fmla="*/ 126158 w 180975"/>
              <a:gd name="connsiteY79" fmla="*/ 135757 h 276225"/>
              <a:gd name="connsiteX80" fmla="*/ 92820 w 180975"/>
              <a:gd name="connsiteY80" fmla="*/ 102419 h 276225"/>
              <a:gd name="connsiteX81" fmla="*/ 92820 w 180975"/>
              <a:gd name="connsiteY81" fmla="*/ 111944 h 276225"/>
              <a:gd name="connsiteX82" fmla="*/ 116633 w 180975"/>
              <a:gd name="connsiteY82" fmla="*/ 135757 h 276225"/>
              <a:gd name="connsiteX83" fmla="*/ 92820 w 180975"/>
              <a:gd name="connsiteY83" fmla="*/ 159569 h 276225"/>
              <a:gd name="connsiteX84" fmla="*/ 69008 w 180975"/>
              <a:gd name="connsiteY84" fmla="*/ 135757 h 276225"/>
              <a:gd name="connsiteX85" fmla="*/ 92820 w 180975"/>
              <a:gd name="connsiteY85" fmla="*/ 111944 h 276225"/>
              <a:gd name="connsiteX86" fmla="*/ 152035 w 180975"/>
              <a:gd name="connsiteY86" fmla="*/ 185875 h 276225"/>
              <a:gd name="connsiteX87" fmla="*/ 167402 w 180975"/>
              <a:gd name="connsiteY87" fmla="*/ 233760 h 276225"/>
              <a:gd name="connsiteX88" fmla="*/ 148463 w 180975"/>
              <a:gd name="connsiteY88" fmla="*/ 259171 h 276225"/>
              <a:gd name="connsiteX89" fmla="*/ 137803 w 180975"/>
              <a:gd name="connsiteY89" fmla="*/ 218915 h 276225"/>
              <a:gd name="connsiteX90" fmla="*/ 152035 w 180975"/>
              <a:gd name="connsiteY90" fmla="*/ 185875 h 276225"/>
              <a:gd name="connsiteX91" fmla="*/ 33587 w 180975"/>
              <a:gd name="connsiteY91" fmla="*/ 185875 h 276225"/>
              <a:gd name="connsiteX92" fmla="*/ 47818 w 180975"/>
              <a:gd name="connsiteY92" fmla="*/ 218933 h 276225"/>
              <a:gd name="connsiteX93" fmla="*/ 37177 w 180975"/>
              <a:gd name="connsiteY93" fmla="*/ 259154 h 276225"/>
              <a:gd name="connsiteX94" fmla="*/ 18239 w 180975"/>
              <a:gd name="connsiteY94" fmla="*/ 233742 h 276225"/>
              <a:gd name="connsiteX95" fmla="*/ 18239 w 180975"/>
              <a:gd name="connsiteY95" fmla="*/ 233742 h 276225"/>
              <a:gd name="connsiteX96" fmla="*/ 33587 w 180975"/>
              <a:gd name="connsiteY96" fmla="*/ 185893 h 276225"/>
              <a:gd name="connsiteX97" fmla="*/ 92820 w 180975"/>
              <a:gd name="connsiteY97" fmla="*/ 197650 h 276225"/>
              <a:gd name="connsiteX98" fmla="*/ 97583 w 180975"/>
              <a:gd name="connsiteY98" fmla="*/ 202412 h 276225"/>
              <a:gd name="connsiteX99" fmla="*/ 97583 w 180975"/>
              <a:gd name="connsiteY99" fmla="*/ 220682 h 276225"/>
              <a:gd name="connsiteX100" fmla="*/ 97583 w 180975"/>
              <a:gd name="connsiteY100" fmla="*/ 222243 h 276225"/>
              <a:gd name="connsiteX101" fmla="*/ 97583 w 180975"/>
              <a:gd name="connsiteY101" fmla="*/ 240512 h 276225"/>
              <a:gd name="connsiteX102" fmla="*/ 92820 w 180975"/>
              <a:gd name="connsiteY102" fmla="*/ 245275 h 276225"/>
              <a:gd name="connsiteX103" fmla="*/ 88058 w 180975"/>
              <a:gd name="connsiteY103" fmla="*/ 240512 h 276225"/>
              <a:gd name="connsiteX104" fmla="*/ 88058 w 180975"/>
              <a:gd name="connsiteY104" fmla="*/ 222206 h 276225"/>
              <a:gd name="connsiteX105" fmla="*/ 88058 w 180975"/>
              <a:gd name="connsiteY105" fmla="*/ 220681 h 276225"/>
              <a:gd name="connsiteX106" fmla="*/ 88058 w 180975"/>
              <a:gd name="connsiteY106" fmla="*/ 202412 h 276225"/>
              <a:gd name="connsiteX107" fmla="*/ 92820 w 180975"/>
              <a:gd name="connsiteY107" fmla="*/ 19765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180975" h="276225">
                <a:moveTo>
                  <a:pt x="93006" y="7150"/>
                </a:moveTo>
                <a:cubicBezTo>
                  <a:pt x="92845" y="7142"/>
                  <a:pt x="92683" y="7142"/>
                  <a:pt x="92522" y="7150"/>
                </a:cubicBezTo>
                <a:cubicBezTo>
                  <a:pt x="91766" y="7199"/>
                  <a:pt x="91033" y="7427"/>
                  <a:pt x="90383" y="7817"/>
                </a:cubicBezTo>
                <a:cubicBezTo>
                  <a:pt x="66359" y="22096"/>
                  <a:pt x="47357" y="46551"/>
                  <a:pt x="36395" y="76706"/>
                </a:cubicBezTo>
                <a:cubicBezTo>
                  <a:pt x="36369" y="76756"/>
                  <a:pt x="36344" y="76807"/>
                  <a:pt x="36319" y="76858"/>
                </a:cubicBezTo>
                <a:cubicBezTo>
                  <a:pt x="36310" y="76858"/>
                  <a:pt x="36300" y="76953"/>
                  <a:pt x="36281" y="76973"/>
                </a:cubicBezTo>
                <a:cubicBezTo>
                  <a:pt x="36230" y="77120"/>
                  <a:pt x="36187" y="77270"/>
                  <a:pt x="36151" y="77421"/>
                </a:cubicBezTo>
                <a:cubicBezTo>
                  <a:pt x="29580" y="95760"/>
                  <a:pt x="26161" y="115610"/>
                  <a:pt x="26142" y="135723"/>
                </a:cubicBezTo>
                <a:cubicBezTo>
                  <a:pt x="26171" y="149303"/>
                  <a:pt x="27826" y="162667"/>
                  <a:pt x="30830" y="175517"/>
                </a:cubicBezTo>
                <a:cubicBezTo>
                  <a:pt x="11880" y="189323"/>
                  <a:pt x="2942" y="213290"/>
                  <a:pt x="9045" y="236182"/>
                </a:cubicBezTo>
                <a:cubicBezTo>
                  <a:pt x="13485" y="252692"/>
                  <a:pt x="25079" y="266358"/>
                  <a:pt x="40653" y="273408"/>
                </a:cubicBezTo>
                <a:cubicBezTo>
                  <a:pt x="43047" y="274498"/>
                  <a:pt x="45871" y="273441"/>
                  <a:pt x="46962" y="271047"/>
                </a:cubicBezTo>
                <a:cubicBezTo>
                  <a:pt x="47469" y="269934"/>
                  <a:pt x="47528" y="268666"/>
                  <a:pt x="47127" y="267510"/>
                </a:cubicBezTo>
                <a:cubicBezTo>
                  <a:pt x="46907" y="266873"/>
                  <a:pt x="46688" y="266237"/>
                  <a:pt x="46494" y="265594"/>
                </a:cubicBezTo>
                <a:lnTo>
                  <a:pt x="46494" y="265594"/>
                </a:lnTo>
                <a:cubicBezTo>
                  <a:pt x="42854" y="251935"/>
                  <a:pt x="45509" y="237479"/>
                  <a:pt x="53508" y="226044"/>
                </a:cubicBezTo>
                <a:cubicBezTo>
                  <a:pt x="53925" y="226163"/>
                  <a:pt x="54357" y="226223"/>
                  <a:pt x="54791" y="226226"/>
                </a:cubicBezTo>
                <a:lnTo>
                  <a:pt x="78529" y="226225"/>
                </a:lnTo>
                <a:lnTo>
                  <a:pt x="78529" y="240512"/>
                </a:lnTo>
                <a:cubicBezTo>
                  <a:pt x="78529" y="248345"/>
                  <a:pt x="84984" y="254800"/>
                  <a:pt x="92817" y="254800"/>
                </a:cubicBezTo>
                <a:cubicBezTo>
                  <a:pt x="100650" y="254800"/>
                  <a:pt x="107104" y="248345"/>
                  <a:pt x="107104" y="240512"/>
                </a:cubicBezTo>
                <a:lnTo>
                  <a:pt x="107104" y="226225"/>
                </a:lnTo>
                <a:lnTo>
                  <a:pt x="130805" y="226225"/>
                </a:lnTo>
                <a:cubicBezTo>
                  <a:pt x="131253" y="226218"/>
                  <a:pt x="131698" y="226147"/>
                  <a:pt x="132126" y="226015"/>
                </a:cubicBezTo>
                <a:cubicBezTo>
                  <a:pt x="140132" y="237452"/>
                  <a:pt x="142781" y="251921"/>
                  <a:pt x="139140" y="265585"/>
                </a:cubicBezTo>
                <a:cubicBezTo>
                  <a:pt x="139140" y="265585"/>
                  <a:pt x="139140" y="265585"/>
                  <a:pt x="139140" y="265585"/>
                </a:cubicBezTo>
                <a:cubicBezTo>
                  <a:pt x="138946" y="266223"/>
                  <a:pt x="138727" y="266866"/>
                  <a:pt x="138507" y="267501"/>
                </a:cubicBezTo>
                <a:cubicBezTo>
                  <a:pt x="137649" y="269988"/>
                  <a:pt x="138969" y="272700"/>
                  <a:pt x="141456" y="273558"/>
                </a:cubicBezTo>
                <a:cubicBezTo>
                  <a:pt x="142602" y="273953"/>
                  <a:pt x="143857" y="273897"/>
                  <a:pt x="144963" y="273400"/>
                </a:cubicBezTo>
                <a:cubicBezTo>
                  <a:pt x="160537" y="266348"/>
                  <a:pt x="172149" y="252681"/>
                  <a:pt x="176589" y="236173"/>
                </a:cubicBezTo>
                <a:cubicBezTo>
                  <a:pt x="182693" y="213277"/>
                  <a:pt x="173761" y="189293"/>
                  <a:pt x="154804" y="175488"/>
                </a:cubicBezTo>
                <a:cubicBezTo>
                  <a:pt x="157809" y="162646"/>
                  <a:pt x="159459" y="149286"/>
                  <a:pt x="159492" y="135714"/>
                </a:cubicBezTo>
                <a:cubicBezTo>
                  <a:pt x="159435" y="115629"/>
                  <a:pt x="155980" y="95800"/>
                  <a:pt x="149390" y="77503"/>
                </a:cubicBezTo>
                <a:cubicBezTo>
                  <a:pt x="149345" y="77320"/>
                  <a:pt x="149289" y="77138"/>
                  <a:pt x="149223" y="76960"/>
                </a:cubicBezTo>
                <a:cubicBezTo>
                  <a:pt x="149223" y="76960"/>
                  <a:pt x="149204" y="76960"/>
                  <a:pt x="149204" y="76960"/>
                </a:cubicBezTo>
                <a:cubicBezTo>
                  <a:pt x="138289" y="46722"/>
                  <a:pt x="119290" y="22179"/>
                  <a:pt x="95253" y="7830"/>
                </a:cubicBezTo>
                <a:cubicBezTo>
                  <a:pt x="94572" y="7416"/>
                  <a:pt x="93798" y="7181"/>
                  <a:pt x="93002" y="7144"/>
                </a:cubicBezTo>
                <a:close/>
                <a:moveTo>
                  <a:pt x="92820" y="18201"/>
                </a:moveTo>
                <a:cubicBezTo>
                  <a:pt x="111600" y="30290"/>
                  <a:pt x="126717" y="49831"/>
                  <a:pt x="136780" y="73844"/>
                </a:cubicBezTo>
                <a:lnTo>
                  <a:pt x="48730" y="73844"/>
                </a:lnTo>
                <a:cubicBezTo>
                  <a:pt x="58825" y="49803"/>
                  <a:pt x="73994" y="30266"/>
                  <a:pt x="92820" y="18201"/>
                </a:cubicBezTo>
                <a:close/>
                <a:moveTo>
                  <a:pt x="93899" y="28284"/>
                </a:moveTo>
                <a:cubicBezTo>
                  <a:pt x="92830" y="28332"/>
                  <a:pt x="91807" y="28738"/>
                  <a:pt x="90997" y="29438"/>
                </a:cubicBezTo>
                <a:cubicBezTo>
                  <a:pt x="85948" y="33679"/>
                  <a:pt x="81190" y="38420"/>
                  <a:pt x="76784" y="43595"/>
                </a:cubicBezTo>
                <a:cubicBezTo>
                  <a:pt x="75064" y="45587"/>
                  <a:pt x="75284" y="48595"/>
                  <a:pt x="77275" y="50314"/>
                </a:cubicBezTo>
                <a:cubicBezTo>
                  <a:pt x="79266" y="52034"/>
                  <a:pt x="82275" y="51814"/>
                  <a:pt x="83995" y="49823"/>
                </a:cubicBezTo>
                <a:cubicBezTo>
                  <a:pt x="84010" y="49805"/>
                  <a:pt x="84025" y="49788"/>
                  <a:pt x="84039" y="49770"/>
                </a:cubicBezTo>
                <a:cubicBezTo>
                  <a:pt x="88116" y="44982"/>
                  <a:pt x="92491" y="40617"/>
                  <a:pt x="97118" y="36730"/>
                </a:cubicBezTo>
                <a:cubicBezTo>
                  <a:pt x="99154" y="35065"/>
                  <a:pt x="99455" y="32064"/>
                  <a:pt x="97790" y="30028"/>
                </a:cubicBezTo>
                <a:cubicBezTo>
                  <a:pt x="96840" y="28867"/>
                  <a:pt x="95398" y="28220"/>
                  <a:pt x="93899" y="28284"/>
                </a:cubicBezTo>
                <a:close/>
                <a:moveTo>
                  <a:pt x="71184" y="53994"/>
                </a:moveTo>
                <a:cubicBezTo>
                  <a:pt x="69615" y="54037"/>
                  <a:pt x="68167" y="54851"/>
                  <a:pt x="67315" y="56171"/>
                </a:cubicBezTo>
                <a:cubicBezTo>
                  <a:pt x="65956" y="58214"/>
                  <a:pt x="64636" y="60302"/>
                  <a:pt x="63371" y="62439"/>
                </a:cubicBezTo>
                <a:cubicBezTo>
                  <a:pt x="62031" y="64705"/>
                  <a:pt x="62782" y="67628"/>
                  <a:pt x="65048" y="68969"/>
                </a:cubicBezTo>
                <a:cubicBezTo>
                  <a:pt x="67312" y="70309"/>
                  <a:pt x="70234" y="69560"/>
                  <a:pt x="71575" y="67296"/>
                </a:cubicBezTo>
                <a:cubicBezTo>
                  <a:pt x="72757" y="65300"/>
                  <a:pt x="73974" y="63357"/>
                  <a:pt x="75240" y="61454"/>
                </a:cubicBezTo>
                <a:cubicBezTo>
                  <a:pt x="76730" y="59287"/>
                  <a:pt x="76182" y="56321"/>
                  <a:pt x="74014" y="54832"/>
                </a:cubicBezTo>
                <a:cubicBezTo>
                  <a:pt x="73183" y="54261"/>
                  <a:pt x="72192" y="53968"/>
                  <a:pt x="71184" y="53994"/>
                </a:cubicBezTo>
                <a:close/>
                <a:moveTo>
                  <a:pt x="44414" y="83369"/>
                </a:moveTo>
                <a:lnTo>
                  <a:pt x="141096" y="83369"/>
                </a:lnTo>
                <a:cubicBezTo>
                  <a:pt x="146723" y="99889"/>
                  <a:pt x="149916" y="117651"/>
                  <a:pt x="149970" y="135737"/>
                </a:cubicBezTo>
                <a:cubicBezTo>
                  <a:pt x="149932" y="150430"/>
                  <a:pt x="147898" y="164833"/>
                  <a:pt x="144147" y="178452"/>
                </a:cubicBezTo>
                <a:cubicBezTo>
                  <a:pt x="144128" y="178546"/>
                  <a:pt x="144128" y="178575"/>
                  <a:pt x="144109" y="178632"/>
                </a:cubicBezTo>
                <a:cubicBezTo>
                  <a:pt x="144071" y="178775"/>
                  <a:pt x="144014" y="178900"/>
                  <a:pt x="143979" y="179041"/>
                </a:cubicBezTo>
                <a:cubicBezTo>
                  <a:pt x="140199" y="192559"/>
                  <a:pt x="134727" y="205298"/>
                  <a:pt x="127756" y="216715"/>
                </a:cubicBezTo>
                <a:lnTo>
                  <a:pt x="107106" y="216715"/>
                </a:lnTo>
                <a:lnTo>
                  <a:pt x="107106" y="202427"/>
                </a:lnTo>
                <a:cubicBezTo>
                  <a:pt x="107106" y="194594"/>
                  <a:pt x="100652" y="188140"/>
                  <a:pt x="92819" y="188140"/>
                </a:cubicBezTo>
                <a:cubicBezTo>
                  <a:pt x="84986" y="188140"/>
                  <a:pt x="78531" y="194594"/>
                  <a:pt x="78531" y="202427"/>
                </a:cubicBezTo>
                <a:lnTo>
                  <a:pt x="78531" y="216715"/>
                </a:lnTo>
                <a:lnTo>
                  <a:pt x="57844" y="216715"/>
                </a:lnTo>
                <a:cubicBezTo>
                  <a:pt x="51089" y="205636"/>
                  <a:pt x="45773" y="193298"/>
                  <a:pt x="42013" y="180232"/>
                </a:cubicBezTo>
                <a:cubicBezTo>
                  <a:pt x="41797" y="179461"/>
                  <a:pt x="41548" y="178717"/>
                  <a:pt x="41343" y="177945"/>
                </a:cubicBezTo>
                <a:cubicBezTo>
                  <a:pt x="37686" y="164476"/>
                  <a:pt x="35702" y="150259"/>
                  <a:pt x="35669" y="135752"/>
                </a:cubicBezTo>
                <a:lnTo>
                  <a:pt x="35669" y="135752"/>
                </a:lnTo>
                <a:cubicBezTo>
                  <a:pt x="35688" y="117677"/>
                  <a:pt x="38828" y="99913"/>
                  <a:pt x="44413" y="83383"/>
                </a:cubicBezTo>
                <a:close/>
                <a:moveTo>
                  <a:pt x="92820" y="102419"/>
                </a:moveTo>
                <a:cubicBezTo>
                  <a:pt x="74465" y="102419"/>
                  <a:pt x="59483" y="117401"/>
                  <a:pt x="59483" y="135757"/>
                </a:cubicBezTo>
                <a:cubicBezTo>
                  <a:pt x="59483" y="154113"/>
                  <a:pt x="74465" y="169094"/>
                  <a:pt x="92820" y="169094"/>
                </a:cubicBezTo>
                <a:cubicBezTo>
                  <a:pt x="111176" y="169094"/>
                  <a:pt x="126158" y="154113"/>
                  <a:pt x="126158" y="135757"/>
                </a:cubicBezTo>
                <a:cubicBezTo>
                  <a:pt x="126158" y="117401"/>
                  <a:pt x="111176" y="102419"/>
                  <a:pt x="92820" y="102419"/>
                </a:cubicBezTo>
                <a:close/>
                <a:moveTo>
                  <a:pt x="92820" y="111944"/>
                </a:moveTo>
                <a:cubicBezTo>
                  <a:pt x="106028" y="111944"/>
                  <a:pt x="116633" y="122550"/>
                  <a:pt x="116633" y="135757"/>
                </a:cubicBezTo>
                <a:cubicBezTo>
                  <a:pt x="116633" y="148964"/>
                  <a:pt x="106028" y="159569"/>
                  <a:pt x="92820" y="159569"/>
                </a:cubicBezTo>
                <a:cubicBezTo>
                  <a:pt x="79612" y="159569"/>
                  <a:pt x="69008" y="148964"/>
                  <a:pt x="69008" y="135757"/>
                </a:cubicBezTo>
                <a:cubicBezTo>
                  <a:pt x="69008" y="122550"/>
                  <a:pt x="79612" y="111944"/>
                  <a:pt x="92820" y="111944"/>
                </a:cubicBezTo>
                <a:close/>
                <a:moveTo>
                  <a:pt x="152035" y="185875"/>
                </a:moveTo>
                <a:cubicBezTo>
                  <a:pt x="165711" y="197645"/>
                  <a:pt x="172155" y="215931"/>
                  <a:pt x="167402" y="233760"/>
                </a:cubicBezTo>
                <a:cubicBezTo>
                  <a:pt x="164522" y="244453"/>
                  <a:pt x="157301" y="252823"/>
                  <a:pt x="148463" y="259171"/>
                </a:cubicBezTo>
                <a:cubicBezTo>
                  <a:pt x="149932" y="244754"/>
                  <a:pt x="146678" y="230510"/>
                  <a:pt x="137803" y="218915"/>
                </a:cubicBezTo>
                <a:cubicBezTo>
                  <a:pt x="143730" y="208676"/>
                  <a:pt x="148500" y="197576"/>
                  <a:pt x="152035" y="185875"/>
                </a:cubicBezTo>
                <a:close/>
                <a:moveTo>
                  <a:pt x="33587" y="185875"/>
                </a:moveTo>
                <a:cubicBezTo>
                  <a:pt x="37121" y="197581"/>
                  <a:pt x="41892" y="208692"/>
                  <a:pt x="47818" y="218933"/>
                </a:cubicBezTo>
                <a:cubicBezTo>
                  <a:pt x="38962" y="230523"/>
                  <a:pt x="35709" y="244748"/>
                  <a:pt x="37177" y="259154"/>
                </a:cubicBezTo>
                <a:cubicBezTo>
                  <a:pt x="28336" y="252804"/>
                  <a:pt x="21119" y="244436"/>
                  <a:pt x="18239" y="233742"/>
                </a:cubicBezTo>
                <a:lnTo>
                  <a:pt x="18239" y="233742"/>
                </a:lnTo>
                <a:cubicBezTo>
                  <a:pt x="13497" y="215928"/>
                  <a:pt x="19929" y="197660"/>
                  <a:pt x="33587" y="185893"/>
                </a:cubicBezTo>
                <a:close/>
                <a:moveTo>
                  <a:pt x="92820" y="197650"/>
                </a:moveTo>
                <a:cubicBezTo>
                  <a:pt x="95541" y="197650"/>
                  <a:pt x="97583" y="199692"/>
                  <a:pt x="97583" y="202412"/>
                </a:cubicBezTo>
                <a:lnTo>
                  <a:pt x="97583" y="220682"/>
                </a:lnTo>
                <a:cubicBezTo>
                  <a:pt x="97497" y="221199"/>
                  <a:pt x="97497" y="221727"/>
                  <a:pt x="97583" y="222243"/>
                </a:cubicBezTo>
                <a:lnTo>
                  <a:pt x="97583" y="240512"/>
                </a:lnTo>
                <a:cubicBezTo>
                  <a:pt x="97583" y="243234"/>
                  <a:pt x="95541" y="245275"/>
                  <a:pt x="92820" y="245275"/>
                </a:cubicBezTo>
                <a:cubicBezTo>
                  <a:pt x="90099" y="245275"/>
                  <a:pt x="88058" y="243234"/>
                  <a:pt x="88058" y="240512"/>
                </a:cubicBezTo>
                <a:lnTo>
                  <a:pt x="88058" y="222206"/>
                </a:lnTo>
                <a:cubicBezTo>
                  <a:pt x="88140" y="221702"/>
                  <a:pt x="88140" y="221187"/>
                  <a:pt x="88058" y="220681"/>
                </a:cubicBezTo>
                <a:lnTo>
                  <a:pt x="88058" y="202412"/>
                </a:lnTo>
                <a:cubicBezTo>
                  <a:pt x="88058" y="199692"/>
                  <a:pt x="90099" y="197650"/>
                  <a:pt x="92820" y="197650"/>
                </a:cubicBezTo>
                <a:close/>
              </a:path>
            </a:pathLst>
          </a:custGeom>
          <a:solidFill>
            <a:schemeClr val="accent1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泪滴形 31">
            <a:extLst>
              <a:ext uri="{FF2B5EF4-FFF2-40B4-BE49-F238E27FC236}">
                <a16:creationId xmlns:a16="http://schemas.microsoft.com/office/drawing/2014/main" id="{1F7E67F7-9D78-4E4D-B16A-521C9E2FD2B9}"/>
              </a:ext>
            </a:extLst>
          </p:cNvPr>
          <p:cNvSpPr/>
          <p:nvPr/>
        </p:nvSpPr>
        <p:spPr>
          <a:xfrm rot="8077923">
            <a:off x="3407935" y="1736901"/>
            <a:ext cx="914400" cy="914400"/>
          </a:xfrm>
          <a:prstGeom prst="teardrop">
            <a:avLst>
              <a:gd name="adj" fmla="val 85077"/>
            </a:avLst>
          </a:prstGeom>
          <a:noFill/>
          <a:ln w="25400" cap="flat">
            <a:solidFill>
              <a:schemeClr val="accent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图形 19">
            <a:extLst>
              <a:ext uri="{FF2B5EF4-FFF2-40B4-BE49-F238E27FC236}">
                <a16:creationId xmlns:a16="http://schemas.microsoft.com/office/drawing/2014/main" id="{C2511D01-C198-40C3-9597-A9E59500CCD1}"/>
              </a:ext>
            </a:extLst>
          </p:cNvPr>
          <p:cNvSpPr/>
          <p:nvPr/>
        </p:nvSpPr>
        <p:spPr>
          <a:xfrm>
            <a:off x="3672817" y="1883481"/>
            <a:ext cx="384636" cy="549480"/>
          </a:xfrm>
          <a:custGeom>
            <a:avLst/>
            <a:gdLst>
              <a:gd name="connsiteX0" fmla="*/ 56890 w 200025"/>
              <a:gd name="connsiteY0" fmla="*/ 7144 h 285750"/>
              <a:gd name="connsiteX1" fmla="*/ 37840 w 200025"/>
              <a:gd name="connsiteY1" fmla="*/ 26194 h 285750"/>
              <a:gd name="connsiteX2" fmla="*/ 56890 w 200025"/>
              <a:gd name="connsiteY2" fmla="*/ 45244 h 285750"/>
              <a:gd name="connsiteX3" fmla="*/ 75940 w 200025"/>
              <a:gd name="connsiteY3" fmla="*/ 26194 h 285750"/>
              <a:gd name="connsiteX4" fmla="*/ 56890 w 200025"/>
              <a:gd name="connsiteY4" fmla="*/ 7144 h 285750"/>
              <a:gd name="connsiteX5" fmla="*/ 56890 w 200025"/>
              <a:gd name="connsiteY5" fmla="*/ 16669 h 285750"/>
              <a:gd name="connsiteX6" fmla="*/ 66415 w 200025"/>
              <a:gd name="connsiteY6" fmla="*/ 26194 h 285750"/>
              <a:gd name="connsiteX7" fmla="*/ 56890 w 200025"/>
              <a:gd name="connsiteY7" fmla="*/ 35719 h 285750"/>
              <a:gd name="connsiteX8" fmla="*/ 47365 w 200025"/>
              <a:gd name="connsiteY8" fmla="*/ 26194 h 285750"/>
              <a:gd name="connsiteX9" fmla="*/ 56890 w 200025"/>
              <a:gd name="connsiteY9" fmla="*/ 16669 h 285750"/>
              <a:gd name="connsiteX10" fmla="*/ 128327 w 200025"/>
              <a:gd name="connsiteY10" fmla="*/ 30956 h 285750"/>
              <a:gd name="connsiteX11" fmla="*/ 114040 w 200025"/>
              <a:gd name="connsiteY11" fmla="*/ 45244 h 285750"/>
              <a:gd name="connsiteX12" fmla="*/ 128327 w 200025"/>
              <a:gd name="connsiteY12" fmla="*/ 59531 h 285750"/>
              <a:gd name="connsiteX13" fmla="*/ 142615 w 200025"/>
              <a:gd name="connsiteY13" fmla="*/ 45244 h 285750"/>
              <a:gd name="connsiteX14" fmla="*/ 128327 w 200025"/>
              <a:gd name="connsiteY14" fmla="*/ 30956 h 285750"/>
              <a:gd name="connsiteX15" fmla="*/ 128327 w 200025"/>
              <a:gd name="connsiteY15" fmla="*/ 40481 h 285750"/>
              <a:gd name="connsiteX16" fmla="*/ 133090 w 200025"/>
              <a:gd name="connsiteY16" fmla="*/ 45244 h 285750"/>
              <a:gd name="connsiteX17" fmla="*/ 128327 w 200025"/>
              <a:gd name="connsiteY17" fmla="*/ 50006 h 285750"/>
              <a:gd name="connsiteX18" fmla="*/ 123565 w 200025"/>
              <a:gd name="connsiteY18" fmla="*/ 45244 h 285750"/>
              <a:gd name="connsiteX19" fmla="*/ 128327 w 200025"/>
              <a:gd name="connsiteY19" fmla="*/ 40481 h 285750"/>
              <a:gd name="connsiteX20" fmla="*/ 71159 w 200025"/>
              <a:gd name="connsiteY20" fmla="*/ 64294 h 285750"/>
              <a:gd name="connsiteX21" fmla="*/ 56871 w 200025"/>
              <a:gd name="connsiteY21" fmla="*/ 78581 h 285750"/>
              <a:gd name="connsiteX22" fmla="*/ 71159 w 200025"/>
              <a:gd name="connsiteY22" fmla="*/ 92869 h 285750"/>
              <a:gd name="connsiteX23" fmla="*/ 75921 w 200025"/>
              <a:gd name="connsiteY23" fmla="*/ 92869 h 285750"/>
              <a:gd name="connsiteX24" fmla="*/ 75921 w 200025"/>
              <a:gd name="connsiteY24" fmla="*/ 106747 h 285750"/>
              <a:gd name="connsiteX25" fmla="*/ 75921 w 200025"/>
              <a:gd name="connsiteY25" fmla="*/ 107452 h 285750"/>
              <a:gd name="connsiteX26" fmla="*/ 75921 w 200025"/>
              <a:gd name="connsiteY26" fmla="*/ 144843 h 285750"/>
              <a:gd name="connsiteX27" fmla="*/ 75921 w 200025"/>
              <a:gd name="connsiteY27" fmla="*/ 145549 h 285750"/>
              <a:gd name="connsiteX28" fmla="*/ 75921 w 200025"/>
              <a:gd name="connsiteY28" fmla="*/ 150441 h 285750"/>
              <a:gd name="connsiteX29" fmla="*/ 11460 w 200025"/>
              <a:gd name="connsiteY29" fmla="*/ 245784 h 285750"/>
              <a:gd name="connsiteX30" fmla="*/ 7144 w 200025"/>
              <a:gd name="connsiteY30" fmla="*/ 259538 h 285750"/>
              <a:gd name="connsiteX31" fmla="*/ 12055 w 200025"/>
              <a:gd name="connsiteY31" fmla="*/ 273844 h 285750"/>
              <a:gd name="connsiteX32" fmla="*/ 31124 w 200025"/>
              <a:gd name="connsiteY32" fmla="*/ 283369 h 285750"/>
              <a:gd name="connsiteX33" fmla="*/ 178278 w 200025"/>
              <a:gd name="connsiteY33" fmla="*/ 283369 h 285750"/>
              <a:gd name="connsiteX34" fmla="*/ 196955 w 200025"/>
              <a:gd name="connsiteY34" fmla="*/ 273844 h 285750"/>
              <a:gd name="connsiteX35" fmla="*/ 201885 w 200025"/>
              <a:gd name="connsiteY35" fmla="*/ 259538 h 285750"/>
              <a:gd name="connsiteX36" fmla="*/ 197551 w 200025"/>
              <a:gd name="connsiteY36" fmla="*/ 245790 h 285750"/>
              <a:gd name="connsiteX37" fmla="*/ 133071 w 200025"/>
              <a:gd name="connsiteY37" fmla="*/ 150318 h 285750"/>
              <a:gd name="connsiteX38" fmla="*/ 133071 w 200025"/>
              <a:gd name="connsiteY38" fmla="*/ 92869 h 285750"/>
              <a:gd name="connsiteX39" fmla="*/ 137834 w 200025"/>
              <a:gd name="connsiteY39" fmla="*/ 92869 h 285750"/>
              <a:gd name="connsiteX40" fmla="*/ 152121 w 200025"/>
              <a:gd name="connsiteY40" fmla="*/ 78581 h 285750"/>
              <a:gd name="connsiteX41" fmla="*/ 137834 w 200025"/>
              <a:gd name="connsiteY41" fmla="*/ 64294 h 285750"/>
              <a:gd name="connsiteX42" fmla="*/ 71159 w 200025"/>
              <a:gd name="connsiteY42" fmla="*/ 64294 h 285750"/>
              <a:gd name="connsiteX43" fmla="*/ 71139 w 200025"/>
              <a:gd name="connsiteY43" fmla="*/ 73819 h 285750"/>
              <a:gd name="connsiteX44" fmla="*/ 71159 w 200025"/>
              <a:gd name="connsiteY44" fmla="*/ 73819 h 285750"/>
              <a:gd name="connsiteX45" fmla="*/ 137834 w 200025"/>
              <a:gd name="connsiteY45" fmla="*/ 73819 h 285750"/>
              <a:gd name="connsiteX46" fmla="*/ 142596 w 200025"/>
              <a:gd name="connsiteY46" fmla="*/ 78581 h 285750"/>
              <a:gd name="connsiteX47" fmla="*/ 137834 w 200025"/>
              <a:gd name="connsiteY47" fmla="*/ 83344 h 285750"/>
              <a:gd name="connsiteX48" fmla="*/ 128643 w 200025"/>
              <a:gd name="connsiteY48" fmla="*/ 83344 h 285750"/>
              <a:gd name="connsiteX49" fmla="*/ 128290 w 200025"/>
              <a:gd name="connsiteY49" fmla="*/ 83344 h 285750"/>
              <a:gd name="connsiteX50" fmla="*/ 80665 w 200025"/>
              <a:gd name="connsiteY50" fmla="*/ 83344 h 285750"/>
              <a:gd name="connsiteX51" fmla="*/ 71140 w 200025"/>
              <a:gd name="connsiteY51" fmla="*/ 83344 h 285750"/>
              <a:gd name="connsiteX52" fmla="*/ 66377 w 200025"/>
              <a:gd name="connsiteY52" fmla="*/ 78581 h 285750"/>
              <a:gd name="connsiteX53" fmla="*/ 71140 w 200025"/>
              <a:gd name="connsiteY53" fmla="*/ 73819 h 285750"/>
              <a:gd name="connsiteX54" fmla="*/ 85446 w 200025"/>
              <a:gd name="connsiteY54" fmla="*/ 92869 h 285750"/>
              <a:gd name="connsiteX55" fmla="*/ 123546 w 200025"/>
              <a:gd name="connsiteY55" fmla="*/ 92869 h 285750"/>
              <a:gd name="connsiteX56" fmla="*/ 123546 w 200025"/>
              <a:gd name="connsiteY56" fmla="*/ 151805 h 285750"/>
              <a:gd name="connsiteX57" fmla="*/ 124346 w 200025"/>
              <a:gd name="connsiteY57" fmla="*/ 154465 h 285750"/>
              <a:gd name="connsiteX58" fmla="*/ 166390 w 200025"/>
              <a:gd name="connsiteY58" fmla="*/ 216694 h 285750"/>
              <a:gd name="connsiteX59" fmla="*/ 110226 w 200025"/>
              <a:gd name="connsiteY59" fmla="*/ 216694 h 285750"/>
              <a:gd name="connsiteX60" fmla="*/ 105396 w 200025"/>
              <a:gd name="connsiteY60" fmla="*/ 221389 h 285750"/>
              <a:gd name="connsiteX61" fmla="*/ 110091 w 200025"/>
              <a:gd name="connsiteY61" fmla="*/ 226219 h 285750"/>
              <a:gd name="connsiteX62" fmla="*/ 110226 w 200025"/>
              <a:gd name="connsiteY62" fmla="*/ 226219 h 285750"/>
              <a:gd name="connsiteX63" fmla="*/ 171190 w 200025"/>
              <a:gd name="connsiteY63" fmla="*/ 226219 h 285750"/>
              <a:gd name="connsiteX64" fmla="*/ 172678 w 200025"/>
              <a:gd name="connsiteY64" fmla="*/ 226000 h 285750"/>
              <a:gd name="connsiteX65" fmla="*/ 188547 w 200025"/>
              <a:gd name="connsiteY65" fmla="*/ 249496 h 285750"/>
              <a:gd name="connsiteX66" fmla="*/ 189719 w 200025"/>
              <a:gd name="connsiteY66" fmla="*/ 251337 h 285750"/>
              <a:gd name="connsiteX67" fmla="*/ 192360 w 200025"/>
              <a:gd name="connsiteY67" fmla="*/ 259560 h 285750"/>
              <a:gd name="connsiteX68" fmla="*/ 178073 w 200025"/>
              <a:gd name="connsiteY68" fmla="*/ 273847 h 285750"/>
              <a:gd name="connsiteX69" fmla="*/ 30975 w 200025"/>
              <a:gd name="connsiteY69" fmla="*/ 273847 h 285750"/>
              <a:gd name="connsiteX70" fmla="*/ 16687 w 200025"/>
              <a:gd name="connsiteY70" fmla="*/ 259560 h 285750"/>
              <a:gd name="connsiteX71" fmla="*/ 19329 w 200025"/>
              <a:gd name="connsiteY71" fmla="*/ 251337 h 285750"/>
              <a:gd name="connsiteX72" fmla="*/ 20482 w 200025"/>
              <a:gd name="connsiteY72" fmla="*/ 249496 h 285750"/>
              <a:gd name="connsiteX73" fmla="*/ 36202 w 200025"/>
              <a:gd name="connsiteY73" fmla="*/ 226222 h 285750"/>
              <a:gd name="connsiteX74" fmla="*/ 56890 w 200025"/>
              <a:gd name="connsiteY74" fmla="*/ 226222 h 285750"/>
              <a:gd name="connsiteX75" fmla="*/ 61719 w 200025"/>
              <a:gd name="connsiteY75" fmla="*/ 221527 h 285750"/>
              <a:gd name="connsiteX76" fmla="*/ 57024 w 200025"/>
              <a:gd name="connsiteY76" fmla="*/ 216697 h 285750"/>
              <a:gd name="connsiteX77" fmla="*/ 56890 w 200025"/>
              <a:gd name="connsiteY77" fmla="*/ 216697 h 285750"/>
              <a:gd name="connsiteX78" fmla="*/ 42639 w 200025"/>
              <a:gd name="connsiteY78" fmla="*/ 216697 h 285750"/>
              <a:gd name="connsiteX79" fmla="*/ 84627 w 200025"/>
              <a:gd name="connsiteY79" fmla="*/ 154580 h 285750"/>
              <a:gd name="connsiteX80" fmla="*/ 85446 w 200025"/>
              <a:gd name="connsiteY80" fmla="*/ 151920 h 285750"/>
              <a:gd name="connsiteX81" fmla="*/ 85446 w 200025"/>
              <a:gd name="connsiteY81" fmla="*/ 150022 h 285750"/>
              <a:gd name="connsiteX82" fmla="*/ 109202 w 200025"/>
              <a:gd name="connsiteY82" fmla="*/ 150022 h 285750"/>
              <a:gd name="connsiteX83" fmla="*/ 109202 w 200025"/>
              <a:gd name="connsiteY83" fmla="*/ 140497 h 285750"/>
              <a:gd name="connsiteX84" fmla="*/ 85446 w 200025"/>
              <a:gd name="connsiteY84" fmla="*/ 140497 h 285750"/>
              <a:gd name="connsiteX85" fmla="*/ 85446 w 200025"/>
              <a:gd name="connsiteY85" fmla="*/ 130972 h 285750"/>
              <a:gd name="connsiteX86" fmla="*/ 102747 w 200025"/>
              <a:gd name="connsiteY86" fmla="*/ 130972 h 285750"/>
              <a:gd name="connsiteX87" fmla="*/ 102747 w 200025"/>
              <a:gd name="connsiteY87" fmla="*/ 121447 h 285750"/>
              <a:gd name="connsiteX88" fmla="*/ 85446 w 200025"/>
              <a:gd name="connsiteY88" fmla="*/ 121447 h 285750"/>
              <a:gd name="connsiteX89" fmla="*/ 85446 w 200025"/>
              <a:gd name="connsiteY89" fmla="*/ 111922 h 285750"/>
              <a:gd name="connsiteX90" fmla="*/ 109202 w 200025"/>
              <a:gd name="connsiteY90" fmla="*/ 111922 h 285750"/>
              <a:gd name="connsiteX91" fmla="*/ 109202 w 200025"/>
              <a:gd name="connsiteY91" fmla="*/ 102397 h 285750"/>
              <a:gd name="connsiteX92" fmla="*/ 85446 w 200025"/>
              <a:gd name="connsiteY92" fmla="*/ 102397 h 285750"/>
              <a:gd name="connsiteX93" fmla="*/ 85446 w 200025"/>
              <a:gd name="connsiteY93" fmla="*/ 92872 h 285750"/>
              <a:gd name="connsiteX94" fmla="*/ 109277 w 200025"/>
              <a:gd name="connsiteY94" fmla="*/ 178594 h 285750"/>
              <a:gd name="connsiteX95" fmla="*/ 94989 w 200025"/>
              <a:gd name="connsiteY95" fmla="*/ 192881 h 285750"/>
              <a:gd name="connsiteX96" fmla="*/ 109277 w 200025"/>
              <a:gd name="connsiteY96" fmla="*/ 207169 h 285750"/>
              <a:gd name="connsiteX97" fmla="*/ 123564 w 200025"/>
              <a:gd name="connsiteY97" fmla="*/ 192881 h 285750"/>
              <a:gd name="connsiteX98" fmla="*/ 109277 w 200025"/>
              <a:gd name="connsiteY98" fmla="*/ 178594 h 285750"/>
              <a:gd name="connsiteX99" fmla="*/ 109277 w 200025"/>
              <a:gd name="connsiteY99" fmla="*/ 188119 h 285750"/>
              <a:gd name="connsiteX100" fmla="*/ 114039 w 200025"/>
              <a:gd name="connsiteY100" fmla="*/ 192881 h 285750"/>
              <a:gd name="connsiteX101" fmla="*/ 109277 w 200025"/>
              <a:gd name="connsiteY101" fmla="*/ 197644 h 285750"/>
              <a:gd name="connsiteX102" fmla="*/ 104514 w 200025"/>
              <a:gd name="connsiteY102" fmla="*/ 192881 h 285750"/>
              <a:gd name="connsiteX103" fmla="*/ 109277 w 200025"/>
              <a:gd name="connsiteY103" fmla="*/ 188119 h 285750"/>
              <a:gd name="connsiteX104" fmla="*/ 85464 w 200025"/>
              <a:gd name="connsiteY104" fmla="*/ 216694 h 285750"/>
              <a:gd name="connsiteX105" fmla="*/ 66414 w 200025"/>
              <a:gd name="connsiteY105" fmla="*/ 235744 h 285750"/>
              <a:gd name="connsiteX106" fmla="*/ 85464 w 200025"/>
              <a:gd name="connsiteY106" fmla="*/ 254794 h 285750"/>
              <a:gd name="connsiteX107" fmla="*/ 104514 w 200025"/>
              <a:gd name="connsiteY107" fmla="*/ 235744 h 285750"/>
              <a:gd name="connsiteX108" fmla="*/ 85464 w 200025"/>
              <a:gd name="connsiteY108" fmla="*/ 216694 h 285750"/>
              <a:gd name="connsiteX109" fmla="*/ 85464 w 200025"/>
              <a:gd name="connsiteY109" fmla="*/ 226219 h 285750"/>
              <a:gd name="connsiteX110" fmla="*/ 94989 w 200025"/>
              <a:gd name="connsiteY110" fmla="*/ 235744 h 285750"/>
              <a:gd name="connsiteX111" fmla="*/ 85464 w 200025"/>
              <a:gd name="connsiteY111" fmla="*/ 245269 h 285750"/>
              <a:gd name="connsiteX112" fmla="*/ 75939 w 200025"/>
              <a:gd name="connsiteY112" fmla="*/ 235744 h 285750"/>
              <a:gd name="connsiteX113" fmla="*/ 85464 w 200025"/>
              <a:gd name="connsiteY113" fmla="*/ 226219 h 285750"/>
              <a:gd name="connsiteX114" fmla="*/ 156902 w 200025"/>
              <a:gd name="connsiteY114" fmla="*/ 235744 h 285750"/>
              <a:gd name="connsiteX115" fmla="*/ 142614 w 200025"/>
              <a:gd name="connsiteY115" fmla="*/ 250031 h 285750"/>
              <a:gd name="connsiteX116" fmla="*/ 156902 w 200025"/>
              <a:gd name="connsiteY116" fmla="*/ 264319 h 285750"/>
              <a:gd name="connsiteX117" fmla="*/ 171189 w 200025"/>
              <a:gd name="connsiteY117" fmla="*/ 250031 h 285750"/>
              <a:gd name="connsiteX118" fmla="*/ 156902 w 200025"/>
              <a:gd name="connsiteY118" fmla="*/ 235744 h 285750"/>
              <a:gd name="connsiteX119" fmla="*/ 156902 w 200025"/>
              <a:gd name="connsiteY119" fmla="*/ 245269 h 285750"/>
              <a:gd name="connsiteX120" fmla="*/ 161664 w 200025"/>
              <a:gd name="connsiteY120" fmla="*/ 250031 h 285750"/>
              <a:gd name="connsiteX121" fmla="*/ 156902 w 200025"/>
              <a:gd name="connsiteY121" fmla="*/ 254794 h 285750"/>
              <a:gd name="connsiteX122" fmla="*/ 152139 w 200025"/>
              <a:gd name="connsiteY122" fmla="*/ 250031 h 285750"/>
              <a:gd name="connsiteX123" fmla="*/ 156902 w 200025"/>
              <a:gd name="connsiteY123" fmla="*/ 245269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00025" h="285750">
                <a:moveTo>
                  <a:pt x="56890" y="7144"/>
                </a:moveTo>
                <a:cubicBezTo>
                  <a:pt x="46425" y="7144"/>
                  <a:pt x="37839" y="15730"/>
                  <a:pt x="37840" y="26194"/>
                </a:cubicBezTo>
                <a:cubicBezTo>
                  <a:pt x="37839" y="36659"/>
                  <a:pt x="46425" y="45244"/>
                  <a:pt x="56890" y="45244"/>
                </a:cubicBezTo>
                <a:cubicBezTo>
                  <a:pt x="67354" y="45244"/>
                  <a:pt x="75940" y="36659"/>
                  <a:pt x="75940" y="26194"/>
                </a:cubicBezTo>
                <a:cubicBezTo>
                  <a:pt x="75940" y="15730"/>
                  <a:pt x="67354" y="7144"/>
                  <a:pt x="56890" y="7144"/>
                </a:cubicBezTo>
                <a:close/>
                <a:moveTo>
                  <a:pt x="56890" y="16669"/>
                </a:moveTo>
                <a:cubicBezTo>
                  <a:pt x="62206" y="16669"/>
                  <a:pt x="66415" y="20877"/>
                  <a:pt x="66415" y="26194"/>
                </a:cubicBezTo>
                <a:cubicBezTo>
                  <a:pt x="66415" y="31511"/>
                  <a:pt x="62206" y="35719"/>
                  <a:pt x="56890" y="35719"/>
                </a:cubicBezTo>
                <a:cubicBezTo>
                  <a:pt x="51573" y="35719"/>
                  <a:pt x="47365" y="31511"/>
                  <a:pt x="47365" y="26194"/>
                </a:cubicBezTo>
                <a:cubicBezTo>
                  <a:pt x="47365" y="20877"/>
                  <a:pt x="51573" y="16669"/>
                  <a:pt x="56890" y="16669"/>
                </a:cubicBezTo>
                <a:close/>
                <a:moveTo>
                  <a:pt x="128327" y="30956"/>
                </a:moveTo>
                <a:cubicBezTo>
                  <a:pt x="120493" y="30956"/>
                  <a:pt x="114039" y="37409"/>
                  <a:pt x="114040" y="45244"/>
                </a:cubicBezTo>
                <a:cubicBezTo>
                  <a:pt x="114039" y="53078"/>
                  <a:pt x="120493" y="59531"/>
                  <a:pt x="128327" y="59531"/>
                </a:cubicBezTo>
                <a:cubicBezTo>
                  <a:pt x="136161" y="59531"/>
                  <a:pt x="142615" y="53078"/>
                  <a:pt x="142615" y="45244"/>
                </a:cubicBezTo>
                <a:cubicBezTo>
                  <a:pt x="142615" y="37409"/>
                  <a:pt x="136161" y="30956"/>
                  <a:pt x="128327" y="30956"/>
                </a:cubicBezTo>
                <a:close/>
                <a:moveTo>
                  <a:pt x="128327" y="40481"/>
                </a:moveTo>
                <a:cubicBezTo>
                  <a:pt x="131014" y="40481"/>
                  <a:pt x="133090" y="42558"/>
                  <a:pt x="133090" y="45244"/>
                </a:cubicBezTo>
                <a:cubicBezTo>
                  <a:pt x="133090" y="47931"/>
                  <a:pt x="131014" y="50006"/>
                  <a:pt x="128327" y="50006"/>
                </a:cubicBezTo>
                <a:cubicBezTo>
                  <a:pt x="125640" y="50006"/>
                  <a:pt x="123565" y="47931"/>
                  <a:pt x="123565" y="45244"/>
                </a:cubicBezTo>
                <a:cubicBezTo>
                  <a:pt x="123565" y="42558"/>
                  <a:pt x="125640" y="40481"/>
                  <a:pt x="128327" y="40481"/>
                </a:cubicBezTo>
                <a:close/>
                <a:moveTo>
                  <a:pt x="71159" y="64294"/>
                </a:moveTo>
                <a:cubicBezTo>
                  <a:pt x="63326" y="64294"/>
                  <a:pt x="56871" y="70749"/>
                  <a:pt x="56871" y="78581"/>
                </a:cubicBezTo>
                <a:cubicBezTo>
                  <a:pt x="56871" y="86414"/>
                  <a:pt x="63326" y="92869"/>
                  <a:pt x="71159" y="92869"/>
                </a:cubicBezTo>
                <a:lnTo>
                  <a:pt x="75921" y="92869"/>
                </a:lnTo>
                <a:lnTo>
                  <a:pt x="75921" y="106747"/>
                </a:lnTo>
                <a:cubicBezTo>
                  <a:pt x="75902" y="106985"/>
                  <a:pt x="75902" y="107213"/>
                  <a:pt x="75921" y="107452"/>
                </a:cubicBezTo>
                <a:lnTo>
                  <a:pt x="75921" y="144843"/>
                </a:lnTo>
                <a:cubicBezTo>
                  <a:pt x="75902" y="145082"/>
                  <a:pt x="75902" y="145311"/>
                  <a:pt x="75921" y="145549"/>
                </a:cubicBezTo>
                <a:lnTo>
                  <a:pt x="75921" y="150441"/>
                </a:lnTo>
                <a:lnTo>
                  <a:pt x="11460" y="245784"/>
                </a:lnTo>
                <a:cubicBezTo>
                  <a:pt x="9173" y="249750"/>
                  <a:pt x="7144" y="255483"/>
                  <a:pt x="7144" y="259538"/>
                </a:cubicBezTo>
                <a:cubicBezTo>
                  <a:pt x="7144" y="264916"/>
                  <a:pt x="9017" y="269845"/>
                  <a:pt x="12055" y="273844"/>
                </a:cubicBezTo>
                <a:cubicBezTo>
                  <a:pt x="16686" y="279503"/>
                  <a:pt x="23453" y="283369"/>
                  <a:pt x="31124" y="283369"/>
                </a:cubicBezTo>
                <a:lnTo>
                  <a:pt x="178278" y="283369"/>
                </a:lnTo>
                <a:cubicBezTo>
                  <a:pt x="187180" y="283369"/>
                  <a:pt x="193882" y="277499"/>
                  <a:pt x="196955" y="273844"/>
                </a:cubicBezTo>
                <a:cubicBezTo>
                  <a:pt x="199994" y="269845"/>
                  <a:pt x="201885" y="264915"/>
                  <a:pt x="201885" y="259538"/>
                </a:cubicBezTo>
                <a:cubicBezTo>
                  <a:pt x="201885" y="254512"/>
                  <a:pt x="199775" y="249642"/>
                  <a:pt x="197551" y="245790"/>
                </a:cubicBezTo>
                <a:lnTo>
                  <a:pt x="133071" y="150318"/>
                </a:lnTo>
                <a:lnTo>
                  <a:pt x="133071" y="92869"/>
                </a:lnTo>
                <a:lnTo>
                  <a:pt x="137834" y="92869"/>
                </a:lnTo>
                <a:cubicBezTo>
                  <a:pt x="145666" y="92869"/>
                  <a:pt x="152121" y="86414"/>
                  <a:pt x="152121" y="78581"/>
                </a:cubicBezTo>
                <a:cubicBezTo>
                  <a:pt x="152121" y="70749"/>
                  <a:pt x="145666" y="64294"/>
                  <a:pt x="137834" y="64294"/>
                </a:cubicBezTo>
                <a:lnTo>
                  <a:pt x="71159" y="64294"/>
                </a:lnTo>
                <a:close/>
                <a:moveTo>
                  <a:pt x="71139" y="73819"/>
                </a:moveTo>
                <a:lnTo>
                  <a:pt x="71159" y="73819"/>
                </a:lnTo>
                <a:lnTo>
                  <a:pt x="137834" y="73819"/>
                </a:lnTo>
                <a:cubicBezTo>
                  <a:pt x="140554" y="73819"/>
                  <a:pt x="142596" y="75862"/>
                  <a:pt x="142596" y="78581"/>
                </a:cubicBezTo>
                <a:cubicBezTo>
                  <a:pt x="142596" y="81302"/>
                  <a:pt x="140554" y="83344"/>
                  <a:pt x="137834" y="83344"/>
                </a:cubicBezTo>
                <a:lnTo>
                  <a:pt x="128643" y="83344"/>
                </a:lnTo>
                <a:lnTo>
                  <a:pt x="128290" y="83344"/>
                </a:lnTo>
                <a:lnTo>
                  <a:pt x="80665" y="83344"/>
                </a:lnTo>
                <a:lnTo>
                  <a:pt x="71140" y="83344"/>
                </a:lnTo>
                <a:cubicBezTo>
                  <a:pt x="68419" y="83344"/>
                  <a:pt x="66377" y="81302"/>
                  <a:pt x="66377" y="78581"/>
                </a:cubicBezTo>
                <a:cubicBezTo>
                  <a:pt x="66377" y="75862"/>
                  <a:pt x="68419" y="73819"/>
                  <a:pt x="71140" y="73819"/>
                </a:cubicBezTo>
                <a:close/>
                <a:moveTo>
                  <a:pt x="85446" y="92869"/>
                </a:moveTo>
                <a:lnTo>
                  <a:pt x="123546" y="92869"/>
                </a:lnTo>
                <a:lnTo>
                  <a:pt x="123546" y="151805"/>
                </a:lnTo>
                <a:cubicBezTo>
                  <a:pt x="123548" y="152757"/>
                  <a:pt x="123814" y="153679"/>
                  <a:pt x="124346" y="154465"/>
                </a:cubicBezTo>
                <a:lnTo>
                  <a:pt x="166390" y="216694"/>
                </a:lnTo>
                <a:lnTo>
                  <a:pt x="110226" y="216694"/>
                </a:lnTo>
                <a:cubicBezTo>
                  <a:pt x="107596" y="216657"/>
                  <a:pt x="105433" y="218759"/>
                  <a:pt x="105396" y="221389"/>
                </a:cubicBezTo>
                <a:cubicBezTo>
                  <a:pt x="105359" y="224019"/>
                  <a:pt x="107461" y="226182"/>
                  <a:pt x="110091" y="226219"/>
                </a:cubicBezTo>
                <a:cubicBezTo>
                  <a:pt x="110136" y="226220"/>
                  <a:pt x="110181" y="226220"/>
                  <a:pt x="110226" y="226219"/>
                </a:cubicBezTo>
                <a:lnTo>
                  <a:pt x="171190" y="226219"/>
                </a:lnTo>
                <a:cubicBezTo>
                  <a:pt x="171694" y="226225"/>
                  <a:pt x="172197" y="226151"/>
                  <a:pt x="172678" y="226000"/>
                </a:cubicBezTo>
                <a:lnTo>
                  <a:pt x="188547" y="249496"/>
                </a:lnTo>
                <a:lnTo>
                  <a:pt x="189719" y="251337"/>
                </a:lnTo>
                <a:cubicBezTo>
                  <a:pt x="191383" y="253690"/>
                  <a:pt x="192360" y="256489"/>
                  <a:pt x="192360" y="259560"/>
                </a:cubicBezTo>
                <a:cubicBezTo>
                  <a:pt x="192360" y="267507"/>
                  <a:pt x="186020" y="273847"/>
                  <a:pt x="178073" y="273847"/>
                </a:cubicBezTo>
                <a:lnTo>
                  <a:pt x="30975" y="273847"/>
                </a:lnTo>
                <a:cubicBezTo>
                  <a:pt x="23028" y="273847"/>
                  <a:pt x="16687" y="267507"/>
                  <a:pt x="16687" y="259560"/>
                </a:cubicBezTo>
                <a:cubicBezTo>
                  <a:pt x="16687" y="256490"/>
                  <a:pt x="17665" y="253687"/>
                  <a:pt x="19329" y="251337"/>
                </a:cubicBezTo>
                <a:lnTo>
                  <a:pt x="20482" y="249496"/>
                </a:lnTo>
                <a:lnTo>
                  <a:pt x="36202" y="226222"/>
                </a:lnTo>
                <a:lnTo>
                  <a:pt x="56890" y="226222"/>
                </a:lnTo>
                <a:cubicBezTo>
                  <a:pt x="59520" y="226259"/>
                  <a:pt x="61682" y="224157"/>
                  <a:pt x="61719" y="221527"/>
                </a:cubicBezTo>
                <a:cubicBezTo>
                  <a:pt x="61757" y="218897"/>
                  <a:pt x="59655" y="216734"/>
                  <a:pt x="57024" y="216697"/>
                </a:cubicBezTo>
                <a:cubicBezTo>
                  <a:pt x="56979" y="216696"/>
                  <a:pt x="56934" y="216696"/>
                  <a:pt x="56890" y="216697"/>
                </a:cubicBezTo>
                <a:lnTo>
                  <a:pt x="42639" y="216697"/>
                </a:lnTo>
                <a:lnTo>
                  <a:pt x="84627" y="154580"/>
                </a:lnTo>
                <a:cubicBezTo>
                  <a:pt x="85159" y="153789"/>
                  <a:pt x="85444" y="152869"/>
                  <a:pt x="85446" y="151920"/>
                </a:cubicBezTo>
                <a:lnTo>
                  <a:pt x="85446" y="150022"/>
                </a:lnTo>
                <a:lnTo>
                  <a:pt x="109202" y="150022"/>
                </a:lnTo>
                <a:cubicBezTo>
                  <a:pt x="115643" y="150118"/>
                  <a:pt x="115643" y="140407"/>
                  <a:pt x="109202" y="140497"/>
                </a:cubicBezTo>
                <a:lnTo>
                  <a:pt x="85446" y="140497"/>
                </a:lnTo>
                <a:lnTo>
                  <a:pt x="85446" y="130972"/>
                </a:lnTo>
                <a:lnTo>
                  <a:pt x="102747" y="130972"/>
                </a:lnTo>
                <a:cubicBezTo>
                  <a:pt x="109187" y="131068"/>
                  <a:pt x="109187" y="121358"/>
                  <a:pt x="102747" y="121447"/>
                </a:cubicBezTo>
                <a:lnTo>
                  <a:pt x="85446" y="121447"/>
                </a:lnTo>
                <a:lnTo>
                  <a:pt x="85446" y="111922"/>
                </a:lnTo>
                <a:lnTo>
                  <a:pt x="109202" y="111922"/>
                </a:lnTo>
                <a:cubicBezTo>
                  <a:pt x="115643" y="112018"/>
                  <a:pt x="115643" y="102307"/>
                  <a:pt x="109202" y="102397"/>
                </a:cubicBezTo>
                <a:lnTo>
                  <a:pt x="85446" y="102397"/>
                </a:lnTo>
                <a:lnTo>
                  <a:pt x="85446" y="92872"/>
                </a:lnTo>
                <a:close/>
                <a:moveTo>
                  <a:pt x="109277" y="178594"/>
                </a:moveTo>
                <a:cubicBezTo>
                  <a:pt x="101442" y="178594"/>
                  <a:pt x="94989" y="185047"/>
                  <a:pt x="94989" y="192881"/>
                </a:cubicBezTo>
                <a:cubicBezTo>
                  <a:pt x="94989" y="200716"/>
                  <a:pt x="101442" y="207169"/>
                  <a:pt x="109277" y="207169"/>
                </a:cubicBezTo>
                <a:cubicBezTo>
                  <a:pt x="117111" y="207169"/>
                  <a:pt x="123564" y="200716"/>
                  <a:pt x="123564" y="192881"/>
                </a:cubicBezTo>
                <a:cubicBezTo>
                  <a:pt x="123564" y="185047"/>
                  <a:pt x="117111" y="178594"/>
                  <a:pt x="109277" y="178594"/>
                </a:cubicBezTo>
                <a:close/>
                <a:moveTo>
                  <a:pt x="109277" y="188119"/>
                </a:moveTo>
                <a:cubicBezTo>
                  <a:pt x="111963" y="188119"/>
                  <a:pt x="114039" y="190195"/>
                  <a:pt x="114039" y="192881"/>
                </a:cubicBezTo>
                <a:cubicBezTo>
                  <a:pt x="114039" y="195568"/>
                  <a:pt x="111963" y="197644"/>
                  <a:pt x="109277" y="197644"/>
                </a:cubicBezTo>
                <a:cubicBezTo>
                  <a:pt x="106590" y="197644"/>
                  <a:pt x="104514" y="195568"/>
                  <a:pt x="104514" y="192881"/>
                </a:cubicBezTo>
                <a:cubicBezTo>
                  <a:pt x="104514" y="190195"/>
                  <a:pt x="106590" y="188119"/>
                  <a:pt x="109277" y="188119"/>
                </a:cubicBezTo>
                <a:close/>
                <a:moveTo>
                  <a:pt x="85464" y="216694"/>
                </a:moveTo>
                <a:cubicBezTo>
                  <a:pt x="75000" y="216694"/>
                  <a:pt x="66414" y="225279"/>
                  <a:pt x="66414" y="235744"/>
                </a:cubicBezTo>
                <a:cubicBezTo>
                  <a:pt x="66414" y="246209"/>
                  <a:pt x="75000" y="254794"/>
                  <a:pt x="85464" y="254794"/>
                </a:cubicBezTo>
                <a:cubicBezTo>
                  <a:pt x="95929" y="254794"/>
                  <a:pt x="104514" y="246209"/>
                  <a:pt x="104514" y="235744"/>
                </a:cubicBezTo>
                <a:cubicBezTo>
                  <a:pt x="104514" y="225279"/>
                  <a:pt x="95929" y="216694"/>
                  <a:pt x="85464" y="216694"/>
                </a:cubicBezTo>
                <a:close/>
                <a:moveTo>
                  <a:pt x="85464" y="226219"/>
                </a:moveTo>
                <a:cubicBezTo>
                  <a:pt x="90781" y="226219"/>
                  <a:pt x="94989" y="230427"/>
                  <a:pt x="94989" y="235744"/>
                </a:cubicBezTo>
                <a:cubicBezTo>
                  <a:pt x="94989" y="241061"/>
                  <a:pt x="90781" y="245269"/>
                  <a:pt x="85464" y="245269"/>
                </a:cubicBezTo>
                <a:cubicBezTo>
                  <a:pt x="80147" y="245269"/>
                  <a:pt x="75939" y="241061"/>
                  <a:pt x="75939" y="235744"/>
                </a:cubicBezTo>
                <a:cubicBezTo>
                  <a:pt x="75939" y="230427"/>
                  <a:pt x="80147" y="226219"/>
                  <a:pt x="85464" y="226219"/>
                </a:cubicBezTo>
                <a:close/>
                <a:moveTo>
                  <a:pt x="156902" y="235744"/>
                </a:moveTo>
                <a:cubicBezTo>
                  <a:pt x="149067" y="235744"/>
                  <a:pt x="142614" y="242197"/>
                  <a:pt x="142614" y="250031"/>
                </a:cubicBezTo>
                <a:cubicBezTo>
                  <a:pt x="142614" y="257866"/>
                  <a:pt x="149067" y="264319"/>
                  <a:pt x="156902" y="264319"/>
                </a:cubicBezTo>
                <a:cubicBezTo>
                  <a:pt x="164736" y="264319"/>
                  <a:pt x="171189" y="257866"/>
                  <a:pt x="171189" y="250031"/>
                </a:cubicBezTo>
                <a:cubicBezTo>
                  <a:pt x="171189" y="242197"/>
                  <a:pt x="164736" y="235744"/>
                  <a:pt x="156902" y="235744"/>
                </a:cubicBezTo>
                <a:close/>
                <a:moveTo>
                  <a:pt x="156902" y="245269"/>
                </a:moveTo>
                <a:cubicBezTo>
                  <a:pt x="159588" y="245269"/>
                  <a:pt x="161664" y="247345"/>
                  <a:pt x="161664" y="250031"/>
                </a:cubicBezTo>
                <a:cubicBezTo>
                  <a:pt x="161664" y="252718"/>
                  <a:pt x="159588" y="254794"/>
                  <a:pt x="156902" y="254794"/>
                </a:cubicBezTo>
                <a:cubicBezTo>
                  <a:pt x="154215" y="254794"/>
                  <a:pt x="152139" y="252718"/>
                  <a:pt x="152139" y="250031"/>
                </a:cubicBezTo>
                <a:cubicBezTo>
                  <a:pt x="152139" y="247345"/>
                  <a:pt x="154215" y="245269"/>
                  <a:pt x="156902" y="245269"/>
                </a:cubicBezTo>
                <a:close/>
              </a:path>
            </a:pathLst>
          </a:custGeom>
          <a:solidFill>
            <a:schemeClr val="accent1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泪滴形 19">
            <a:extLst>
              <a:ext uri="{FF2B5EF4-FFF2-40B4-BE49-F238E27FC236}">
                <a16:creationId xmlns:a16="http://schemas.microsoft.com/office/drawing/2014/main" id="{A2943C2E-A324-4791-A3D3-396ADD964688}"/>
              </a:ext>
            </a:extLst>
          </p:cNvPr>
          <p:cNvSpPr/>
          <p:nvPr/>
        </p:nvSpPr>
        <p:spPr>
          <a:xfrm rot="8202897">
            <a:off x="1146692" y="1736901"/>
            <a:ext cx="914400" cy="914400"/>
          </a:xfrm>
          <a:prstGeom prst="teardrop">
            <a:avLst>
              <a:gd name="adj" fmla="val 85077"/>
            </a:avLst>
          </a:prstGeom>
          <a:noFill/>
          <a:ln w="25400" cap="flat">
            <a:solidFill>
              <a:schemeClr val="accent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图形 73">
            <a:extLst>
              <a:ext uri="{FF2B5EF4-FFF2-40B4-BE49-F238E27FC236}">
                <a16:creationId xmlns:a16="http://schemas.microsoft.com/office/drawing/2014/main" id="{3C3E32E1-7BF6-48B8-9740-0B9B55098724}"/>
              </a:ext>
            </a:extLst>
          </p:cNvPr>
          <p:cNvSpPr/>
          <p:nvPr/>
        </p:nvSpPr>
        <p:spPr>
          <a:xfrm>
            <a:off x="1350979" y="1983669"/>
            <a:ext cx="529136" cy="419658"/>
          </a:xfrm>
          <a:custGeom>
            <a:avLst/>
            <a:gdLst>
              <a:gd name="connsiteX0" fmla="*/ 30721 w 712732"/>
              <a:gd name="connsiteY0" fmla="*/ 18433 h 565270"/>
              <a:gd name="connsiteX1" fmla="*/ 18433 w 712732"/>
              <a:gd name="connsiteY1" fmla="*/ 30721 h 565270"/>
              <a:gd name="connsiteX2" fmla="*/ 18433 w 712732"/>
              <a:gd name="connsiteY2" fmla="*/ 497684 h 565270"/>
              <a:gd name="connsiteX3" fmla="*/ 18433 w 712732"/>
              <a:gd name="connsiteY3" fmla="*/ 546838 h 565270"/>
              <a:gd name="connsiteX4" fmla="*/ 30721 w 712732"/>
              <a:gd name="connsiteY4" fmla="*/ 559126 h 565270"/>
              <a:gd name="connsiteX5" fmla="*/ 251914 w 712732"/>
              <a:gd name="connsiteY5" fmla="*/ 559126 h 565270"/>
              <a:gd name="connsiteX6" fmla="*/ 264202 w 712732"/>
              <a:gd name="connsiteY6" fmla="*/ 546838 h 565270"/>
              <a:gd name="connsiteX7" fmla="*/ 264202 w 712732"/>
              <a:gd name="connsiteY7" fmla="*/ 497684 h 565270"/>
              <a:gd name="connsiteX8" fmla="*/ 264202 w 712732"/>
              <a:gd name="connsiteY8" fmla="*/ 436241 h 565270"/>
              <a:gd name="connsiteX9" fmla="*/ 406912 w 712732"/>
              <a:gd name="connsiteY9" fmla="*/ 436241 h 565270"/>
              <a:gd name="connsiteX10" fmla="*/ 390495 w 712732"/>
              <a:gd name="connsiteY10" fmla="*/ 485395 h 565270"/>
              <a:gd name="connsiteX11" fmla="*/ 387087 w 712732"/>
              <a:gd name="connsiteY11" fmla="*/ 485395 h 565270"/>
              <a:gd name="connsiteX12" fmla="*/ 325645 w 712732"/>
              <a:gd name="connsiteY12" fmla="*/ 546838 h 565270"/>
              <a:gd name="connsiteX13" fmla="*/ 337933 w 712732"/>
              <a:gd name="connsiteY13" fmla="*/ 559126 h 565270"/>
              <a:gd name="connsiteX14" fmla="*/ 559126 w 712732"/>
              <a:gd name="connsiteY14" fmla="*/ 559126 h 565270"/>
              <a:gd name="connsiteX15" fmla="*/ 571415 w 712732"/>
              <a:gd name="connsiteY15" fmla="*/ 546838 h 565270"/>
              <a:gd name="connsiteX16" fmla="*/ 509972 w 712732"/>
              <a:gd name="connsiteY16" fmla="*/ 485395 h 565270"/>
              <a:gd name="connsiteX17" fmla="*/ 506564 w 712732"/>
              <a:gd name="connsiteY17" fmla="*/ 485395 h 565270"/>
              <a:gd name="connsiteX18" fmla="*/ 490147 w 712732"/>
              <a:gd name="connsiteY18" fmla="*/ 436241 h 565270"/>
              <a:gd name="connsiteX19" fmla="*/ 694299 w 712732"/>
              <a:gd name="connsiteY19" fmla="*/ 436241 h 565270"/>
              <a:gd name="connsiteX20" fmla="*/ 706588 w 712732"/>
              <a:gd name="connsiteY20" fmla="*/ 423953 h 565270"/>
              <a:gd name="connsiteX21" fmla="*/ 706588 w 712732"/>
              <a:gd name="connsiteY21" fmla="*/ 374799 h 565270"/>
              <a:gd name="connsiteX22" fmla="*/ 706588 w 712732"/>
              <a:gd name="connsiteY22" fmla="*/ 79875 h 565270"/>
              <a:gd name="connsiteX23" fmla="*/ 694299 w 712732"/>
              <a:gd name="connsiteY23" fmla="*/ 67587 h 565270"/>
              <a:gd name="connsiteX24" fmla="*/ 264202 w 712732"/>
              <a:gd name="connsiteY24" fmla="*/ 67587 h 565270"/>
              <a:gd name="connsiteX25" fmla="*/ 264202 w 712732"/>
              <a:gd name="connsiteY25" fmla="*/ 30721 h 565270"/>
              <a:gd name="connsiteX26" fmla="*/ 251914 w 712732"/>
              <a:gd name="connsiteY26" fmla="*/ 18433 h 565270"/>
              <a:gd name="connsiteX27" fmla="*/ 30721 w 712732"/>
              <a:gd name="connsiteY27" fmla="*/ 18433 h 565270"/>
              <a:gd name="connsiteX28" fmla="*/ 43010 w 712732"/>
              <a:gd name="connsiteY28" fmla="*/ 43010 h 565270"/>
              <a:gd name="connsiteX29" fmla="*/ 239625 w 712732"/>
              <a:gd name="connsiteY29" fmla="*/ 43010 h 565270"/>
              <a:gd name="connsiteX30" fmla="*/ 239625 w 712732"/>
              <a:gd name="connsiteY30" fmla="*/ 67587 h 565270"/>
              <a:gd name="connsiteX31" fmla="*/ 202760 w 712732"/>
              <a:gd name="connsiteY31" fmla="*/ 67587 h 565270"/>
              <a:gd name="connsiteX32" fmla="*/ 190472 w 712732"/>
              <a:gd name="connsiteY32" fmla="*/ 79875 h 565270"/>
              <a:gd name="connsiteX33" fmla="*/ 190472 w 712732"/>
              <a:gd name="connsiteY33" fmla="*/ 92164 h 565270"/>
              <a:gd name="connsiteX34" fmla="*/ 79875 w 712732"/>
              <a:gd name="connsiteY34" fmla="*/ 92164 h 565270"/>
              <a:gd name="connsiteX35" fmla="*/ 67587 w 712732"/>
              <a:gd name="connsiteY35" fmla="*/ 104452 h 565270"/>
              <a:gd name="connsiteX36" fmla="*/ 67587 w 712732"/>
              <a:gd name="connsiteY36" fmla="*/ 153606 h 565270"/>
              <a:gd name="connsiteX37" fmla="*/ 79875 w 712732"/>
              <a:gd name="connsiteY37" fmla="*/ 165895 h 565270"/>
              <a:gd name="connsiteX38" fmla="*/ 190472 w 712732"/>
              <a:gd name="connsiteY38" fmla="*/ 165895 h 565270"/>
              <a:gd name="connsiteX39" fmla="*/ 190472 w 712732"/>
              <a:gd name="connsiteY39" fmla="*/ 301068 h 565270"/>
              <a:gd name="connsiteX40" fmla="*/ 165895 w 712732"/>
              <a:gd name="connsiteY40" fmla="*/ 301068 h 565270"/>
              <a:gd name="connsiteX41" fmla="*/ 153432 w 712732"/>
              <a:gd name="connsiteY41" fmla="*/ 313182 h 565270"/>
              <a:gd name="connsiteX42" fmla="*/ 165547 w 712732"/>
              <a:gd name="connsiteY42" fmla="*/ 325645 h 565270"/>
              <a:gd name="connsiteX43" fmla="*/ 165895 w 712732"/>
              <a:gd name="connsiteY43" fmla="*/ 325645 h 565270"/>
              <a:gd name="connsiteX44" fmla="*/ 190472 w 712732"/>
              <a:gd name="connsiteY44" fmla="*/ 325645 h 565270"/>
              <a:gd name="connsiteX45" fmla="*/ 190472 w 712732"/>
              <a:gd name="connsiteY45" fmla="*/ 374799 h 565270"/>
              <a:gd name="connsiteX46" fmla="*/ 190472 w 712732"/>
              <a:gd name="connsiteY46" fmla="*/ 423953 h 565270"/>
              <a:gd name="connsiteX47" fmla="*/ 202760 w 712732"/>
              <a:gd name="connsiteY47" fmla="*/ 436241 h 565270"/>
              <a:gd name="connsiteX48" fmla="*/ 239625 w 712732"/>
              <a:gd name="connsiteY48" fmla="*/ 436241 h 565270"/>
              <a:gd name="connsiteX49" fmla="*/ 239625 w 712732"/>
              <a:gd name="connsiteY49" fmla="*/ 485395 h 565270"/>
              <a:gd name="connsiteX50" fmla="*/ 43010 w 712732"/>
              <a:gd name="connsiteY50" fmla="*/ 485395 h 565270"/>
              <a:gd name="connsiteX51" fmla="*/ 43010 w 712732"/>
              <a:gd name="connsiteY51" fmla="*/ 43010 h 565270"/>
              <a:gd name="connsiteX52" fmla="*/ 215048 w 712732"/>
              <a:gd name="connsiteY52" fmla="*/ 92164 h 565270"/>
              <a:gd name="connsiteX53" fmla="*/ 682011 w 712732"/>
              <a:gd name="connsiteY53" fmla="*/ 92164 h 565270"/>
              <a:gd name="connsiteX54" fmla="*/ 682011 w 712732"/>
              <a:gd name="connsiteY54" fmla="*/ 362510 h 565270"/>
              <a:gd name="connsiteX55" fmla="*/ 215048 w 712732"/>
              <a:gd name="connsiteY55" fmla="*/ 362510 h 565270"/>
              <a:gd name="connsiteX56" fmla="*/ 215048 w 712732"/>
              <a:gd name="connsiteY56" fmla="*/ 153606 h 565270"/>
              <a:gd name="connsiteX57" fmla="*/ 215048 w 712732"/>
              <a:gd name="connsiteY57" fmla="*/ 104452 h 565270"/>
              <a:gd name="connsiteX58" fmla="*/ 215048 w 712732"/>
              <a:gd name="connsiteY58" fmla="*/ 92164 h 565270"/>
              <a:gd name="connsiteX59" fmla="*/ 92164 w 712732"/>
              <a:gd name="connsiteY59" fmla="*/ 116741 h 565270"/>
              <a:gd name="connsiteX60" fmla="*/ 190472 w 712732"/>
              <a:gd name="connsiteY60" fmla="*/ 116741 h 565270"/>
              <a:gd name="connsiteX61" fmla="*/ 190472 w 712732"/>
              <a:gd name="connsiteY61" fmla="*/ 141318 h 565270"/>
              <a:gd name="connsiteX62" fmla="*/ 92164 w 712732"/>
              <a:gd name="connsiteY62" fmla="*/ 141318 h 565270"/>
              <a:gd name="connsiteX63" fmla="*/ 92164 w 712732"/>
              <a:gd name="connsiteY63" fmla="*/ 116741 h 565270"/>
              <a:gd name="connsiteX64" fmla="*/ 90915 w 712732"/>
              <a:gd name="connsiteY64" fmla="*/ 301068 h 565270"/>
              <a:gd name="connsiteX65" fmla="*/ 79251 w 712732"/>
              <a:gd name="connsiteY65" fmla="*/ 313980 h 565270"/>
              <a:gd name="connsiteX66" fmla="*/ 92164 w 712732"/>
              <a:gd name="connsiteY66" fmla="*/ 325645 h 565270"/>
              <a:gd name="connsiteX67" fmla="*/ 116741 w 712732"/>
              <a:gd name="connsiteY67" fmla="*/ 325645 h 565270"/>
              <a:gd name="connsiteX68" fmla="*/ 129203 w 712732"/>
              <a:gd name="connsiteY68" fmla="*/ 313530 h 565270"/>
              <a:gd name="connsiteX69" fmla="*/ 117088 w 712732"/>
              <a:gd name="connsiteY69" fmla="*/ 301068 h 565270"/>
              <a:gd name="connsiteX70" fmla="*/ 116741 w 712732"/>
              <a:gd name="connsiteY70" fmla="*/ 301068 h 565270"/>
              <a:gd name="connsiteX71" fmla="*/ 92164 w 712732"/>
              <a:gd name="connsiteY71" fmla="*/ 301068 h 565270"/>
              <a:gd name="connsiteX72" fmla="*/ 90915 w 712732"/>
              <a:gd name="connsiteY72" fmla="*/ 301068 h 565270"/>
              <a:gd name="connsiteX73" fmla="*/ 141318 w 712732"/>
              <a:gd name="connsiteY73" fmla="*/ 362510 h 565270"/>
              <a:gd name="connsiteX74" fmla="*/ 104452 w 712732"/>
              <a:gd name="connsiteY74" fmla="*/ 399376 h 565270"/>
              <a:gd name="connsiteX75" fmla="*/ 141318 w 712732"/>
              <a:gd name="connsiteY75" fmla="*/ 436241 h 565270"/>
              <a:gd name="connsiteX76" fmla="*/ 178183 w 712732"/>
              <a:gd name="connsiteY76" fmla="*/ 399376 h 565270"/>
              <a:gd name="connsiteX77" fmla="*/ 141318 w 712732"/>
              <a:gd name="connsiteY77" fmla="*/ 362510 h 565270"/>
              <a:gd name="connsiteX78" fmla="*/ 141318 w 712732"/>
              <a:gd name="connsiteY78" fmla="*/ 387087 h 565270"/>
              <a:gd name="connsiteX79" fmla="*/ 153606 w 712732"/>
              <a:gd name="connsiteY79" fmla="*/ 399376 h 565270"/>
              <a:gd name="connsiteX80" fmla="*/ 141318 w 712732"/>
              <a:gd name="connsiteY80" fmla="*/ 411664 h 565270"/>
              <a:gd name="connsiteX81" fmla="*/ 129029 w 712732"/>
              <a:gd name="connsiteY81" fmla="*/ 399376 h 565270"/>
              <a:gd name="connsiteX82" fmla="*/ 141318 w 712732"/>
              <a:gd name="connsiteY82" fmla="*/ 387087 h 565270"/>
              <a:gd name="connsiteX83" fmla="*/ 215048 w 712732"/>
              <a:gd name="connsiteY83" fmla="*/ 387087 h 565270"/>
              <a:gd name="connsiteX84" fmla="*/ 682011 w 712732"/>
              <a:gd name="connsiteY84" fmla="*/ 387087 h 565270"/>
              <a:gd name="connsiteX85" fmla="*/ 682011 w 712732"/>
              <a:gd name="connsiteY85" fmla="*/ 411664 h 565270"/>
              <a:gd name="connsiteX86" fmla="*/ 215048 w 712732"/>
              <a:gd name="connsiteY86" fmla="*/ 411664 h 565270"/>
              <a:gd name="connsiteX87" fmla="*/ 215048 w 712732"/>
              <a:gd name="connsiteY87" fmla="*/ 387087 h 565270"/>
              <a:gd name="connsiteX88" fmla="*/ 432833 w 712732"/>
              <a:gd name="connsiteY88" fmla="*/ 436241 h 565270"/>
              <a:gd name="connsiteX89" fmla="*/ 464226 w 712732"/>
              <a:gd name="connsiteY89" fmla="*/ 436241 h 565270"/>
              <a:gd name="connsiteX90" fmla="*/ 480643 w 712732"/>
              <a:gd name="connsiteY90" fmla="*/ 485395 h 565270"/>
              <a:gd name="connsiteX91" fmla="*/ 416416 w 712732"/>
              <a:gd name="connsiteY91" fmla="*/ 485395 h 565270"/>
              <a:gd name="connsiteX92" fmla="*/ 432833 w 712732"/>
              <a:gd name="connsiteY92" fmla="*/ 436241 h 565270"/>
              <a:gd name="connsiteX93" fmla="*/ 43010 w 712732"/>
              <a:gd name="connsiteY93" fmla="*/ 509972 h 565270"/>
              <a:gd name="connsiteX94" fmla="*/ 239625 w 712732"/>
              <a:gd name="connsiteY94" fmla="*/ 509972 h 565270"/>
              <a:gd name="connsiteX95" fmla="*/ 239625 w 712732"/>
              <a:gd name="connsiteY95" fmla="*/ 534549 h 565270"/>
              <a:gd name="connsiteX96" fmla="*/ 43010 w 712732"/>
              <a:gd name="connsiteY96" fmla="*/ 534549 h 565270"/>
              <a:gd name="connsiteX97" fmla="*/ 43010 w 712732"/>
              <a:gd name="connsiteY97" fmla="*/ 509972 h 565270"/>
              <a:gd name="connsiteX98" fmla="*/ 387087 w 712732"/>
              <a:gd name="connsiteY98" fmla="*/ 509972 h 565270"/>
              <a:gd name="connsiteX99" fmla="*/ 399376 w 712732"/>
              <a:gd name="connsiteY99" fmla="*/ 509972 h 565270"/>
              <a:gd name="connsiteX100" fmla="*/ 497684 w 712732"/>
              <a:gd name="connsiteY100" fmla="*/ 509972 h 565270"/>
              <a:gd name="connsiteX101" fmla="*/ 509972 w 712732"/>
              <a:gd name="connsiteY101" fmla="*/ 509972 h 565270"/>
              <a:gd name="connsiteX102" fmla="*/ 541797 w 712732"/>
              <a:gd name="connsiteY102" fmla="*/ 534549 h 565270"/>
              <a:gd name="connsiteX103" fmla="*/ 355262 w 712732"/>
              <a:gd name="connsiteY103" fmla="*/ 534549 h 565270"/>
              <a:gd name="connsiteX104" fmla="*/ 387087 w 712732"/>
              <a:gd name="connsiteY104" fmla="*/ 509972 h 5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712732" h="565270">
                <a:moveTo>
                  <a:pt x="30721" y="18433"/>
                </a:moveTo>
                <a:cubicBezTo>
                  <a:pt x="23935" y="18433"/>
                  <a:pt x="18433" y="23935"/>
                  <a:pt x="18433" y="30721"/>
                </a:cubicBezTo>
                <a:lnTo>
                  <a:pt x="18433" y="497684"/>
                </a:lnTo>
                <a:lnTo>
                  <a:pt x="18433" y="546838"/>
                </a:lnTo>
                <a:cubicBezTo>
                  <a:pt x="18433" y="553624"/>
                  <a:pt x="23935" y="559126"/>
                  <a:pt x="30721" y="559126"/>
                </a:cubicBezTo>
                <a:lnTo>
                  <a:pt x="251914" y="559126"/>
                </a:lnTo>
                <a:cubicBezTo>
                  <a:pt x="258700" y="559126"/>
                  <a:pt x="264202" y="553624"/>
                  <a:pt x="264202" y="546838"/>
                </a:cubicBezTo>
                <a:lnTo>
                  <a:pt x="264202" y="497684"/>
                </a:lnTo>
                <a:lnTo>
                  <a:pt x="264202" y="436241"/>
                </a:lnTo>
                <a:lnTo>
                  <a:pt x="406912" y="436241"/>
                </a:lnTo>
                <a:lnTo>
                  <a:pt x="390495" y="485395"/>
                </a:lnTo>
                <a:lnTo>
                  <a:pt x="387087" y="485395"/>
                </a:lnTo>
                <a:cubicBezTo>
                  <a:pt x="353261" y="485395"/>
                  <a:pt x="325645" y="513011"/>
                  <a:pt x="325645" y="546838"/>
                </a:cubicBezTo>
                <a:cubicBezTo>
                  <a:pt x="325646" y="553624"/>
                  <a:pt x="331147" y="559126"/>
                  <a:pt x="337933" y="559126"/>
                </a:cubicBezTo>
                <a:lnTo>
                  <a:pt x="559126" y="559126"/>
                </a:lnTo>
                <a:cubicBezTo>
                  <a:pt x="565913" y="559126"/>
                  <a:pt x="571414" y="553624"/>
                  <a:pt x="571415" y="546838"/>
                </a:cubicBezTo>
                <a:cubicBezTo>
                  <a:pt x="571415" y="513011"/>
                  <a:pt x="543799" y="485395"/>
                  <a:pt x="509972" y="485395"/>
                </a:cubicBezTo>
                <a:lnTo>
                  <a:pt x="506564" y="485395"/>
                </a:lnTo>
                <a:lnTo>
                  <a:pt x="490147" y="436241"/>
                </a:lnTo>
                <a:lnTo>
                  <a:pt x="694299" y="436241"/>
                </a:lnTo>
                <a:cubicBezTo>
                  <a:pt x="701086" y="436241"/>
                  <a:pt x="706587" y="430739"/>
                  <a:pt x="706588" y="423953"/>
                </a:cubicBezTo>
                <a:lnTo>
                  <a:pt x="706588" y="374799"/>
                </a:lnTo>
                <a:lnTo>
                  <a:pt x="706588" y="79875"/>
                </a:lnTo>
                <a:cubicBezTo>
                  <a:pt x="706587" y="73089"/>
                  <a:pt x="701086" y="67587"/>
                  <a:pt x="694299" y="67587"/>
                </a:cubicBezTo>
                <a:lnTo>
                  <a:pt x="264202" y="67587"/>
                </a:lnTo>
                <a:lnTo>
                  <a:pt x="264202" y="30721"/>
                </a:lnTo>
                <a:cubicBezTo>
                  <a:pt x="264202" y="23935"/>
                  <a:pt x="258700" y="18433"/>
                  <a:pt x="251914" y="18433"/>
                </a:cubicBezTo>
                <a:lnTo>
                  <a:pt x="30721" y="18433"/>
                </a:lnTo>
                <a:close/>
                <a:moveTo>
                  <a:pt x="43010" y="43010"/>
                </a:moveTo>
                <a:lnTo>
                  <a:pt x="239625" y="43010"/>
                </a:lnTo>
                <a:lnTo>
                  <a:pt x="239625" y="67587"/>
                </a:lnTo>
                <a:lnTo>
                  <a:pt x="202760" y="67587"/>
                </a:lnTo>
                <a:cubicBezTo>
                  <a:pt x="195974" y="67587"/>
                  <a:pt x="190472" y="73089"/>
                  <a:pt x="190472" y="79875"/>
                </a:cubicBezTo>
                <a:lnTo>
                  <a:pt x="190472" y="92164"/>
                </a:lnTo>
                <a:lnTo>
                  <a:pt x="79875" y="92164"/>
                </a:lnTo>
                <a:cubicBezTo>
                  <a:pt x="73089" y="92164"/>
                  <a:pt x="67587" y="97666"/>
                  <a:pt x="67587" y="104452"/>
                </a:cubicBezTo>
                <a:lnTo>
                  <a:pt x="67587" y="153606"/>
                </a:lnTo>
                <a:cubicBezTo>
                  <a:pt x="67587" y="160392"/>
                  <a:pt x="73089" y="165895"/>
                  <a:pt x="79875" y="165895"/>
                </a:cubicBezTo>
                <a:lnTo>
                  <a:pt x="190472" y="165895"/>
                </a:lnTo>
                <a:lnTo>
                  <a:pt x="190472" y="301068"/>
                </a:lnTo>
                <a:lnTo>
                  <a:pt x="165895" y="301068"/>
                </a:lnTo>
                <a:cubicBezTo>
                  <a:pt x="159108" y="300972"/>
                  <a:pt x="153528" y="306396"/>
                  <a:pt x="153432" y="313182"/>
                </a:cubicBezTo>
                <a:cubicBezTo>
                  <a:pt x="153336" y="319969"/>
                  <a:pt x="158760" y="325549"/>
                  <a:pt x="165547" y="325645"/>
                </a:cubicBezTo>
                <a:cubicBezTo>
                  <a:pt x="165663" y="325648"/>
                  <a:pt x="165779" y="325648"/>
                  <a:pt x="165895" y="325645"/>
                </a:cubicBezTo>
                <a:lnTo>
                  <a:pt x="190472" y="325645"/>
                </a:lnTo>
                <a:lnTo>
                  <a:pt x="190472" y="374799"/>
                </a:lnTo>
                <a:lnTo>
                  <a:pt x="190472" y="423953"/>
                </a:lnTo>
                <a:cubicBezTo>
                  <a:pt x="190472" y="430739"/>
                  <a:pt x="195974" y="436241"/>
                  <a:pt x="202760" y="436241"/>
                </a:cubicBezTo>
                <a:lnTo>
                  <a:pt x="239625" y="436241"/>
                </a:lnTo>
                <a:lnTo>
                  <a:pt x="239625" y="485395"/>
                </a:lnTo>
                <a:lnTo>
                  <a:pt x="43010" y="485395"/>
                </a:lnTo>
                <a:lnTo>
                  <a:pt x="43010" y="43010"/>
                </a:lnTo>
                <a:close/>
                <a:moveTo>
                  <a:pt x="215048" y="92164"/>
                </a:moveTo>
                <a:lnTo>
                  <a:pt x="682011" y="92164"/>
                </a:lnTo>
                <a:lnTo>
                  <a:pt x="682011" y="362510"/>
                </a:lnTo>
                <a:lnTo>
                  <a:pt x="215048" y="362510"/>
                </a:lnTo>
                <a:lnTo>
                  <a:pt x="215048" y="153606"/>
                </a:lnTo>
                <a:lnTo>
                  <a:pt x="215048" y="104452"/>
                </a:lnTo>
                <a:lnTo>
                  <a:pt x="215048" y="92164"/>
                </a:lnTo>
                <a:close/>
                <a:moveTo>
                  <a:pt x="92164" y="116741"/>
                </a:moveTo>
                <a:lnTo>
                  <a:pt x="190472" y="116741"/>
                </a:lnTo>
                <a:lnTo>
                  <a:pt x="190472" y="141318"/>
                </a:lnTo>
                <a:lnTo>
                  <a:pt x="92164" y="141318"/>
                </a:lnTo>
                <a:lnTo>
                  <a:pt x="92164" y="116741"/>
                </a:lnTo>
                <a:close/>
                <a:moveTo>
                  <a:pt x="90915" y="301068"/>
                </a:moveTo>
                <a:cubicBezTo>
                  <a:pt x="84128" y="301413"/>
                  <a:pt x="78906" y="307194"/>
                  <a:pt x="79251" y="313980"/>
                </a:cubicBezTo>
                <a:cubicBezTo>
                  <a:pt x="79596" y="320767"/>
                  <a:pt x="85377" y="325990"/>
                  <a:pt x="92164" y="325645"/>
                </a:cubicBezTo>
                <a:lnTo>
                  <a:pt x="116741" y="325645"/>
                </a:lnTo>
                <a:cubicBezTo>
                  <a:pt x="123527" y="325741"/>
                  <a:pt x="129107" y="320317"/>
                  <a:pt x="129203" y="313530"/>
                </a:cubicBezTo>
                <a:cubicBezTo>
                  <a:pt x="129299" y="306744"/>
                  <a:pt x="123875" y="301164"/>
                  <a:pt x="117088" y="301068"/>
                </a:cubicBezTo>
                <a:cubicBezTo>
                  <a:pt x="116972" y="301065"/>
                  <a:pt x="116856" y="301065"/>
                  <a:pt x="116741" y="301068"/>
                </a:cubicBezTo>
                <a:lnTo>
                  <a:pt x="92164" y="301068"/>
                </a:lnTo>
                <a:cubicBezTo>
                  <a:pt x="91748" y="301047"/>
                  <a:pt x="91331" y="301047"/>
                  <a:pt x="90915" y="301068"/>
                </a:cubicBezTo>
                <a:close/>
                <a:moveTo>
                  <a:pt x="141318" y="362510"/>
                </a:moveTo>
                <a:cubicBezTo>
                  <a:pt x="121103" y="362510"/>
                  <a:pt x="104452" y="379161"/>
                  <a:pt x="104452" y="399376"/>
                </a:cubicBezTo>
                <a:cubicBezTo>
                  <a:pt x="104452" y="419591"/>
                  <a:pt x="121103" y="436241"/>
                  <a:pt x="141318" y="436241"/>
                </a:cubicBezTo>
                <a:cubicBezTo>
                  <a:pt x="161532" y="436241"/>
                  <a:pt x="178183" y="419591"/>
                  <a:pt x="178183" y="399376"/>
                </a:cubicBezTo>
                <a:cubicBezTo>
                  <a:pt x="178183" y="379161"/>
                  <a:pt x="161532" y="362510"/>
                  <a:pt x="141318" y="362510"/>
                </a:cubicBezTo>
                <a:close/>
                <a:moveTo>
                  <a:pt x="141318" y="387087"/>
                </a:moveTo>
                <a:cubicBezTo>
                  <a:pt x="148250" y="387087"/>
                  <a:pt x="153606" y="392446"/>
                  <a:pt x="153606" y="399376"/>
                </a:cubicBezTo>
                <a:cubicBezTo>
                  <a:pt x="153606" y="406309"/>
                  <a:pt x="148250" y="411664"/>
                  <a:pt x="141318" y="411664"/>
                </a:cubicBezTo>
                <a:cubicBezTo>
                  <a:pt x="134385" y="411664"/>
                  <a:pt x="129029" y="406309"/>
                  <a:pt x="129029" y="399376"/>
                </a:cubicBezTo>
                <a:cubicBezTo>
                  <a:pt x="129029" y="392446"/>
                  <a:pt x="134385" y="387087"/>
                  <a:pt x="141318" y="387087"/>
                </a:cubicBezTo>
                <a:close/>
                <a:moveTo>
                  <a:pt x="215048" y="387087"/>
                </a:moveTo>
                <a:lnTo>
                  <a:pt x="682011" y="387087"/>
                </a:lnTo>
                <a:lnTo>
                  <a:pt x="682011" y="411664"/>
                </a:lnTo>
                <a:lnTo>
                  <a:pt x="215048" y="411664"/>
                </a:lnTo>
                <a:lnTo>
                  <a:pt x="215048" y="387087"/>
                </a:lnTo>
                <a:close/>
                <a:moveTo>
                  <a:pt x="432833" y="436241"/>
                </a:moveTo>
                <a:lnTo>
                  <a:pt x="464226" y="436241"/>
                </a:lnTo>
                <a:lnTo>
                  <a:pt x="480643" y="485395"/>
                </a:lnTo>
                <a:lnTo>
                  <a:pt x="416416" y="485395"/>
                </a:lnTo>
                <a:lnTo>
                  <a:pt x="432833" y="436241"/>
                </a:lnTo>
                <a:close/>
                <a:moveTo>
                  <a:pt x="43010" y="509972"/>
                </a:moveTo>
                <a:lnTo>
                  <a:pt x="239625" y="509972"/>
                </a:lnTo>
                <a:lnTo>
                  <a:pt x="239625" y="534549"/>
                </a:lnTo>
                <a:lnTo>
                  <a:pt x="43010" y="534549"/>
                </a:lnTo>
                <a:lnTo>
                  <a:pt x="43010" y="509972"/>
                </a:lnTo>
                <a:close/>
                <a:moveTo>
                  <a:pt x="387087" y="509972"/>
                </a:moveTo>
                <a:lnTo>
                  <a:pt x="399376" y="509972"/>
                </a:lnTo>
                <a:lnTo>
                  <a:pt x="497684" y="509972"/>
                </a:lnTo>
                <a:lnTo>
                  <a:pt x="509972" y="509972"/>
                </a:lnTo>
                <a:cubicBezTo>
                  <a:pt x="525760" y="509972"/>
                  <a:pt x="536462" y="520845"/>
                  <a:pt x="541797" y="534549"/>
                </a:cubicBezTo>
                <a:lnTo>
                  <a:pt x="355262" y="534549"/>
                </a:lnTo>
                <a:cubicBezTo>
                  <a:pt x="360597" y="520845"/>
                  <a:pt x="371300" y="509972"/>
                  <a:pt x="387087" y="509972"/>
                </a:cubicBezTo>
                <a:close/>
              </a:path>
            </a:pathLst>
          </a:custGeom>
          <a:solidFill>
            <a:schemeClr val="accent1"/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876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5CF381-24B3-45B9-9683-774F69DA379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399" y="221964"/>
            <a:ext cx="6643367" cy="584775"/>
          </a:xfrm>
        </p:spPr>
        <p:txBody>
          <a:bodyPr/>
          <a:lstStyle/>
          <a:p>
            <a:r>
              <a:rPr lang="zh-CN" altLang="en-US" dirty="0"/>
              <a:t>这页可以用来展示包含关系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3162C3CE-75A3-476A-9735-CAA80A34FD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391621"/>
              </p:ext>
            </p:extLst>
          </p:nvPr>
        </p:nvGraphicFramePr>
        <p:xfrm>
          <a:off x="0" y="1371599"/>
          <a:ext cx="5854700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65869F-10E5-450C-9AE2-CD96B5717F00}"/>
              </a:ext>
            </a:extLst>
          </p:cNvPr>
          <p:cNvCxnSpPr>
            <a:cxnSpLocks/>
          </p:cNvCxnSpPr>
          <p:nvPr/>
        </p:nvCxnSpPr>
        <p:spPr>
          <a:xfrm>
            <a:off x="3827463" y="1980608"/>
            <a:ext cx="2920470" cy="0"/>
          </a:xfrm>
          <a:prstGeom prst="line">
            <a:avLst/>
          </a:prstGeom>
          <a:ln w="12700">
            <a:solidFill>
              <a:schemeClr val="tx1">
                <a:alpha val="37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9151A82-F64F-4942-B997-51206615FD08}"/>
              </a:ext>
            </a:extLst>
          </p:cNvPr>
          <p:cNvCxnSpPr>
            <a:cxnSpLocks/>
          </p:cNvCxnSpPr>
          <p:nvPr/>
        </p:nvCxnSpPr>
        <p:spPr>
          <a:xfrm>
            <a:off x="3827463" y="3145866"/>
            <a:ext cx="2920470" cy="0"/>
          </a:xfrm>
          <a:prstGeom prst="line">
            <a:avLst/>
          </a:prstGeom>
          <a:ln w="12700">
            <a:solidFill>
              <a:schemeClr val="tx1">
                <a:alpha val="37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6A0E75-FABC-4C7C-B644-48C1B4AA5533}"/>
              </a:ext>
            </a:extLst>
          </p:cNvPr>
          <p:cNvCxnSpPr>
            <a:cxnSpLocks/>
          </p:cNvCxnSpPr>
          <p:nvPr/>
        </p:nvCxnSpPr>
        <p:spPr>
          <a:xfrm>
            <a:off x="3835400" y="4936164"/>
            <a:ext cx="2912533" cy="0"/>
          </a:xfrm>
          <a:prstGeom prst="line">
            <a:avLst/>
          </a:prstGeom>
          <a:ln w="12700">
            <a:solidFill>
              <a:schemeClr val="tx1">
                <a:alpha val="37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1B3E5E4-EDCA-4214-BF9B-6D8E7A1090AA}"/>
              </a:ext>
            </a:extLst>
          </p:cNvPr>
          <p:cNvSpPr txBox="1"/>
          <p:nvPr/>
        </p:nvSpPr>
        <p:spPr>
          <a:xfrm>
            <a:off x="6987117" y="1630159"/>
            <a:ext cx="405804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D8AFAC3-2433-4F85-8F8A-6826D491E688}"/>
              </a:ext>
            </a:extLst>
          </p:cNvPr>
          <p:cNvCxnSpPr>
            <a:cxnSpLocks/>
          </p:cNvCxnSpPr>
          <p:nvPr/>
        </p:nvCxnSpPr>
        <p:spPr>
          <a:xfrm>
            <a:off x="6969512" y="1765300"/>
            <a:ext cx="0" cy="49953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121D050F-93D8-49E7-A6FA-BD1879D01AC5}"/>
              </a:ext>
            </a:extLst>
          </p:cNvPr>
          <p:cNvSpPr txBox="1"/>
          <p:nvPr/>
        </p:nvSpPr>
        <p:spPr>
          <a:xfrm>
            <a:off x="6987117" y="2795417"/>
            <a:ext cx="405804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60FC8D9-5B32-4C3E-B3CC-32FFC6DEDBC0}"/>
              </a:ext>
            </a:extLst>
          </p:cNvPr>
          <p:cNvCxnSpPr>
            <a:cxnSpLocks/>
          </p:cNvCxnSpPr>
          <p:nvPr/>
        </p:nvCxnSpPr>
        <p:spPr>
          <a:xfrm>
            <a:off x="6969512" y="2930558"/>
            <a:ext cx="0" cy="49953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413690E1-967B-4167-ACAB-E09DE52EC32F}"/>
              </a:ext>
            </a:extLst>
          </p:cNvPr>
          <p:cNvSpPr txBox="1"/>
          <p:nvPr/>
        </p:nvSpPr>
        <p:spPr>
          <a:xfrm>
            <a:off x="6987117" y="4558616"/>
            <a:ext cx="405804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DD3620-2614-4152-8457-02667741A143}"/>
              </a:ext>
            </a:extLst>
          </p:cNvPr>
          <p:cNvCxnSpPr>
            <a:cxnSpLocks/>
          </p:cNvCxnSpPr>
          <p:nvPr/>
        </p:nvCxnSpPr>
        <p:spPr>
          <a:xfrm>
            <a:off x="6969512" y="4693757"/>
            <a:ext cx="0" cy="49953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17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3A550215-59C7-4965-9D26-5C80AC48206A}"/>
              </a:ext>
            </a:extLst>
          </p:cNvPr>
          <p:cNvSpPr txBox="1"/>
          <p:nvPr/>
        </p:nvSpPr>
        <p:spPr>
          <a:xfrm>
            <a:off x="4555640" y="517537"/>
            <a:ext cx="2218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结构提纲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34AF459-AC94-422F-ADF1-D693721C9817}"/>
              </a:ext>
            </a:extLst>
          </p:cNvPr>
          <p:cNvSpPr txBox="1"/>
          <p:nvPr/>
        </p:nvSpPr>
        <p:spPr>
          <a:xfrm>
            <a:off x="4552995" y="767912"/>
            <a:ext cx="249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  <a:alpha val="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tx1">
                  <a:lumMod val="75000"/>
                  <a:lumOff val="25000"/>
                  <a:alpha val="6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9BAE75C-40C1-43A1-A48B-B5656339C013}"/>
              </a:ext>
            </a:extLst>
          </p:cNvPr>
          <p:cNvGrpSpPr/>
          <p:nvPr/>
        </p:nvGrpSpPr>
        <p:grpSpPr>
          <a:xfrm>
            <a:off x="4609086" y="1891547"/>
            <a:ext cx="3736370" cy="671539"/>
            <a:chOff x="6092485" y="2394263"/>
            <a:chExt cx="3736370" cy="671539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AA13EE4-C948-4719-AE26-95977A7AFDA6}"/>
                </a:ext>
              </a:extLst>
            </p:cNvPr>
            <p:cNvGrpSpPr/>
            <p:nvPr/>
          </p:nvGrpSpPr>
          <p:grpSpPr>
            <a:xfrm>
              <a:off x="6092485" y="2474440"/>
              <a:ext cx="568242" cy="509446"/>
              <a:chOff x="6092485" y="2456662"/>
              <a:chExt cx="568242" cy="509446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AA6F2416-1788-49DB-9E76-3312CB737FAE}"/>
                  </a:ext>
                </a:extLst>
              </p:cNvPr>
              <p:cNvSpPr/>
              <p:nvPr/>
            </p:nvSpPr>
            <p:spPr>
              <a:xfrm>
                <a:off x="6121883" y="2456662"/>
                <a:ext cx="509446" cy="509446"/>
              </a:xfrm>
              <a:prstGeom prst="roundRect">
                <a:avLst>
                  <a:gd name="adj" fmla="val 8334"/>
                </a:avLst>
              </a:prstGeom>
              <a:gradFill>
                <a:gsLst>
                  <a:gs pos="68000">
                    <a:schemeClr val="accent2"/>
                  </a:gs>
                  <a:gs pos="15000">
                    <a:schemeClr val="accent1"/>
                  </a:gs>
                </a:gsLst>
                <a:lin ang="2700000" scaled="0"/>
              </a:gradFill>
              <a:ln w="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9670673-6731-40EB-A770-3BAD4F9AB1AE}"/>
                  </a:ext>
                </a:extLst>
              </p:cNvPr>
              <p:cNvSpPr txBox="1"/>
              <p:nvPr/>
            </p:nvSpPr>
            <p:spPr>
              <a:xfrm>
                <a:off x="6092485" y="2480553"/>
                <a:ext cx="568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A1573BB-D74B-4CAD-9ACF-EB471D8060B7}"/>
                </a:ext>
              </a:extLst>
            </p:cNvPr>
            <p:cNvSpPr txBox="1"/>
            <p:nvPr/>
          </p:nvSpPr>
          <p:spPr>
            <a:xfrm>
              <a:off x="6637293" y="2394263"/>
              <a:ext cx="28222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研究背景和解决的问题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4430298-0F03-44E5-9C53-8CD349F679AD}"/>
                </a:ext>
              </a:extLst>
            </p:cNvPr>
            <p:cNvSpPr txBox="1"/>
            <p:nvPr/>
          </p:nvSpPr>
          <p:spPr>
            <a:xfrm>
              <a:off x="6637292" y="2788803"/>
              <a:ext cx="3191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ea typeface="微软雅黑" panose="020B0503020204020204" pitchFamily="34" charset="-122"/>
                </a:rPr>
                <a:t>Research Background And Problem Solving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EB1268B-70E7-456C-9A78-D0507E85FB68}"/>
              </a:ext>
            </a:extLst>
          </p:cNvPr>
          <p:cNvGrpSpPr/>
          <p:nvPr/>
        </p:nvGrpSpPr>
        <p:grpSpPr>
          <a:xfrm>
            <a:off x="8351420" y="1891547"/>
            <a:ext cx="3571340" cy="671539"/>
            <a:chOff x="6092485" y="2394263"/>
            <a:chExt cx="3571340" cy="671539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05967D5-2DF6-45CD-B561-B114DB77C2CE}"/>
                </a:ext>
              </a:extLst>
            </p:cNvPr>
            <p:cNvGrpSpPr/>
            <p:nvPr/>
          </p:nvGrpSpPr>
          <p:grpSpPr>
            <a:xfrm>
              <a:off x="6092485" y="2474440"/>
              <a:ext cx="568242" cy="509446"/>
              <a:chOff x="6092485" y="2456662"/>
              <a:chExt cx="568242" cy="509446"/>
            </a:xfrm>
          </p:grpSpPr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13AE1206-722B-4444-BDC8-B5E9E4F55356}"/>
                  </a:ext>
                </a:extLst>
              </p:cNvPr>
              <p:cNvSpPr/>
              <p:nvPr/>
            </p:nvSpPr>
            <p:spPr>
              <a:xfrm>
                <a:off x="6121883" y="2456662"/>
                <a:ext cx="509446" cy="509446"/>
              </a:xfrm>
              <a:prstGeom prst="roundRect">
                <a:avLst>
                  <a:gd name="adj" fmla="val 8334"/>
                </a:avLst>
              </a:prstGeom>
              <a:gradFill>
                <a:gsLst>
                  <a:gs pos="68000">
                    <a:schemeClr val="accent2"/>
                  </a:gs>
                  <a:gs pos="15000">
                    <a:schemeClr val="accent1"/>
                  </a:gs>
                </a:gsLst>
                <a:lin ang="2700000" scaled="0"/>
              </a:gradFill>
              <a:ln w="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B07928E-68E5-4B86-8D6C-AD2100F1E007}"/>
                  </a:ext>
                </a:extLst>
              </p:cNvPr>
              <p:cNvSpPr txBox="1"/>
              <p:nvPr/>
            </p:nvSpPr>
            <p:spPr>
              <a:xfrm>
                <a:off x="6092485" y="2480553"/>
                <a:ext cx="568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42FD845-5689-46C7-A9A1-338626C32856}"/>
                </a:ext>
              </a:extLst>
            </p:cNvPr>
            <p:cNvSpPr txBox="1"/>
            <p:nvPr/>
          </p:nvSpPr>
          <p:spPr>
            <a:xfrm>
              <a:off x="6637292" y="2394263"/>
              <a:ext cx="2822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研究过程以及研究结果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04C2CDF-B5A7-4F10-9618-7EFCD962D21E}"/>
                </a:ext>
              </a:extLst>
            </p:cNvPr>
            <p:cNvSpPr txBox="1"/>
            <p:nvPr/>
          </p:nvSpPr>
          <p:spPr>
            <a:xfrm>
              <a:off x="6637293" y="2788803"/>
              <a:ext cx="3026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ea typeface="微软雅黑" panose="020B0503020204020204" pitchFamily="34" charset="-122"/>
                </a:rPr>
                <a:t>Research Process And Research Results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D5317C-434B-47A3-89F1-D62C3F5A8C4A}"/>
              </a:ext>
            </a:extLst>
          </p:cNvPr>
          <p:cNvGrpSpPr/>
          <p:nvPr/>
        </p:nvGrpSpPr>
        <p:grpSpPr>
          <a:xfrm>
            <a:off x="4609086" y="3093230"/>
            <a:ext cx="4053652" cy="671539"/>
            <a:chOff x="6092485" y="2394263"/>
            <a:chExt cx="4053652" cy="671539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568EE583-BD5E-4B29-950E-1135B2073F84}"/>
                </a:ext>
              </a:extLst>
            </p:cNvPr>
            <p:cNvGrpSpPr/>
            <p:nvPr/>
          </p:nvGrpSpPr>
          <p:grpSpPr>
            <a:xfrm>
              <a:off x="6092485" y="2474440"/>
              <a:ext cx="568242" cy="509446"/>
              <a:chOff x="6092485" y="2456662"/>
              <a:chExt cx="568242" cy="509446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80100634-02E3-4925-8320-32B1B13CA8A8}"/>
                  </a:ext>
                </a:extLst>
              </p:cNvPr>
              <p:cNvSpPr/>
              <p:nvPr/>
            </p:nvSpPr>
            <p:spPr>
              <a:xfrm>
                <a:off x="6121883" y="2456662"/>
                <a:ext cx="509446" cy="509446"/>
              </a:xfrm>
              <a:prstGeom prst="roundRect">
                <a:avLst>
                  <a:gd name="adj" fmla="val 8334"/>
                </a:avLst>
              </a:prstGeom>
              <a:gradFill>
                <a:gsLst>
                  <a:gs pos="68000">
                    <a:schemeClr val="accent2"/>
                  </a:gs>
                  <a:gs pos="15000">
                    <a:schemeClr val="accent1"/>
                  </a:gs>
                </a:gsLst>
                <a:lin ang="2700000" scaled="0"/>
              </a:gradFill>
              <a:ln w="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BF8B3D85-696D-4CD9-9275-18FFA8CF3049}"/>
                  </a:ext>
                </a:extLst>
              </p:cNvPr>
              <p:cNvSpPr txBox="1"/>
              <p:nvPr/>
            </p:nvSpPr>
            <p:spPr>
              <a:xfrm>
                <a:off x="6092485" y="2480553"/>
                <a:ext cx="568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B630C41-59BF-4318-BDCA-2AC419266680}"/>
                </a:ext>
              </a:extLst>
            </p:cNvPr>
            <p:cNvSpPr txBox="1"/>
            <p:nvPr/>
          </p:nvSpPr>
          <p:spPr>
            <a:xfrm>
              <a:off x="6637293" y="2394263"/>
              <a:ext cx="27239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研究的相关讨论和结论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F4B6DDC-F5FC-48F4-8F6D-64D5BBFBEEFE}"/>
                </a:ext>
              </a:extLst>
            </p:cNvPr>
            <p:cNvSpPr txBox="1"/>
            <p:nvPr/>
          </p:nvSpPr>
          <p:spPr>
            <a:xfrm>
              <a:off x="6637292" y="2788803"/>
              <a:ext cx="35088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ea typeface="微软雅黑" panose="020B0503020204020204" pitchFamily="34" charset="-122"/>
                </a:rPr>
                <a:t>Discussions And Conclusions Of The Study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1530ACE3-64C2-4C39-A0C6-57019727D79E}"/>
              </a:ext>
            </a:extLst>
          </p:cNvPr>
          <p:cNvGrpSpPr/>
          <p:nvPr/>
        </p:nvGrpSpPr>
        <p:grpSpPr>
          <a:xfrm>
            <a:off x="8351420" y="3076408"/>
            <a:ext cx="2917226" cy="671539"/>
            <a:chOff x="6092485" y="2394263"/>
            <a:chExt cx="2917226" cy="671539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F304F588-6723-48E0-969D-4A4BC8CEAF4D}"/>
                </a:ext>
              </a:extLst>
            </p:cNvPr>
            <p:cNvGrpSpPr/>
            <p:nvPr/>
          </p:nvGrpSpPr>
          <p:grpSpPr>
            <a:xfrm>
              <a:off x="6092485" y="2474440"/>
              <a:ext cx="568242" cy="509446"/>
              <a:chOff x="6092485" y="2456662"/>
              <a:chExt cx="568242" cy="509446"/>
            </a:xfrm>
          </p:grpSpPr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EA92D7FB-5592-4482-8089-ECA41DD4F024}"/>
                  </a:ext>
                </a:extLst>
              </p:cNvPr>
              <p:cNvSpPr/>
              <p:nvPr/>
            </p:nvSpPr>
            <p:spPr>
              <a:xfrm>
                <a:off x="6121883" y="2456662"/>
                <a:ext cx="509446" cy="509446"/>
              </a:xfrm>
              <a:prstGeom prst="roundRect">
                <a:avLst>
                  <a:gd name="adj" fmla="val 8334"/>
                </a:avLst>
              </a:prstGeom>
              <a:gradFill>
                <a:gsLst>
                  <a:gs pos="68000">
                    <a:schemeClr val="accent2"/>
                  </a:gs>
                  <a:gs pos="15000">
                    <a:schemeClr val="accent1"/>
                  </a:gs>
                </a:gsLst>
                <a:lin ang="2700000" scaled="0"/>
              </a:gradFill>
              <a:ln w="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8C01C2DC-3965-4DB5-8D63-FC7CF86C195B}"/>
                  </a:ext>
                </a:extLst>
              </p:cNvPr>
              <p:cNvSpPr txBox="1"/>
              <p:nvPr/>
            </p:nvSpPr>
            <p:spPr>
              <a:xfrm>
                <a:off x="6092485" y="2480553"/>
                <a:ext cx="568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6D15875-B359-4F5A-B0CB-E8C515814350}"/>
                </a:ext>
              </a:extLst>
            </p:cNvPr>
            <p:cNvSpPr txBox="1"/>
            <p:nvPr/>
          </p:nvSpPr>
          <p:spPr>
            <a:xfrm>
              <a:off x="6637293" y="2394263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不足和展望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1B64406-0C65-47C4-A61B-DE528AEA8D48}"/>
                </a:ext>
              </a:extLst>
            </p:cNvPr>
            <p:cNvSpPr txBox="1"/>
            <p:nvPr/>
          </p:nvSpPr>
          <p:spPr>
            <a:xfrm>
              <a:off x="6637293" y="2788803"/>
              <a:ext cx="2372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ea typeface="微软雅黑" panose="020B0503020204020204" pitchFamily="34" charset="-122"/>
                </a:rPr>
                <a:t>Insufficient And Prospect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DD660CA-FF01-4040-8A7B-18B5184D5CFA}"/>
              </a:ext>
            </a:extLst>
          </p:cNvPr>
          <p:cNvGrpSpPr/>
          <p:nvPr/>
        </p:nvGrpSpPr>
        <p:grpSpPr>
          <a:xfrm>
            <a:off x="4609086" y="4294913"/>
            <a:ext cx="2907008" cy="671539"/>
            <a:chOff x="6092485" y="2394263"/>
            <a:chExt cx="2907008" cy="671539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80D4B85-0BD7-438A-8970-E353767C2531}"/>
                </a:ext>
              </a:extLst>
            </p:cNvPr>
            <p:cNvGrpSpPr/>
            <p:nvPr/>
          </p:nvGrpSpPr>
          <p:grpSpPr>
            <a:xfrm>
              <a:off x="6092485" y="2474440"/>
              <a:ext cx="568242" cy="509446"/>
              <a:chOff x="6092485" y="2456662"/>
              <a:chExt cx="568242" cy="509446"/>
            </a:xfrm>
          </p:grpSpPr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21085ED3-50BF-4808-8683-93129D657BFE}"/>
                  </a:ext>
                </a:extLst>
              </p:cNvPr>
              <p:cNvSpPr/>
              <p:nvPr/>
            </p:nvSpPr>
            <p:spPr>
              <a:xfrm>
                <a:off x="6121883" y="2456662"/>
                <a:ext cx="509446" cy="509446"/>
              </a:xfrm>
              <a:prstGeom prst="roundRect">
                <a:avLst>
                  <a:gd name="adj" fmla="val 8334"/>
                </a:avLst>
              </a:prstGeom>
              <a:gradFill>
                <a:gsLst>
                  <a:gs pos="68000">
                    <a:schemeClr val="accent2"/>
                  </a:gs>
                  <a:gs pos="15000">
                    <a:schemeClr val="accent1"/>
                  </a:gs>
                </a:gsLst>
                <a:lin ang="2700000" scaled="0"/>
              </a:gradFill>
              <a:ln w="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DA2261B9-2B81-457F-8116-8F1319D9A42C}"/>
                  </a:ext>
                </a:extLst>
              </p:cNvPr>
              <p:cNvSpPr txBox="1"/>
              <p:nvPr/>
            </p:nvSpPr>
            <p:spPr>
              <a:xfrm>
                <a:off x="6092485" y="2480553"/>
                <a:ext cx="5682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8EFABE34-488C-4D98-8CA3-4AA675C9EEDE}"/>
                </a:ext>
              </a:extLst>
            </p:cNvPr>
            <p:cNvSpPr txBox="1"/>
            <p:nvPr/>
          </p:nvSpPr>
          <p:spPr>
            <a:xfrm>
              <a:off x="6637293" y="2394263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C1B0B86-9E3C-471B-8AF1-636DD8464E8B}"/>
                </a:ext>
              </a:extLst>
            </p:cNvPr>
            <p:cNvSpPr txBox="1"/>
            <p:nvPr/>
          </p:nvSpPr>
          <p:spPr>
            <a:xfrm>
              <a:off x="6637293" y="2788803"/>
              <a:ext cx="178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references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107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19E217-5E80-45AE-8339-95A1D2BC97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6261100" cy="584775"/>
          </a:xfrm>
        </p:spPr>
        <p:txBody>
          <a:bodyPr/>
          <a:lstStyle/>
          <a:p>
            <a:r>
              <a:rPr lang="zh-CN" altLang="en-US" dirty="0"/>
              <a:t>这页可以用来展示循环关系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92F5253-E805-4082-A54D-26AE56883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912145"/>
              </p:ext>
            </p:extLst>
          </p:nvPr>
        </p:nvGraphicFramePr>
        <p:xfrm>
          <a:off x="-388435" y="1219200"/>
          <a:ext cx="7533270" cy="48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4CF25972-53DE-4152-85E8-A6DDDC689EB9}"/>
              </a:ext>
            </a:extLst>
          </p:cNvPr>
          <p:cNvSpPr/>
          <p:nvPr/>
        </p:nvSpPr>
        <p:spPr>
          <a:xfrm>
            <a:off x="6667500" y="1196867"/>
            <a:ext cx="4851400" cy="1147674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  <a:alpha val="76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1C2B37-290A-4249-9ABC-BA931F596128}"/>
              </a:ext>
            </a:extLst>
          </p:cNvPr>
          <p:cNvSpPr txBox="1"/>
          <p:nvPr/>
        </p:nvSpPr>
        <p:spPr>
          <a:xfrm>
            <a:off x="6892628" y="1308423"/>
            <a:ext cx="273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170416-E06C-4992-B164-93E0D5F8017D}"/>
              </a:ext>
            </a:extLst>
          </p:cNvPr>
          <p:cNvSpPr txBox="1"/>
          <p:nvPr/>
        </p:nvSpPr>
        <p:spPr>
          <a:xfrm>
            <a:off x="6883400" y="1625134"/>
            <a:ext cx="44196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DA8747-E881-40EF-9F70-94A45E963B40}"/>
              </a:ext>
            </a:extLst>
          </p:cNvPr>
          <p:cNvSpPr/>
          <p:nvPr/>
        </p:nvSpPr>
        <p:spPr>
          <a:xfrm>
            <a:off x="6667500" y="2512708"/>
            <a:ext cx="4851400" cy="1147674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  <a:alpha val="76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39E1F7-4827-4ADB-BB8D-26FEC1C56A1D}"/>
              </a:ext>
            </a:extLst>
          </p:cNvPr>
          <p:cNvSpPr txBox="1"/>
          <p:nvPr/>
        </p:nvSpPr>
        <p:spPr>
          <a:xfrm>
            <a:off x="6892628" y="2624715"/>
            <a:ext cx="273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9CB79E-D66F-4098-ABAA-0E46BDE4D9CC}"/>
              </a:ext>
            </a:extLst>
          </p:cNvPr>
          <p:cNvSpPr txBox="1"/>
          <p:nvPr/>
        </p:nvSpPr>
        <p:spPr>
          <a:xfrm>
            <a:off x="6883400" y="2948991"/>
            <a:ext cx="44196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3E260A-7522-4BAE-9B46-0B5C2DB63657}"/>
              </a:ext>
            </a:extLst>
          </p:cNvPr>
          <p:cNvSpPr/>
          <p:nvPr/>
        </p:nvSpPr>
        <p:spPr>
          <a:xfrm>
            <a:off x="6667500" y="3828549"/>
            <a:ext cx="4851400" cy="1147672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  <a:alpha val="76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449282-1D8A-4D70-8673-F720613BAC24}"/>
              </a:ext>
            </a:extLst>
          </p:cNvPr>
          <p:cNvSpPr txBox="1"/>
          <p:nvPr/>
        </p:nvSpPr>
        <p:spPr>
          <a:xfrm>
            <a:off x="6892628" y="3923621"/>
            <a:ext cx="273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B8EB0E-55EF-447D-ACF4-BCE8BAD00F18}"/>
              </a:ext>
            </a:extLst>
          </p:cNvPr>
          <p:cNvSpPr txBox="1"/>
          <p:nvPr/>
        </p:nvSpPr>
        <p:spPr>
          <a:xfrm>
            <a:off x="6883400" y="4264830"/>
            <a:ext cx="44196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8B0794-3874-4CC9-B9B8-213469993978}"/>
              </a:ext>
            </a:extLst>
          </p:cNvPr>
          <p:cNvSpPr/>
          <p:nvPr/>
        </p:nvSpPr>
        <p:spPr>
          <a:xfrm>
            <a:off x="6667500" y="5149844"/>
            <a:ext cx="4851400" cy="1147675"/>
          </a:xfrm>
          <a:prstGeom prst="rect">
            <a:avLst/>
          </a:prstGeom>
          <a:noFill/>
          <a:ln w="25400" cap="flat">
            <a:solidFill>
              <a:schemeClr val="accent2">
                <a:lumMod val="60000"/>
                <a:lumOff val="40000"/>
                <a:alpha val="76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7F5489-28DA-4114-B27D-2E85C45EB48E}"/>
              </a:ext>
            </a:extLst>
          </p:cNvPr>
          <p:cNvSpPr txBox="1"/>
          <p:nvPr/>
        </p:nvSpPr>
        <p:spPr>
          <a:xfrm>
            <a:off x="6892628" y="5244916"/>
            <a:ext cx="273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9895584-C2FC-40BC-9D8B-A5D1E8DBB496}"/>
              </a:ext>
            </a:extLst>
          </p:cNvPr>
          <p:cNvSpPr txBox="1"/>
          <p:nvPr/>
        </p:nvSpPr>
        <p:spPr>
          <a:xfrm>
            <a:off x="6883400" y="5586127"/>
            <a:ext cx="4419600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</p:spTree>
    <p:extLst>
      <p:ext uri="{BB962C8B-B14F-4D97-AF65-F5344CB8AC3E}">
        <p14:creationId xmlns:p14="http://schemas.microsoft.com/office/powerpoint/2010/main" val="763226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B09EC73-84F5-435D-8403-8D69A91D4D5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7251700" cy="584775"/>
          </a:xfrm>
        </p:spPr>
        <p:txBody>
          <a:bodyPr/>
          <a:lstStyle/>
          <a:p>
            <a:r>
              <a:rPr lang="zh-CN" altLang="en-US" dirty="0"/>
              <a:t>这页可以用来展示发散关系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C6159BC-8C1A-481B-A44F-2984EE93A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885676"/>
              </p:ext>
            </p:extLst>
          </p:nvPr>
        </p:nvGraphicFramePr>
        <p:xfrm>
          <a:off x="771475" y="1399778"/>
          <a:ext cx="5176938" cy="4737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椭圆 24">
            <a:extLst>
              <a:ext uri="{FF2B5EF4-FFF2-40B4-BE49-F238E27FC236}">
                <a16:creationId xmlns:a16="http://schemas.microsoft.com/office/drawing/2014/main" id="{C7127053-96A4-4B60-847A-0C075E2986D6}"/>
              </a:ext>
            </a:extLst>
          </p:cNvPr>
          <p:cNvSpPr/>
          <p:nvPr/>
        </p:nvSpPr>
        <p:spPr>
          <a:xfrm>
            <a:off x="7197148" y="4482041"/>
            <a:ext cx="571108" cy="571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C4F8C17-11FF-49A0-94CF-653D790034AD}"/>
              </a:ext>
            </a:extLst>
          </p:cNvPr>
          <p:cNvSpPr/>
          <p:nvPr/>
        </p:nvSpPr>
        <p:spPr>
          <a:xfrm>
            <a:off x="7197148" y="3100353"/>
            <a:ext cx="571108" cy="571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3AD8C0B-7D6C-475A-9D8C-731831135330}"/>
              </a:ext>
            </a:extLst>
          </p:cNvPr>
          <p:cNvSpPr/>
          <p:nvPr/>
        </p:nvSpPr>
        <p:spPr>
          <a:xfrm>
            <a:off x="7197148" y="1718509"/>
            <a:ext cx="571108" cy="571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C1C2F7-EA59-446B-9D36-8F80F277CB9A}"/>
              </a:ext>
            </a:extLst>
          </p:cNvPr>
          <p:cNvSpPr txBox="1"/>
          <p:nvPr/>
        </p:nvSpPr>
        <p:spPr>
          <a:xfrm>
            <a:off x="7257051" y="1934450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71BBB5-4080-4192-8E11-376D8990E63C}"/>
              </a:ext>
            </a:extLst>
          </p:cNvPr>
          <p:cNvSpPr txBox="1"/>
          <p:nvPr/>
        </p:nvSpPr>
        <p:spPr>
          <a:xfrm>
            <a:off x="7247823" y="2334560"/>
            <a:ext cx="4364949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CDB920-432E-403A-8884-1ED4ADAAA17B}"/>
              </a:ext>
            </a:extLst>
          </p:cNvPr>
          <p:cNvSpPr txBox="1"/>
          <p:nvPr/>
        </p:nvSpPr>
        <p:spPr>
          <a:xfrm>
            <a:off x="7257051" y="3326192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1734AA-2CAF-441C-9B25-A21245471DF8}"/>
              </a:ext>
            </a:extLst>
          </p:cNvPr>
          <p:cNvSpPr txBox="1"/>
          <p:nvPr/>
        </p:nvSpPr>
        <p:spPr>
          <a:xfrm>
            <a:off x="7247823" y="3726302"/>
            <a:ext cx="4364949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0AC1C1-A410-4D26-B112-A2D3D9A16C7B}"/>
              </a:ext>
            </a:extLst>
          </p:cNvPr>
          <p:cNvSpPr txBox="1"/>
          <p:nvPr/>
        </p:nvSpPr>
        <p:spPr>
          <a:xfrm>
            <a:off x="7257051" y="4717934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A089FB-3295-4058-8AF7-0AB685A863BC}"/>
              </a:ext>
            </a:extLst>
          </p:cNvPr>
          <p:cNvSpPr txBox="1"/>
          <p:nvPr/>
        </p:nvSpPr>
        <p:spPr>
          <a:xfrm>
            <a:off x="7247823" y="5118044"/>
            <a:ext cx="4364949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</a:t>
            </a:r>
          </a:p>
        </p:txBody>
      </p:sp>
    </p:spTree>
    <p:extLst>
      <p:ext uri="{BB962C8B-B14F-4D97-AF65-F5344CB8AC3E}">
        <p14:creationId xmlns:p14="http://schemas.microsoft.com/office/powerpoint/2010/main" val="81805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96B83D-C62C-4545-8961-46D000048BC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这页可以用来展示一些数据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2D27A9-BB31-44E5-825E-DCDC103C8BD4}"/>
              </a:ext>
            </a:extLst>
          </p:cNvPr>
          <p:cNvSpPr/>
          <p:nvPr/>
        </p:nvSpPr>
        <p:spPr>
          <a:xfrm>
            <a:off x="1237955" y="1779625"/>
            <a:ext cx="2909966" cy="3903734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8C2E19-64B7-4AB9-8477-D08B62EED023}"/>
              </a:ext>
            </a:extLst>
          </p:cNvPr>
          <p:cNvSpPr/>
          <p:nvPr/>
        </p:nvSpPr>
        <p:spPr>
          <a:xfrm>
            <a:off x="4641017" y="1779625"/>
            <a:ext cx="2909966" cy="3903734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6EF291-56C3-4C39-BACC-93AEB85EE7C6}"/>
              </a:ext>
            </a:extLst>
          </p:cNvPr>
          <p:cNvSpPr/>
          <p:nvPr/>
        </p:nvSpPr>
        <p:spPr>
          <a:xfrm>
            <a:off x="1232844" y="1779625"/>
            <a:ext cx="2909954" cy="670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C47D64-B81E-4836-B8E6-6DCD858765A6}"/>
              </a:ext>
            </a:extLst>
          </p:cNvPr>
          <p:cNvSpPr/>
          <p:nvPr/>
        </p:nvSpPr>
        <p:spPr>
          <a:xfrm>
            <a:off x="8049190" y="1779625"/>
            <a:ext cx="2909966" cy="3903734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6A6FA1-342B-47B8-983B-5C3C4F9DAD2E}"/>
              </a:ext>
            </a:extLst>
          </p:cNvPr>
          <p:cNvSpPr txBox="1"/>
          <p:nvPr/>
        </p:nvSpPr>
        <p:spPr>
          <a:xfrm>
            <a:off x="1328070" y="1914727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66E91A-97D2-488A-AFC4-2D7755C80C6D}"/>
              </a:ext>
            </a:extLst>
          </p:cNvPr>
          <p:cNvSpPr txBox="1"/>
          <p:nvPr/>
        </p:nvSpPr>
        <p:spPr>
          <a:xfrm>
            <a:off x="1508504" y="3967636"/>
            <a:ext cx="2358646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7EC951-25FF-4EA5-9F60-A88CD640254D}"/>
              </a:ext>
            </a:extLst>
          </p:cNvPr>
          <p:cNvSpPr/>
          <p:nvPr/>
        </p:nvSpPr>
        <p:spPr>
          <a:xfrm>
            <a:off x="1232844" y="5573291"/>
            <a:ext cx="2909960" cy="110067"/>
          </a:xfrm>
          <a:prstGeom prst="rect">
            <a:avLst/>
          </a:prstGeom>
          <a:solidFill>
            <a:schemeClr val="accent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7B4849-C6F0-42EC-B46F-EC36784933A5}"/>
              </a:ext>
            </a:extLst>
          </p:cNvPr>
          <p:cNvSpPr/>
          <p:nvPr/>
        </p:nvSpPr>
        <p:spPr>
          <a:xfrm>
            <a:off x="4646128" y="5573291"/>
            <a:ext cx="2909960" cy="110067"/>
          </a:xfrm>
          <a:prstGeom prst="rect">
            <a:avLst/>
          </a:prstGeom>
          <a:solidFill>
            <a:schemeClr val="accent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E8BA2C6-6869-48BE-BA02-E3669B637CFC}"/>
              </a:ext>
            </a:extLst>
          </p:cNvPr>
          <p:cNvSpPr/>
          <p:nvPr/>
        </p:nvSpPr>
        <p:spPr>
          <a:xfrm>
            <a:off x="8054295" y="5573291"/>
            <a:ext cx="2909960" cy="110067"/>
          </a:xfrm>
          <a:prstGeom prst="rect">
            <a:avLst/>
          </a:prstGeom>
          <a:solidFill>
            <a:schemeClr val="accent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56FA9-C9C8-4891-B0C5-F5308DA55988}"/>
              </a:ext>
            </a:extLst>
          </p:cNvPr>
          <p:cNvSpPr/>
          <p:nvPr/>
        </p:nvSpPr>
        <p:spPr>
          <a:xfrm>
            <a:off x="4635894" y="1779625"/>
            <a:ext cx="2909954" cy="670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C525E8B-E1A4-4098-8B9F-021F421B5E3D}"/>
              </a:ext>
            </a:extLst>
          </p:cNvPr>
          <p:cNvSpPr txBox="1"/>
          <p:nvPr/>
        </p:nvSpPr>
        <p:spPr>
          <a:xfrm>
            <a:off x="4731120" y="1914727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AB480E-5CC3-4CEF-B848-4BF2DD9DFD9C}"/>
              </a:ext>
            </a:extLst>
          </p:cNvPr>
          <p:cNvSpPr txBox="1"/>
          <p:nvPr/>
        </p:nvSpPr>
        <p:spPr>
          <a:xfrm>
            <a:off x="4911554" y="3967636"/>
            <a:ext cx="2358646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F4B7064-0F7A-4833-B1CF-967F2E7F7762}"/>
              </a:ext>
            </a:extLst>
          </p:cNvPr>
          <p:cNvSpPr/>
          <p:nvPr/>
        </p:nvSpPr>
        <p:spPr>
          <a:xfrm>
            <a:off x="8038944" y="1779625"/>
            <a:ext cx="2909954" cy="6703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C57F7F-FAFC-48F7-8F46-854EB251D567}"/>
              </a:ext>
            </a:extLst>
          </p:cNvPr>
          <p:cNvSpPr txBox="1"/>
          <p:nvPr/>
        </p:nvSpPr>
        <p:spPr>
          <a:xfrm>
            <a:off x="8134170" y="1914727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这里输入你的观点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0645056-65E7-470E-898A-554946B91451}"/>
              </a:ext>
            </a:extLst>
          </p:cNvPr>
          <p:cNvSpPr txBox="1"/>
          <p:nvPr/>
        </p:nvSpPr>
        <p:spPr>
          <a:xfrm>
            <a:off x="8314604" y="3967636"/>
            <a:ext cx="2358646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B9811B-A949-4C56-AAA7-BA012303D880}"/>
              </a:ext>
            </a:extLst>
          </p:cNvPr>
          <p:cNvSpPr txBox="1"/>
          <p:nvPr/>
        </p:nvSpPr>
        <p:spPr>
          <a:xfrm>
            <a:off x="1523836" y="2941816"/>
            <a:ext cx="2343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1000+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（单位）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A3C489-C9FC-4B31-8429-9A6541A22813}"/>
              </a:ext>
            </a:extLst>
          </p:cNvPr>
          <p:cNvSpPr txBox="1"/>
          <p:nvPr/>
        </p:nvSpPr>
        <p:spPr>
          <a:xfrm>
            <a:off x="4933786" y="2941816"/>
            <a:ext cx="2343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80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（单位）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D47F2F9-C313-48FB-AD7F-12D7B1A2DF8F}"/>
              </a:ext>
            </a:extLst>
          </p:cNvPr>
          <p:cNvSpPr txBox="1"/>
          <p:nvPr/>
        </p:nvSpPr>
        <p:spPr>
          <a:xfrm>
            <a:off x="8332516" y="2941816"/>
            <a:ext cx="2343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666+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（单位）</a:t>
            </a:r>
            <a:endParaRPr lang="zh-CN" altLang="en-US" sz="4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59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05BF90A-7C63-4472-A764-192D713F15E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6220460" cy="584775"/>
          </a:xfrm>
        </p:spPr>
        <p:txBody>
          <a:bodyPr/>
          <a:lstStyle/>
          <a:p>
            <a:r>
              <a:rPr lang="zh-CN" altLang="en-US" dirty="0"/>
              <a:t>这页可以用来展示折线图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EA87164-745D-47B1-BCA1-0A38C38BB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788633"/>
              </p:ext>
            </p:extLst>
          </p:nvPr>
        </p:nvGraphicFramePr>
        <p:xfrm>
          <a:off x="623888" y="1262379"/>
          <a:ext cx="10895012" cy="3625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B3AC3037-5B46-49FF-AA9B-132AA9D0C191}"/>
              </a:ext>
            </a:extLst>
          </p:cNvPr>
          <p:cNvSpPr txBox="1"/>
          <p:nvPr/>
        </p:nvSpPr>
        <p:spPr>
          <a:xfrm>
            <a:off x="565148" y="4795077"/>
            <a:ext cx="37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这里输入图表的结论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FC7D19-C62A-408A-8EB7-E83A4251ACE7}"/>
              </a:ext>
            </a:extLst>
          </p:cNvPr>
          <p:cNvSpPr txBox="1"/>
          <p:nvPr/>
        </p:nvSpPr>
        <p:spPr>
          <a:xfrm>
            <a:off x="555145" y="5256742"/>
            <a:ext cx="8979380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8389CA6-2717-4325-9C2B-DA985289E391}"/>
              </a:ext>
            </a:extLst>
          </p:cNvPr>
          <p:cNvSpPr/>
          <p:nvPr/>
        </p:nvSpPr>
        <p:spPr>
          <a:xfrm>
            <a:off x="0" y="4887410"/>
            <a:ext cx="177800" cy="104772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51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3135EE-B3D7-4EC8-946B-8B215C4CCDC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8417422" cy="584775"/>
          </a:xfrm>
        </p:spPr>
        <p:txBody>
          <a:bodyPr/>
          <a:lstStyle/>
          <a:p>
            <a:r>
              <a:rPr lang="zh-CN" altLang="en-US" dirty="0"/>
              <a:t>这页可以展示柱状图（三结论）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E2497DF7-8233-427F-956C-5D054D4F20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738469"/>
              </p:ext>
            </p:extLst>
          </p:nvPr>
        </p:nvGraphicFramePr>
        <p:xfrm>
          <a:off x="598488" y="1412876"/>
          <a:ext cx="5561012" cy="4438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8E60528-EFE2-410B-953E-BC1460DE957A}"/>
              </a:ext>
            </a:extLst>
          </p:cNvPr>
          <p:cNvSpPr txBox="1"/>
          <p:nvPr/>
        </p:nvSpPr>
        <p:spPr>
          <a:xfrm>
            <a:off x="6752928" y="1261051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这里输入图表的结论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E32D46-B1B5-4FFC-BCB6-4A58DBAC4BB6}"/>
              </a:ext>
            </a:extLst>
          </p:cNvPr>
          <p:cNvSpPr txBox="1"/>
          <p:nvPr/>
        </p:nvSpPr>
        <p:spPr>
          <a:xfrm>
            <a:off x="6743700" y="1661161"/>
            <a:ext cx="468630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869843-9F3F-4E7E-A529-85824005D7E1}"/>
              </a:ext>
            </a:extLst>
          </p:cNvPr>
          <p:cNvSpPr txBox="1"/>
          <p:nvPr/>
        </p:nvSpPr>
        <p:spPr>
          <a:xfrm>
            <a:off x="6752928" y="2969883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这里输入图表的结论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B12F5A-8B35-49B8-83E1-F519D7A1EFC4}"/>
              </a:ext>
            </a:extLst>
          </p:cNvPr>
          <p:cNvSpPr txBox="1"/>
          <p:nvPr/>
        </p:nvSpPr>
        <p:spPr>
          <a:xfrm>
            <a:off x="6743700" y="3369993"/>
            <a:ext cx="468630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329CD0-88EF-404A-AC8F-57F6BAE85559}"/>
              </a:ext>
            </a:extLst>
          </p:cNvPr>
          <p:cNvSpPr txBox="1"/>
          <p:nvPr/>
        </p:nvSpPr>
        <p:spPr>
          <a:xfrm>
            <a:off x="6752928" y="4678715"/>
            <a:ext cx="27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这里输入图表的结论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3E5B2A-2DAC-4FDA-AFA9-AB025C44E967}"/>
              </a:ext>
            </a:extLst>
          </p:cNvPr>
          <p:cNvSpPr txBox="1"/>
          <p:nvPr/>
        </p:nvSpPr>
        <p:spPr>
          <a:xfrm>
            <a:off x="6743700" y="5078825"/>
            <a:ext cx="4686300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9379E61-2670-4F4E-B572-C5DA92240B53}"/>
              </a:ext>
            </a:extLst>
          </p:cNvPr>
          <p:cNvCxnSpPr>
            <a:cxnSpLocks/>
          </p:cNvCxnSpPr>
          <p:nvPr/>
        </p:nvCxnSpPr>
        <p:spPr>
          <a:xfrm>
            <a:off x="6837363" y="2826015"/>
            <a:ext cx="4479925" cy="0"/>
          </a:xfrm>
          <a:prstGeom prst="line">
            <a:avLst/>
          </a:prstGeom>
          <a:ln w="12700">
            <a:solidFill>
              <a:schemeClr val="tx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576E466-8183-455A-9653-9748BF3BAA00}"/>
              </a:ext>
            </a:extLst>
          </p:cNvPr>
          <p:cNvCxnSpPr>
            <a:cxnSpLocks/>
          </p:cNvCxnSpPr>
          <p:nvPr/>
        </p:nvCxnSpPr>
        <p:spPr>
          <a:xfrm>
            <a:off x="6837363" y="4534847"/>
            <a:ext cx="4479925" cy="0"/>
          </a:xfrm>
          <a:prstGeom prst="line">
            <a:avLst/>
          </a:prstGeom>
          <a:ln w="12700">
            <a:solidFill>
              <a:schemeClr val="tx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D5A6AFB-5CC9-44DE-959F-4FD19C5D8AC2}"/>
              </a:ext>
            </a:extLst>
          </p:cNvPr>
          <p:cNvGrpSpPr/>
          <p:nvPr/>
        </p:nvGrpSpPr>
        <p:grpSpPr>
          <a:xfrm>
            <a:off x="6640316" y="1338263"/>
            <a:ext cx="147834" cy="246062"/>
            <a:chOff x="6640316" y="1338263"/>
            <a:chExt cx="147834" cy="24606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082F320-3F17-4C52-91CC-055C4136FDA8}"/>
                </a:ext>
              </a:extLst>
            </p:cNvPr>
            <p:cNvSpPr/>
            <p:nvPr/>
          </p:nvSpPr>
          <p:spPr>
            <a:xfrm>
              <a:off x="6721972" y="1338263"/>
              <a:ext cx="66178" cy="246062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D0B750D-375D-44B6-B053-DDDA4D4C3D9B}"/>
                </a:ext>
              </a:extLst>
            </p:cNvPr>
            <p:cNvSpPr/>
            <p:nvPr/>
          </p:nvSpPr>
          <p:spPr>
            <a:xfrm>
              <a:off x="6640316" y="1384300"/>
              <a:ext cx="66178" cy="153988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DE4055C-0206-4A3A-8784-EFA0B0627DA3}"/>
              </a:ext>
            </a:extLst>
          </p:cNvPr>
          <p:cNvGrpSpPr/>
          <p:nvPr/>
        </p:nvGrpSpPr>
        <p:grpSpPr>
          <a:xfrm>
            <a:off x="6640316" y="3043742"/>
            <a:ext cx="147834" cy="246062"/>
            <a:chOff x="6640316" y="1338263"/>
            <a:chExt cx="147834" cy="24606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1D2736-4B43-453E-81C9-688F2BCC3C50}"/>
                </a:ext>
              </a:extLst>
            </p:cNvPr>
            <p:cNvSpPr/>
            <p:nvPr/>
          </p:nvSpPr>
          <p:spPr>
            <a:xfrm>
              <a:off x="6721972" y="1338263"/>
              <a:ext cx="66178" cy="246062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EFA02D-4A41-474B-8B06-537A2D27E3DE}"/>
                </a:ext>
              </a:extLst>
            </p:cNvPr>
            <p:cNvSpPr/>
            <p:nvPr/>
          </p:nvSpPr>
          <p:spPr>
            <a:xfrm>
              <a:off x="6640316" y="1384300"/>
              <a:ext cx="66178" cy="153988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C331E92-441D-4F34-9823-DEFAC2EDA491}"/>
              </a:ext>
            </a:extLst>
          </p:cNvPr>
          <p:cNvGrpSpPr/>
          <p:nvPr/>
        </p:nvGrpSpPr>
        <p:grpSpPr>
          <a:xfrm>
            <a:off x="6640316" y="4755739"/>
            <a:ext cx="147834" cy="246062"/>
            <a:chOff x="6640316" y="1338263"/>
            <a:chExt cx="147834" cy="24606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B2C4696-B089-4D50-8A00-1B8F59CA6F22}"/>
                </a:ext>
              </a:extLst>
            </p:cNvPr>
            <p:cNvSpPr/>
            <p:nvPr/>
          </p:nvSpPr>
          <p:spPr>
            <a:xfrm>
              <a:off x="6721972" y="1338263"/>
              <a:ext cx="66178" cy="246062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0AF6EC5-1ECD-403B-A4EF-F01A9AA7D416}"/>
                </a:ext>
              </a:extLst>
            </p:cNvPr>
            <p:cNvSpPr/>
            <p:nvPr/>
          </p:nvSpPr>
          <p:spPr>
            <a:xfrm>
              <a:off x="6640316" y="1384300"/>
              <a:ext cx="66178" cy="153988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CD59973-C8CA-464A-A79F-406F50192838}"/>
              </a:ext>
            </a:extLst>
          </p:cNvPr>
          <p:cNvGrpSpPr/>
          <p:nvPr/>
        </p:nvGrpSpPr>
        <p:grpSpPr>
          <a:xfrm>
            <a:off x="3824081" y="1741280"/>
            <a:ext cx="632037" cy="367920"/>
            <a:chOff x="3870148" y="1635125"/>
            <a:chExt cx="497561" cy="289639"/>
          </a:xfrm>
        </p:grpSpPr>
        <p:sp>
          <p:nvSpPr>
            <p:cNvPr id="39" name="等腰三角形 37">
              <a:extLst>
                <a:ext uri="{FF2B5EF4-FFF2-40B4-BE49-F238E27FC236}">
                  <a16:creationId xmlns:a16="http://schemas.microsoft.com/office/drawing/2014/main" id="{4EF29C91-B0BB-4295-866A-0FF4B5938448}"/>
                </a:ext>
              </a:extLst>
            </p:cNvPr>
            <p:cNvSpPr/>
            <p:nvPr/>
          </p:nvSpPr>
          <p:spPr>
            <a:xfrm>
              <a:off x="4045112" y="1828087"/>
              <a:ext cx="147632" cy="96677"/>
            </a:xfrm>
            <a:custGeom>
              <a:avLst/>
              <a:gdLst>
                <a:gd name="connsiteX0" fmla="*/ 7783 w 1299473"/>
                <a:gd name="connsiteY0" fmla="*/ 58278 h 850961"/>
                <a:gd name="connsiteX1" fmla="*/ 621458 w 1299473"/>
                <a:gd name="connsiteY1" fmla="*/ 837232 h 850961"/>
                <a:gd name="connsiteX2" fmla="*/ 678015 w 1299473"/>
                <a:gd name="connsiteY2" fmla="*/ 837232 h 850961"/>
                <a:gd name="connsiteX3" fmla="*/ 1291691 w 1299473"/>
                <a:gd name="connsiteY3" fmla="*/ 58278 h 850961"/>
                <a:gd name="connsiteX4" fmla="*/ 1263412 w 1299473"/>
                <a:gd name="connsiteY4" fmla="*/ 0 h 850961"/>
                <a:gd name="connsiteX5" fmla="*/ 36062 w 1299473"/>
                <a:gd name="connsiteY5" fmla="*/ 0 h 850961"/>
                <a:gd name="connsiteX6" fmla="*/ 7783 w 1299473"/>
                <a:gd name="connsiteY6" fmla="*/ 58278 h 8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73" h="850961">
                  <a:moveTo>
                    <a:pt x="7783" y="58278"/>
                  </a:moveTo>
                  <a:lnTo>
                    <a:pt x="621458" y="837232"/>
                  </a:lnTo>
                  <a:cubicBezTo>
                    <a:pt x="635880" y="855538"/>
                    <a:pt x="663593" y="855538"/>
                    <a:pt x="678015" y="837232"/>
                  </a:cubicBezTo>
                  <a:lnTo>
                    <a:pt x="1291691" y="58278"/>
                  </a:lnTo>
                  <a:cubicBezTo>
                    <a:pt x="1310286" y="34676"/>
                    <a:pt x="1293460" y="0"/>
                    <a:pt x="1263412" y="0"/>
                  </a:cubicBezTo>
                  <a:lnTo>
                    <a:pt x="36062" y="0"/>
                  </a:lnTo>
                  <a:cubicBezTo>
                    <a:pt x="6014" y="0"/>
                    <a:pt x="-10812" y="34676"/>
                    <a:pt x="7783" y="58278"/>
                  </a:cubicBezTo>
                </a:path>
              </a:pathLst>
            </a:custGeom>
            <a:solidFill>
              <a:schemeClr val="tx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A5C0E2B-0CA6-4B68-AAB7-6E50DAB0C46F}"/>
                </a:ext>
              </a:extLst>
            </p:cNvPr>
            <p:cNvSpPr/>
            <p:nvPr/>
          </p:nvSpPr>
          <p:spPr>
            <a:xfrm>
              <a:off x="3870148" y="1635125"/>
              <a:ext cx="497561" cy="241300"/>
            </a:xfrm>
            <a:prstGeom prst="roundRect">
              <a:avLst>
                <a:gd name="adj" fmla="val 21251"/>
              </a:avLst>
            </a:prstGeom>
            <a:solidFill>
              <a:schemeClr val="tx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MAX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72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85012D-B316-46A0-A6B7-E93CC64A5A6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8559800" cy="584775"/>
          </a:xfrm>
        </p:spPr>
        <p:txBody>
          <a:bodyPr/>
          <a:lstStyle/>
          <a:p>
            <a:r>
              <a:rPr lang="zh-CN" altLang="en-US" dirty="0"/>
              <a:t>这页可以用来展示柱状图（一个结论）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B8EAC63-0480-45E7-8D70-26E95959F8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807030"/>
              </p:ext>
            </p:extLst>
          </p:nvPr>
        </p:nvGraphicFramePr>
        <p:xfrm>
          <a:off x="598488" y="1028701"/>
          <a:ext cx="10920412" cy="359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94A2998-DBF7-44D1-AE8B-BF685F3DA106}"/>
              </a:ext>
            </a:extLst>
          </p:cNvPr>
          <p:cNvSpPr txBox="1"/>
          <p:nvPr/>
        </p:nvSpPr>
        <p:spPr>
          <a:xfrm>
            <a:off x="565148" y="4795077"/>
            <a:ext cx="377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这里输入图表的结论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163B12-7279-4097-B9E5-C0E11217B9EE}"/>
              </a:ext>
            </a:extLst>
          </p:cNvPr>
          <p:cNvSpPr txBox="1"/>
          <p:nvPr/>
        </p:nvSpPr>
        <p:spPr>
          <a:xfrm>
            <a:off x="555145" y="5429018"/>
            <a:ext cx="8979380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8277A63-0E7D-4607-B2BD-CEFD65A0776F}"/>
              </a:ext>
            </a:extLst>
          </p:cNvPr>
          <p:cNvCxnSpPr>
            <a:cxnSpLocks/>
          </p:cNvCxnSpPr>
          <p:nvPr/>
        </p:nvCxnSpPr>
        <p:spPr>
          <a:xfrm>
            <a:off x="660400" y="5384568"/>
            <a:ext cx="60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014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8938251E-2081-4034-B809-0604A4FF33D5}"/>
              </a:ext>
            </a:extLst>
          </p:cNvPr>
          <p:cNvSpPr/>
          <p:nvPr/>
        </p:nvSpPr>
        <p:spPr>
          <a:xfrm>
            <a:off x="6083300" y="1765730"/>
            <a:ext cx="5422900" cy="37112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44A26C-4E0E-453D-BC4F-ECA25480324F}"/>
              </a:ext>
            </a:extLst>
          </p:cNvPr>
          <p:cNvSpPr/>
          <p:nvPr/>
        </p:nvSpPr>
        <p:spPr>
          <a:xfrm>
            <a:off x="660400" y="1756272"/>
            <a:ext cx="5422900" cy="3720670"/>
          </a:xfrm>
          <a:prstGeom prst="rect">
            <a:avLst/>
          </a:prstGeom>
          <a:solidFill>
            <a:schemeClr val="tx1">
              <a:alpha val="11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832034A-6628-4F01-A80D-B02F3E44696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7899400" cy="584775"/>
          </a:xfrm>
        </p:spPr>
        <p:txBody>
          <a:bodyPr/>
          <a:lstStyle/>
          <a:p>
            <a:r>
              <a:rPr lang="zh-CN" altLang="en-US" dirty="0"/>
              <a:t>这页可以用来展示扇形图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F93A45-A035-4968-A93D-AD9DC603E9CB}"/>
              </a:ext>
            </a:extLst>
          </p:cNvPr>
          <p:cNvSpPr txBox="1"/>
          <p:nvPr/>
        </p:nvSpPr>
        <p:spPr>
          <a:xfrm>
            <a:off x="6607810" y="2343170"/>
            <a:ext cx="437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这里输入图表结论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76EEED-0A18-4193-8181-6641128AE935}"/>
              </a:ext>
            </a:extLst>
          </p:cNvPr>
          <p:cNvSpPr txBox="1"/>
          <p:nvPr/>
        </p:nvSpPr>
        <p:spPr>
          <a:xfrm>
            <a:off x="6607810" y="2927712"/>
            <a:ext cx="4315460" cy="198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学校秉承“明德、敏学、笃行、致远”的校训，弘扬“励学乐教、求实拓新”的精神，坚持“金融为根、育人为本、应用为先、创新为范”的办学理念，建校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年来，学校为社会培养输送了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多万名各类人才，被誉为“华南金融人才摇篮”和“南粤金融黄埔军校”，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4FD56209-11C9-465E-B984-727EBC948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801487"/>
              </p:ext>
            </p:extLst>
          </p:nvPr>
        </p:nvGraphicFramePr>
        <p:xfrm>
          <a:off x="1437187" y="1746813"/>
          <a:ext cx="3869327" cy="3739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743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1E70042-29D3-4AB4-BCE3-BD808B18ABC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7251700" cy="584775"/>
          </a:xfrm>
        </p:spPr>
        <p:txBody>
          <a:bodyPr/>
          <a:lstStyle/>
          <a:p>
            <a:r>
              <a:rPr lang="zh-CN" altLang="en-US" dirty="0"/>
              <a:t>这页可以用来展示表格数据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1E4605D-EAFF-48BA-AE9C-A41954FDC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55086"/>
              </p:ext>
            </p:extLst>
          </p:nvPr>
        </p:nvGraphicFramePr>
        <p:xfrm>
          <a:off x="660400" y="2031271"/>
          <a:ext cx="10872789" cy="2846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0473">
                  <a:extLst>
                    <a:ext uri="{9D8B030D-6E8A-4147-A177-3AD203B41FA5}">
                      <a16:colId xmlns:a16="http://schemas.microsoft.com/office/drawing/2014/main" val="1261532015"/>
                    </a:ext>
                  </a:extLst>
                </a:gridCol>
                <a:gridCol w="2666314">
                  <a:extLst>
                    <a:ext uri="{9D8B030D-6E8A-4147-A177-3AD203B41FA5}">
                      <a16:colId xmlns:a16="http://schemas.microsoft.com/office/drawing/2014/main" val="3643408185"/>
                    </a:ext>
                  </a:extLst>
                </a:gridCol>
                <a:gridCol w="1330815">
                  <a:extLst>
                    <a:ext uri="{9D8B030D-6E8A-4147-A177-3AD203B41FA5}">
                      <a16:colId xmlns:a16="http://schemas.microsoft.com/office/drawing/2014/main" val="716186286"/>
                    </a:ext>
                  </a:extLst>
                </a:gridCol>
                <a:gridCol w="6175187">
                  <a:extLst>
                    <a:ext uri="{9D8B030D-6E8A-4147-A177-3AD203B41FA5}">
                      <a16:colId xmlns:a16="http://schemas.microsoft.com/office/drawing/2014/main" val="46342848"/>
                    </a:ext>
                  </a:extLst>
                </a:gridCol>
              </a:tblGrid>
              <a:tr h="3461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sz="15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5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lang="zh-CN" sz="15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2032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5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数目（单位）</a:t>
                      </a:r>
                      <a:endParaRPr lang="zh-CN" sz="15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5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sz="15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23452"/>
                  </a:ext>
                </a:extLst>
              </a:tr>
              <a:tr h="357129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算法分析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输入解释说明性文字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82864"/>
                  </a:ext>
                </a:extLst>
              </a:tr>
              <a:tr h="357129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问卷调查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输入解释说明性文字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99109"/>
                  </a:ext>
                </a:extLst>
              </a:tr>
              <a:tr h="357129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计算机系统设计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输入解释说明性文字</a:t>
                      </a:r>
                      <a:endParaRPr lang="zh-CN" alt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184948"/>
                  </a:ext>
                </a:extLst>
              </a:tr>
              <a:tr h="357129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编码与测试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输入解释说明性文字</a:t>
                      </a:r>
                      <a:endParaRPr lang="zh-CN" alt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070369"/>
                  </a:ext>
                </a:extLst>
              </a:tr>
              <a:tr h="357129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数据库设计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输入解释说明性文字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4967"/>
                  </a:ext>
                </a:extLst>
              </a:tr>
              <a:tr h="357129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软件开发</a:t>
                      </a:r>
                      <a:r>
                        <a:rPr lang="en-US" altLang="zh-CN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输入解释说明性文字</a:t>
                      </a:r>
                      <a:endParaRPr lang="zh-CN" alt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20775"/>
                  </a:ext>
                </a:extLst>
              </a:tr>
              <a:tr h="357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 计</a:t>
                      </a:r>
                      <a:endParaRPr lang="zh-CN" sz="14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65</a:t>
                      </a:r>
                      <a:endParaRPr lang="zh-CN" sz="14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sz="1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8252" marR="58252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130332"/>
                  </a:ext>
                </a:extLst>
              </a:tr>
            </a:tbl>
          </a:graphicData>
        </a:graphic>
      </p:graphicFrame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0D430BB-4873-4483-B6DE-C87257F92C0F}"/>
              </a:ext>
            </a:extLst>
          </p:cNvPr>
          <p:cNvCxnSpPr>
            <a:cxnSpLocks/>
          </p:cNvCxnSpPr>
          <p:nvPr/>
        </p:nvCxnSpPr>
        <p:spPr>
          <a:xfrm>
            <a:off x="5570220" y="1779674"/>
            <a:ext cx="105156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D18F95B-318E-4BEB-BACE-A9665AAAD331}"/>
              </a:ext>
            </a:extLst>
          </p:cNvPr>
          <p:cNvSpPr txBox="1"/>
          <p:nvPr/>
        </p:nvSpPr>
        <p:spPr>
          <a:xfrm>
            <a:off x="4757420" y="1212976"/>
            <a:ext cx="267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这里输入表格标题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9CDFB8-01AB-4066-925A-9ACABD761205}"/>
              </a:ext>
            </a:extLst>
          </p:cNvPr>
          <p:cNvSpPr/>
          <p:nvPr/>
        </p:nvSpPr>
        <p:spPr>
          <a:xfrm>
            <a:off x="660400" y="5233973"/>
            <a:ext cx="10858500" cy="1029435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38EF4A-BDFF-476A-949F-3716EE19D5D4}"/>
              </a:ext>
            </a:extLst>
          </p:cNvPr>
          <p:cNvSpPr txBox="1"/>
          <p:nvPr/>
        </p:nvSpPr>
        <p:spPr>
          <a:xfrm>
            <a:off x="1606310" y="5360186"/>
            <a:ext cx="8979380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A053B3D-E6BD-4631-867D-7E30557A71E1}"/>
              </a:ext>
            </a:extLst>
          </p:cNvPr>
          <p:cNvSpPr/>
          <p:nvPr/>
        </p:nvSpPr>
        <p:spPr>
          <a:xfrm>
            <a:off x="673100" y="5233973"/>
            <a:ext cx="156633" cy="1001727"/>
          </a:xfrm>
          <a:prstGeom prst="rect">
            <a:avLst/>
          </a:prstGeom>
          <a:solidFill>
            <a:schemeClr val="accent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297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TextPlaceholder 1">
            <a:extLst>
              <a:ext uri="{FF2B5EF4-FFF2-40B4-BE49-F238E27FC236}">
                <a16:creationId xmlns:a16="http://schemas.microsoft.com/office/drawing/2014/main" id="{8B2D2145-0F78-48AC-9CCB-449DB3B6C295}"/>
              </a:ext>
            </a:extLst>
          </p:cNvPr>
          <p:cNvSpPr>
            <a:spLocks noGrp="1"/>
          </p:cNvSpPr>
          <p:nvPr>
            <p:ph type="body" idx="10"/>
            <p:custDataLst>
              <p:tags r:id="rId1"/>
            </p:custDataLst>
          </p:nvPr>
        </p:nvSpPr>
        <p:spPr>
          <a:xfrm>
            <a:off x="660400" y="221964"/>
            <a:ext cx="6553200" cy="584775"/>
          </a:xfrm>
        </p:spPr>
        <p:txBody>
          <a:bodyPr/>
          <a:lstStyle/>
          <a:p>
            <a:r>
              <a:rPr lang="zh-CN" altLang="en-US" dirty="0"/>
              <a:t>这页可以用来展示参考文献</a:t>
            </a:r>
          </a:p>
        </p:txBody>
      </p:sp>
      <p:sp>
        <p:nvSpPr>
          <p:cNvPr id="6" name="PA-矩形 5">
            <a:extLst>
              <a:ext uri="{FF2B5EF4-FFF2-40B4-BE49-F238E27FC236}">
                <a16:creationId xmlns:a16="http://schemas.microsoft.com/office/drawing/2014/main" id="{BE91948C-D8E0-4656-B308-7E474F51DC33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660400" y="1622155"/>
            <a:ext cx="10858500" cy="4251730"/>
          </a:xfrm>
          <a:prstGeom prst="rect">
            <a:avLst/>
          </a:pr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PA-矩形 6">
            <a:extLst>
              <a:ext uri="{FF2B5EF4-FFF2-40B4-BE49-F238E27FC236}">
                <a16:creationId xmlns:a16="http://schemas.microsoft.com/office/drawing/2014/main" id="{847F2A27-98CD-446B-9F21-FB6DCE619C4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60400" y="5768943"/>
            <a:ext cx="10858500" cy="104942"/>
          </a:xfrm>
          <a:prstGeom prst="rect">
            <a:avLst/>
          </a:prstGeom>
          <a:solidFill>
            <a:schemeClr val="accent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PA-矩形 2">
            <a:extLst>
              <a:ext uri="{FF2B5EF4-FFF2-40B4-BE49-F238E27FC236}">
                <a16:creationId xmlns:a16="http://schemas.microsoft.com/office/drawing/2014/main" id="{5513E246-864F-4B77-B804-B3B71503302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57250" y="1879111"/>
            <a:ext cx="10464800" cy="3737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李政权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胡玉柱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刘霞珍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基于熵值法模型的物流上市公司竞争力评价研究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 态经济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),2008(02):40-42+62.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彭焘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物流企业竞争力评价指标体系的建立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山西青年管理干部学院学 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,2012,25(04):73-75.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王涛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邱风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我国物流公司竞争力影响因素分析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家上市公司为例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 业经济研究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,2018(22):85-87.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彭思颖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基于评价系统的中国上市物流公司竞争力研究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[D].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西南大学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,2014.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申海成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 东 省 对 外 贸 易 对 生 态 环 境 的 影 响 分 析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生态经济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,2015,31(06):53-58.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叶继革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余道先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我国出口贸易与环境污染的实证分析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国际贸易问题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,2007(05):72-77.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陈燕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杨义东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基于多元回归分析的中国出口贸易额与环境污染的模型建立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生态经济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,2015,31(06):46-48.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[8]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李克元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新创经济学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[M].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北京：中国时代经济 出版社，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2013.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国家外汇管理局国际收支分析小组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中国国 际收支报告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2017[M].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北京：中国金融出版社，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43B7F6-B066-4FA4-86CA-11F2772DE969}"/>
              </a:ext>
            </a:extLst>
          </p:cNvPr>
          <p:cNvSpPr txBox="1"/>
          <p:nvPr/>
        </p:nvSpPr>
        <p:spPr>
          <a:xfrm>
            <a:off x="10423297" y="4852805"/>
            <a:ext cx="1084775" cy="881380"/>
          </a:xfrm>
          <a:custGeom>
            <a:avLst/>
            <a:gdLst/>
            <a:ahLst/>
            <a:cxnLst/>
            <a:rect l="l" t="t" r="r" b="b"/>
            <a:pathLst>
              <a:path w="946547" h="769070">
                <a:moveTo>
                  <a:pt x="571872" y="0"/>
                </a:moveTo>
                <a:lnTo>
                  <a:pt x="946547" y="0"/>
                </a:lnTo>
                <a:lnTo>
                  <a:pt x="946547" y="364815"/>
                </a:lnTo>
                <a:cubicBezTo>
                  <a:pt x="920254" y="594879"/>
                  <a:pt x="805222" y="729630"/>
                  <a:pt x="601451" y="769070"/>
                </a:cubicBezTo>
                <a:lnTo>
                  <a:pt x="601451" y="611312"/>
                </a:lnTo>
                <a:cubicBezTo>
                  <a:pt x="627744" y="604738"/>
                  <a:pt x="654037" y="585019"/>
                  <a:pt x="680330" y="552153"/>
                </a:cubicBezTo>
                <a:cubicBezTo>
                  <a:pt x="706623" y="519286"/>
                  <a:pt x="723056" y="489707"/>
                  <a:pt x="729630" y="463414"/>
                </a:cubicBezTo>
                <a:lnTo>
                  <a:pt x="729630" y="394395"/>
                </a:lnTo>
                <a:lnTo>
                  <a:pt x="571872" y="394395"/>
                </a:lnTo>
                <a:close/>
                <a:moveTo>
                  <a:pt x="0" y="0"/>
                </a:moveTo>
                <a:lnTo>
                  <a:pt x="374675" y="0"/>
                </a:lnTo>
                <a:lnTo>
                  <a:pt x="374675" y="364815"/>
                </a:lnTo>
                <a:cubicBezTo>
                  <a:pt x="348382" y="601452"/>
                  <a:pt x="233350" y="736203"/>
                  <a:pt x="29579" y="769070"/>
                </a:cubicBezTo>
                <a:lnTo>
                  <a:pt x="29579" y="611312"/>
                </a:lnTo>
                <a:cubicBezTo>
                  <a:pt x="95312" y="604738"/>
                  <a:pt x="138038" y="555439"/>
                  <a:pt x="157758" y="463414"/>
                </a:cubicBezTo>
                <a:lnTo>
                  <a:pt x="157758" y="394395"/>
                </a:lnTo>
                <a:lnTo>
                  <a:pt x="0" y="394395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dirty="0"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5" name="PA-矩形 4">
            <a:extLst>
              <a:ext uri="{FF2B5EF4-FFF2-40B4-BE49-F238E27FC236}">
                <a16:creationId xmlns:a16="http://schemas.microsoft.com/office/drawing/2014/main" id="{86684DD6-5BE4-4480-BB64-BA874B83820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60400" y="1622155"/>
            <a:ext cx="10858500" cy="104942"/>
          </a:xfrm>
          <a:prstGeom prst="rect">
            <a:avLst/>
          </a:prstGeom>
          <a:solidFill>
            <a:schemeClr val="accent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52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占位符 79">
            <a:extLst>
              <a:ext uri="{FF2B5EF4-FFF2-40B4-BE49-F238E27FC236}">
                <a16:creationId xmlns:a16="http://schemas.microsoft.com/office/drawing/2014/main" id="{8B9F66E2-C1B4-47E4-AE7E-35DBD00573C4}"/>
              </a:ext>
            </a:extLst>
          </p:cNvPr>
          <p:cNvSpPr txBox="1"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id="{1B20B620-D946-4326-B868-9EDC6A1B8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可以写一些个性化的结束语</a:t>
            </a:r>
          </a:p>
        </p:txBody>
      </p:sp>
      <p:sp>
        <p:nvSpPr>
          <p:cNvPr id="82" name="文本占位符 81">
            <a:extLst>
              <a:ext uri="{FF2B5EF4-FFF2-40B4-BE49-F238E27FC236}">
                <a16:creationId xmlns:a16="http://schemas.microsoft.com/office/drawing/2014/main" id="{739654BB-AC3C-42D9-B856-C5C7EBB45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答辩人：嘉华欧巴</a:t>
            </a:r>
          </a:p>
        </p:txBody>
      </p:sp>
      <p:sp>
        <p:nvSpPr>
          <p:cNvPr id="83" name="文本占位符 82">
            <a:extLst>
              <a:ext uri="{FF2B5EF4-FFF2-40B4-BE49-F238E27FC236}">
                <a16:creationId xmlns:a16="http://schemas.microsoft.com/office/drawing/2014/main" id="{AB663291-C6A6-4EEB-AA43-2171ECE1F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1425" y="4469871"/>
            <a:ext cx="2089150" cy="369332"/>
          </a:xfrm>
        </p:spPr>
        <p:txBody>
          <a:bodyPr/>
          <a:lstStyle/>
          <a:p>
            <a:r>
              <a:rPr lang="zh-CN" altLang="en-US" dirty="0"/>
              <a:t>指导老师：浣熊</a:t>
            </a:r>
          </a:p>
        </p:txBody>
      </p:sp>
    </p:spTree>
    <p:extLst>
      <p:ext uri="{BB962C8B-B14F-4D97-AF65-F5344CB8AC3E}">
        <p14:creationId xmlns:p14="http://schemas.microsoft.com/office/powerpoint/2010/main" val="358656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2335FD0-0C69-4EF5-967C-AD90506104E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5918200" cy="584775"/>
          </a:xfrm>
        </p:spPr>
        <p:txBody>
          <a:bodyPr/>
          <a:lstStyle/>
          <a:p>
            <a:r>
              <a:rPr lang="zh-CN" altLang="en-US" dirty="0"/>
              <a:t>这页可以用来展示摘要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C8FFED-60DF-44CB-8DD5-1EB13B2175C1}"/>
              </a:ext>
            </a:extLst>
          </p:cNvPr>
          <p:cNvSpPr txBox="1"/>
          <p:nvPr/>
        </p:nvSpPr>
        <p:spPr>
          <a:xfrm>
            <a:off x="1493838" y="1384634"/>
            <a:ext cx="437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15000">
                      <a:schemeClr val="accent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一句话总结一下摘要内容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C5A2E2-F7EB-4FEF-9816-F7829ABE7D32}"/>
              </a:ext>
            </a:extLst>
          </p:cNvPr>
          <p:cNvSpPr txBox="1"/>
          <p:nvPr/>
        </p:nvSpPr>
        <p:spPr>
          <a:xfrm>
            <a:off x="1493838" y="1846299"/>
            <a:ext cx="9204325" cy="1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学校秉承“明德、敏学、笃行、致远”的校训，弘扬“励学乐教、求实拓新”的精神，坚持“金融为根、育人为本、应用为先、创新为范”的办学理念，建校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年来，学校为社会培养输送了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多万名各类人才，被誉为“华南金融人才摇篮”和“南粤金融黄埔军校”，被社会评价为“人才培养有人气、应用研究接地气、金融行业有名气”。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291EEAC-97A7-4A5B-9A47-7F4067AEC710}"/>
              </a:ext>
            </a:extLst>
          </p:cNvPr>
          <p:cNvCxnSpPr>
            <a:cxnSpLocks/>
          </p:cNvCxnSpPr>
          <p:nvPr/>
        </p:nvCxnSpPr>
        <p:spPr>
          <a:xfrm>
            <a:off x="1608773" y="3642255"/>
            <a:ext cx="8929370" cy="0"/>
          </a:xfrm>
          <a:prstGeom prst="line">
            <a:avLst/>
          </a:prstGeom>
          <a:ln w="12700">
            <a:solidFill>
              <a:schemeClr val="tx1">
                <a:alpha val="1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5A9E7B4-3FB0-47E8-B3C9-FCA68AD35BEF}"/>
              </a:ext>
            </a:extLst>
          </p:cNvPr>
          <p:cNvSpPr/>
          <p:nvPr/>
        </p:nvSpPr>
        <p:spPr>
          <a:xfrm>
            <a:off x="1608773" y="4279869"/>
            <a:ext cx="1784954" cy="1036462"/>
          </a:xfrm>
          <a:prstGeom prst="roundRect">
            <a:avLst>
              <a:gd name="adj" fmla="val 9269"/>
            </a:avLst>
          </a:prstGeom>
          <a:solidFill>
            <a:schemeClr val="bg1">
              <a:lumMod val="95000"/>
            </a:schemeClr>
          </a:solidFill>
          <a:ln w="381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5E92388-9EA5-4E2C-8198-5144227BBD74}"/>
              </a:ext>
            </a:extLst>
          </p:cNvPr>
          <p:cNvSpPr/>
          <p:nvPr/>
        </p:nvSpPr>
        <p:spPr>
          <a:xfrm>
            <a:off x="4160871" y="4279869"/>
            <a:ext cx="1784954" cy="1036462"/>
          </a:xfrm>
          <a:prstGeom prst="roundRect">
            <a:avLst>
              <a:gd name="adj" fmla="val 9269"/>
            </a:avLst>
          </a:prstGeom>
          <a:solidFill>
            <a:schemeClr val="bg1">
              <a:lumMod val="95000"/>
            </a:schemeClr>
          </a:solidFill>
          <a:ln w="381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3DB45B4-B7B5-4008-BDBD-5A37D25326A6}"/>
              </a:ext>
            </a:extLst>
          </p:cNvPr>
          <p:cNvSpPr/>
          <p:nvPr/>
        </p:nvSpPr>
        <p:spPr>
          <a:xfrm>
            <a:off x="6712969" y="4279869"/>
            <a:ext cx="1784954" cy="1036462"/>
          </a:xfrm>
          <a:prstGeom prst="roundRect">
            <a:avLst>
              <a:gd name="adj" fmla="val 9269"/>
            </a:avLst>
          </a:prstGeom>
          <a:solidFill>
            <a:schemeClr val="bg1">
              <a:lumMod val="95000"/>
            </a:schemeClr>
          </a:solidFill>
          <a:ln w="381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  <p:extLst>
      <p:ext uri="{BB962C8B-B14F-4D97-AF65-F5344CB8AC3E}">
        <p14:creationId xmlns:p14="http://schemas.microsoft.com/office/powerpoint/2010/main" val="289884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1FACD47-BE59-4721-AE37-9626EA9E9208}"/>
              </a:ext>
            </a:extLst>
          </p:cNvPr>
          <p:cNvSpPr txBox="1"/>
          <p:nvPr/>
        </p:nvSpPr>
        <p:spPr>
          <a:xfrm>
            <a:off x="5538027" y="1241764"/>
            <a:ext cx="1119187" cy="1133475"/>
          </a:xfrm>
          <a:custGeom>
            <a:avLst/>
            <a:gdLst/>
            <a:ahLst/>
            <a:cxnLst/>
            <a:rect l="l" t="t" r="r" b="b"/>
            <a:pathLst>
              <a:path w="1119187" h="1133475">
                <a:moveTo>
                  <a:pt x="385762" y="838200"/>
                </a:moveTo>
                <a:lnTo>
                  <a:pt x="390525" y="838200"/>
                </a:lnTo>
                <a:cubicBezTo>
                  <a:pt x="419100" y="863600"/>
                  <a:pt x="447675" y="881062"/>
                  <a:pt x="476250" y="890587"/>
                </a:cubicBezTo>
                <a:cubicBezTo>
                  <a:pt x="501650" y="896937"/>
                  <a:pt x="514350" y="901700"/>
                  <a:pt x="514350" y="904875"/>
                </a:cubicBezTo>
                <a:lnTo>
                  <a:pt x="514350" y="942975"/>
                </a:lnTo>
                <a:cubicBezTo>
                  <a:pt x="485775" y="974725"/>
                  <a:pt x="460375" y="992187"/>
                  <a:pt x="438150" y="995362"/>
                </a:cubicBezTo>
                <a:cubicBezTo>
                  <a:pt x="403225" y="982662"/>
                  <a:pt x="385762" y="966787"/>
                  <a:pt x="385762" y="947737"/>
                </a:cubicBezTo>
                <a:cubicBezTo>
                  <a:pt x="382587" y="925512"/>
                  <a:pt x="379412" y="906462"/>
                  <a:pt x="376237" y="890587"/>
                </a:cubicBezTo>
                <a:close/>
                <a:moveTo>
                  <a:pt x="738187" y="757237"/>
                </a:moveTo>
                <a:lnTo>
                  <a:pt x="742950" y="757237"/>
                </a:lnTo>
                <a:cubicBezTo>
                  <a:pt x="800100" y="801687"/>
                  <a:pt x="828675" y="835025"/>
                  <a:pt x="828675" y="857250"/>
                </a:cubicBezTo>
                <a:cubicBezTo>
                  <a:pt x="809625" y="885825"/>
                  <a:pt x="787400" y="900112"/>
                  <a:pt x="762000" y="900112"/>
                </a:cubicBezTo>
                <a:lnTo>
                  <a:pt x="623887" y="966787"/>
                </a:lnTo>
                <a:cubicBezTo>
                  <a:pt x="611187" y="979487"/>
                  <a:pt x="587375" y="990600"/>
                  <a:pt x="552450" y="1000125"/>
                </a:cubicBezTo>
                <a:lnTo>
                  <a:pt x="552450" y="1009650"/>
                </a:lnTo>
                <a:cubicBezTo>
                  <a:pt x="558800" y="1009650"/>
                  <a:pt x="561975" y="1011237"/>
                  <a:pt x="561975" y="1014412"/>
                </a:cubicBezTo>
                <a:lnTo>
                  <a:pt x="614362" y="1004887"/>
                </a:lnTo>
                <a:lnTo>
                  <a:pt x="623887" y="1004887"/>
                </a:lnTo>
                <a:cubicBezTo>
                  <a:pt x="671512" y="1001712"/>
                  <a:pt x="700087" y="998537"/>
                  <a:pt x="709612" y="995362"/>
                </a:cubicBezTo>
                <a:lnTo>
                  <a:pt x="719137" y="1000125"/>
                </a:lnTo>
                <a:lnTo>
                  <a:pt x="723900" y="995362"/>
                </a:lnTo>
                <a:cubicBezTo>
                  <a:pt x="727075" y="998537"/>
                  <a:pt x="731837" y="1000125"/>
                  <a:pt x="738187" y="1000125"/>
                </a:cubicBezTo>
                <a:cubicBezTo>
                  <a:pt x="741362" y="1000125"/>
                  <a:pt x="742950" y="998537"/>
                  <a:pt x="742950" y="995362"/>
                </a:cubicBezTo>
                <a:lnTo>
                  <a:pt x="762000" y="1000125"/>
                </a:lnTo>
                <a:cubicBezTo>
                  <a:pt x="908050" y="996950"/>
                  <a:pt x="982662" y="1014412"/>
                  <a:pt x="985837" y="1052512"/>
                </a:cubicBezTo>
                <a:cubicBezTo>
                  <a:pt x="969962" y="1074737"/>
                  <a:pt x="947737" y="1085850"/>
                  <a:pt x="919162" y="1085850"/>
                </a:cubicBezTo>
                <a:cubicBezTo>
                  <a:pt x="919162" y="1089025"/>
                  <a:pt x="912812" y="1090612"/>
                  <a:pt x="900112" y="1090612"/>
                </a:cubicBezTo>
                <a:lnTo>
                  <a:pt x="890587" y="1090612"/>
                </a:lnTo>
                <a:cubicBezTo>
                  <a:pt x="887412" y="1090612"/>
                  <a:pt x="877887" y="1089025"/>
                  <a:pt x="862012" y="1085850"/>
                </a:cubicBezTo>
                <a:lnTo>
                  <a:pt x="842962" y="1085850"/>
                </a:lnTo>
                <a:cubicBezTo>
                  <a:pt x="842962" y="1082675"/>
                  <a:pt x="822325" y="1079500"/>
                  <a:pt x="781050" y="1076325"/>
                </a:cubicBezTo>
                <a:lnTo>
                  <a:pt x="771525" y="1081087"/>
                </a:lnTo>
                <a:cubicBezTo>
                  <a:pt x="723900" y="1074737"/>
                  <a:pt x="679450" y="1073150"/>
                  <a:pt x="638175" y="1076325"/>
                </a:cubicBezTo>
                <a:lnTo>
                  <a:pt x="595312" y="1076325"/>
                </a:lnTo>
                <a:cubicBezTo>
                  <a:pt x="592137" y="1076325"/>
                  <a:pt x="587375" y="1074737"/>
                  <a:pt x="581025" y="1071562"/>
                </a:cubicBezTo>
                <a:cubicBezTo>
                  <a:pt x="577850" y="1074737"/>
                  <a:pt x="573087" y="1076325"/>
                  <a:pt x="566737" y="1076325"/>
                </a:cubicBezTo>
                <a:lnTo>
                  <a:pt x="519112" y="1076325"/>
                </a:lnTo>
                <a:cubicBezTo>
                  <a:pt x="503237" y="1076325"/>
                  <a:pt x="487362" y="1077912"/>
                  <a:pt x="471487" y="1081087"/>
                </a:cubicBezTo>
                <a:lnTo>
                  <a:pt x="452437" y="1081087"/>
                </a:lnTo>
                <a:cubicBezTo>
                  <a:pt x="334962" y="1093787"/>
                  <a:pt x="276225" y="1108075"/>
                  <a:pt x="276225" y="1123950"/>
                </a:cubicBezTo>
                <a:lnTo>
                  <a:pt x="257175" y="1133475"/>
                </a:lnTo>
                <a:cubicBezTo>
                  <a:pt x="219075" y="1120775"/>
                  <a:pt x="193675" y="1109662"/>
                  <a:pt x="180975" y="1100137"/>
                </a:cubicBezTo>
                <a:cubicBezTo>
                  <a:pt x="171450" y="1100137"/>
                  <a:pt x="152400" y="1089025"/>
                  <a:pt x="123825" y="1066800"/>
                </a:cubicBezTo>
                <a:lnTo>
                  <a:pt x="128587" y="1062037"/>
                </a:lnTo>
                <a:cubicBezTo>
                  <a:pt x="131762" y="1065212"/>
                  <a:pt x="134937" y="1066800"/>
                  <a:pt x="138112" y="1066800"/>
                </a:cubicBezTo>
                <a:lnTo>
                  <a:pt x="404812" y="1023937"/>
                </a:lnTo>
                <a:lnTo>
                  <a:pt x="404812" y="1028700"/>
                </a:lnTo>
                <a:cubicBezTo>
                  <a:pt x="404812" y="1025525"/>
                  <a:pt x="452437" y="1020762"/>
                  <a:pt x="547687" y="1014412"/>
                </a:cubicBezTo>
                <a:lnTo>
                  <a:pt x="519112" y="995362"/>
                </a:lnTo>
                <a:lnTo>
                  <a:pt x="566737" y="976312"/>
                </a:lnTo>
                <a:cubicBezTo>
                  <a:pt x="604837" y="928687"/>
                  <a:pt x="633412" y="895350"/>
                  <a:pt x="652462" y="876300"/>
                </a:cubicBezTo>
                <a:cubicBezTo>
                  <a:pt x="661987" y="866775"/>
                  <a:pt x="668337" y="855662"/>
                  <a:pt x="671512" y="842962"/>
                </a:cubicBezTo>
                <a:cubicBezTo>
                  <a:pt x="715962" y="811212"/>
                  <a:pt x="738187" y="782637"/>
                  <a:pt x="738187" y="757237"/>
                </a:cubicBezTo>
                <a:close/>
                <a:moveTo>
                  <a:pt x="685800" y="542925"/>
                </a:moveTo>
                <a:lnTo>
                  <a:pt x="695325" y="542925"/>
                </a:lnTo>
                <a:cubicBezTo>
                  <a:pt x="752475" y="565150"/>
                  <a:pt x="787400" y="581025"/>
                  <a:pt x="800100" y="590550"/>
                </a:cubicBezTo>
                <a:lnTo>
                  <a:pt x="795337" y="604837"/>
                </a:lnTo>
                <a:cubicBezTo>
                  <a:pt x="814387" y="630237"/>
                  <a:pt x="823912" y="647700"/>
                  <a:pt x="823912" y="657225"/>
                </a:cubicBezTo>
                <a:cubicBezTo>
                  <a:pt x="820737" y="657225"/>
                  <a:pt x="812800" y="669925"/>
                  <a:pt x="800100" y="695325"/>
                </a:cubicBezTo>
                <a:cubicBezTo>
                  <a:pt x="784225" y="704850"/>
                  <a:pt x="755650" y="715962"/>
                  <a:pt x="714375" y="728662"/>
                </a:cubicBezTo>
                <a:cubicBezTo>
                  <a:pt x="711200" y="744537"/>
                  <a:pt x="685800" y="760412"/>
                  <a:pt x="638175" y="776287"/>
                </a:cubicBezTo>
                <a:lnTo>
                  <a:pt x="628650" y="776287"/>
                </a:lnTo>
                <a:cubicBezTo>
                  <a:pt x="625475" y="776287"/>
                  <a:pt x="617537" y="771525"/>
                  <a:pt x="604837" y="762000"/>
                </a:cubicBezTo>
                <a:cubicBezTo>
                  <a:pt x="585787" y="765175"/>
                  <a:pt x="565150" y="766762"/>
                  <a:pt x="542925" y="766762"/>
                </a:cubicBezTo>
                <a:lnTo>
                  <a:pt x="519112" y="762000"/>
                </a:lnTo>
                <a:cubicBezTo>
                  <a:pt x="509587" y="796925"/>
                  <a:pt x="493712" y="814387"/>
                  <a:pt x="471487" y="814387"/>
                </a:cubicBezTo>
                <a:cubicBezTo>
                  <a:pt x="471487" y="817562"/>
                  <a:pt x="466725" y="825500"/>
                  <a:pt x="457200" y="838200"/>
                </a:cubicBezTo>
                <a:cubicBezTo>
                  <a:pt x="428625" y="838200"/>
                  <a:pt x="409575" y="820737"/>
                  <a:pt x="400050" y="785812"/>
                </a:cubicBezTo>
                <a:cubicBezTo>
                  <a:pt x="374650" y="738187"/>
                  <a:pt x="357187" y="696912"/>
                  <a:pt x="347662" y="661987"/>
                </a:cubicBezTo>
                <a:cubicBezTo>
                  <a:pt x="338137" y="649287"/>
                  <a:pt x="328612" y="631825"/>
                  <a:pt x="319087" y="609600"/>
                </a:cubicBezTo>
                <a:cubicBezTo>
                  <a:pt x="325437" y="590550"/>
                  <a:pt x="331787" y="581025"/>
                  <a:pt x="338137" y="581025"/>
                </a:cubicBezTo>
                <a:cubicBezTo>
                  <a:pt x="357187" y="584200"/>
                  <a:pt x="374650" y="593725"/>
                  <a:pt x="390525" y="609600"/>
                </a:cubicBezTo>
                <a:cubicBezTo>
                  <a:pt x="403225" y="609600"/>
                  <a:pt x="422275" y="617537"/>
                  <a:pt x="447675" y="633412"/>
                </a:cubicBezTo>
                <a:cubicBezTo>
                  <a:pt x="473075" y="630237"/>
                  <a:pt x="490537" y="647700"/>
                  <a:pt x="500062" y="685800"/>
                </a:cubicBezTo>
                <a:cubicBezTo>
                  <a:pt x="506412" y="711200"/>
                  <a:pt x="514350" y="723900"/>
                  <a:pt x="523875" y="723900"/>
                </a:cubicBezTo>
                <a:cubicBezTo>
                  <a:pt x="590550" y="717550"/>
                  <a:pt x="623887" y="704850"/>
                  <a:pt x="623887" y="685800"/>
                </a:cubicBezTo>
                <a:cubicBezTo>
                  <a:pt x="639762" y="647700"/>
                  <a:pt x="647700" y="623887"/>
                  <a:pt x="647700" y="614362"/>
                </a:cubicBezTo>
                <a:lnTo>
                  <a:pt x="642937" y="614362"/>
                </a:lnTo>
                <a:lnTo>
                  <a:pt x="552450" y="628650"/>
                </a:lnTo>
                <a:cubicBezTo>
                  <a:pt x="530225" y="622300"/>
                  <a:pt x="512762" y="609600"/>
                  <a:pt x="500062" y="590550"/>
                </a:cubicBezTo>
                <a:cubicBezTo>
                  <a:pt x="503237" y="590550"/>
                  <a:pt x="504825" y="588962"/>
                  <a:pt x="504825" y="585787"/>
                </a:cubicBezTo>
                <a:cubicBezTo>
                  <a:pt x="517525" y="588962"/>
                  <a:pt x="523875" y="590550"/>
                  <a:pt x="523875" y="590550"/>
                </a:cubicBezTo>
                <a:lnTo>
                  <a:pt x="542925" y="590550"/>
                </a:lnTo>
                <a:lnTo>
                  <a:pt x="604837" y="590550"/>
                </a:lnTo>
                <a:cubicBezTo>
                  <a:pt x="630237" y="584200"/>
                  <a:pt x="646112" y="579437"/>
                  <a:pt x="652462" y="576262"/>
                </a:cubicBezTo>
                <a:lnTo>
                  <a:pt x="647700" y="561975"/>
                </a:lnTo>
                <a:cubicBezTo>
                  <a:pt x="654050" y="552450"/>
                  <a:pt x="666750" y="546100"/>
                  <a:pt x="685800" y="542925"/>
                </a:cubicBezTo>
                <a:close/>
                <a:moveTo>
                  <a:pt x="671512" y="466725"/>
                </a:moveTo>
                <a:cubicBezTo>
                  <a:pt x="684212" y="466725"/>
                  <a:pt x="704850" y="471487"/>
                  <a:pt x="733425" y="481012"/>
                </a:cubicBezTo>
                <a:cubicBezTo>
                  <a:pt x="749300" y="481012"/>
                  <a:pt x="757237" y="482600"/>
                  <a:pt x="757237" y="485775"/>
                </a:cubicBezTo>
                <a:lnTo>
                  <a:pt x="757237" y="490537"/>
                </a:lnTo>
                <a:cubicBezTo>
                  <a:pt x="747712" y="490537"/>
                  <a:pt x="736600" y="500062"/>
                  <a:pt x="723900" y="519112"/>
                </a:cubicBezTo>
                <a:cubicBezTo>
                  <a:pt x="711200" y="525462"/>
                  <a:pt x="703262" y="528637"/>
                  <a:pt x="700087" y="528637"/>
                </a:cubicBezTo>
                <a:cubicBezTo>
                  <a:pt x="684212" y="522287"/>
                  <a:pt x="674687" y="519112"/>
                  <a:pt x="671512" y="519112"/>
                </a:cubicBezTo>
                <a:cubicBezTo>
                  <a:pt x="668337" y="525462"/>
                  <a:pt x="660400" y="530225"/>
                  <a:pt x="647700" y="533400"/>
                </a:cubicBezTo>
                <a:cubicBezTo>
                  <a:pt x="644525" y="533400"/>
                  <a:pt x="641350" y="533400"/>
                  <a:pt x="638175" y="533400"/>
                </a:cubicBezTo>
                <a:cubicBezTo>
                  <a:pt x="625475" y="536575"/>
                  <a:pt x="603250" y="538162"/>
                  <a:pt x="571500" y="538162"/>
                </a:cubicBezTo>
                <a:lnTo>
                  <a:pt x="538162" y="538162"/>
                </a:lnTo>
                <a:lnTo>
                  <a:pt x="466725" y="552450"/>
                </a:lnTo>
                <a:lnTo>
                  <a:pt x="452437" y="557212"/>
                </a:lnTo>
                <a:cubicBezTo>
                  <a:pt x="446087" y="557212"/>
                  <a:pt x="442912" y="555625"/>
                  <a:pt x="442912" y="552450"/>
                </a:cubicBezTo>
                <a:lnTo>
                  <a:pt x="438150" y="552450"/>
                </a:lnTo>
                <a:cubicBezTo>
                  <a:pt x="409575" y="539750"/>
                  <a:pt x="390525" y="525462"/>
                  <a:pt x="381000" y="509587"/>
                </a:cubicBezTo>
                <a:cubicBezTo>
                  <a:pt x="365125" y="509587"/>
                  <a:pt x="357187" y="506412"/>
                  <a:pt x="357187" y="500062"/>
                </a:cubicBezTo>
                <a:lnTo>
                  <a:pt x="357187" y="495300"/>
                </a:lnTo>
                <a:cubicBezTo>
                  <a:pt x="357187" y="488950"/>
                  <a:pt x="406400" y="484187"/>
                  <a:pt x="504825" y="481012"/>
                </a:cubicBezTo>
                <a:lnTo>
                  <a:pt x="509587" y="481012"/>
                </a:lnTo>
                <a:cubicBezTo>
                  <a:pt x="515937" y="481012"/>
                  <a:pt x="520700" y="479425"/>
                  <a:pt x="523875" y="476250"/>
                </a:cubicBezTo>
                <a:cubicBezTo>
                  <a:pt x="527050" y="476250"/>
                  <a:pt x="528637" y="477837"/>
                  <a:pt x="528637" y="481012"/>
                </a:cubicBezTo>
                <a:cubicBezTo>
                  <a:pt x="541337" y="477837"/>
                  <a:pt x="588962" y="473075"/>
                  <a:pt x="671512" y="466725"/>
                </a:cubicBezTo>
                <a:close/>
                <a:moveTo>
                  <a:pt x="142875" y="390525"/>
                </a:moveTo>
                <a:lnTo>
                  <a:pt x="147637" y="390525"/>
                </a:lnTo>
                <a:cubicBezTo>
                  <a:pt x="147637" y="393700"/>
                  <a:pt x="165100" y="406400"/>
                  <a:pt x="200025" y="428625"/>
                </a:cubicBezTo>
                <a:cubicBezTo>
                  <a:pt x="200025" y="431800"/>
                  <a:pt x="214312" y="452437"/>
                  <a:pt x="242887" y="490537"/>
                </a:cubicBezTo>
                <a:cubicBezTo>
                  <a:pt x="249237" y="496887"/>
                  <a:pt x="252412" y="501650"/>
                  <a:pt x="252412" y="504825"/>
                </a:cubicBezTo>
                <a:lnTo>
                  <a:pt x="252412" y="514350"/>
                </a:lnTo>
                <a:cubicBezTo>
                  <a:pt x="214312" y="542925"/>
                  <a:pt x="184150" y="557212"/>
                  <a:pt x="161925" y="557212"/>
                </a:cubicBezTo>
                <a:cubicBezTo>
                  <a:pt x="76200" y="601662"/>
                  <a:pt x="25400" y="623887"/>
                  <a:pt x="9525" y="623887"/>
                </a:cubicBezTo>
                <a:cubicBezTo>
                  <a:pt x="3175" y="617537"/>
                  <a:pt x="0" y="611187"/>
                  <a:pt x="0" y="604837"/>
                </a:cubicBezTo>
                <a:lnTo>
                  <a:pt x="0" y="600075"/>
                </a:lnTo>
                <a:cubicBezTo>
                  <a:pt x="6350" y="555625"/>
                  <a:pt x="14287" y="533400"/>
                  <a:pt x="23812" y="533400"/>
                </a:cubicBezTo>
                <a:cubicBezTo>
                  <a:pt x="39687" y="523875"/>
                  <a:pt x="74612" y="487362"/>
                  <a:pt x="128587" y="423862"/>
                </a:cubicBezTo>
                <a:cubicBezTo>
                  <a:pt x="138112" y="411162"/>
                  <a:pt x="142875" y="400050"/>
                  <a:pt x="142875" y="390525"/>
                </a:cubicBezTo>
                <a:close/>
                <a:moveTo>
                  <a:pt x="933450" y="328612"/>
                </a:moveTo>
                <a:cubicBezTo>
                  <a:pt x="993775" y="347662"/>
                  <a:pt x="1050925" y="382587"/>
                  <a:pt x="1104900" y="433387"/>
                </a:cubicBezTo>
                <a:cubicBezTo>
                  <a:pt x="1111250" y="446087"/>
                  <a:pt x="1116012" y="454025"/>
                  <a:pt x="1119187" y="457200"/>
                </a:cubicBezTo>
                <a:cubicBezTo>
                  <a:pt x="1119187" y="460375"/>
                  <a:pt x="1117600" y="461962"/>
                  <a:pt x="1114425" y="461962"/>
                </a:cubicBezTo>
                <a:lnTo>
                  <a:pt x="1119187" y="466725"/>
                </a:lnTo>
                <a:cubicBezTo>
                  <a:pt x="1100137" y="492125"/>
                  <a:pt x="1076325" y="511175"/>
                  <a:pt x="1047750" y="523875"/>
                </a:cubicBezTo>
                <a:lnTo>
                  <a:pt x="1042987" y="523875"/>
                </a:lnTo>
                <a:cubicBezTo>
                  <a:pt x="1033462" y="523875"/>
                  <a:pt x="1017587" y="517525"/>
                  <a:pt x="995362" y="504825"/>
                </a:cubicBezTo>
                <a:lnTo>
                  <a:pt x="947737" y="509587"/>
                </a:lnTo>
                <a:cubicBezTo>
                  <a:pt x="941387" y="509587"/>
                  <a:pt x="938212" y="508000"/>
                  <a:pt x="938212" y="504825"/>
                </a:cubicBezTo>
                <a:cubicBezTo>
                  <a:pt x="931862" y="508000"/>
                  <a:pt x="927100" y="509587"/>
                  <a:pt x="923925" y="509587"/>
                </a:cubicBezTo>
                <a:cubicBezTo>
                  <a:pt x="911225" y="509587"/>
                  <a:pt x="896937" y="506412"/>
                  <a:pt x="881062" y="500062"/>
                </a:cubicBezTo>
                <a:cubicBezTo>
                  <a:pt x="874712" y="500062"/>
                  <a:pt x="850900" y="506412"/>
                  <a:pt x="809625" y="519112"/>
                </a:cubicBezTo>
                <a:cubicBezTo>
                  <a:pt x="793750" y="519112"/>
                  <a:pt x="782637" y="514350"/>
                  <a:pt x="776287" y="504825"/>
                </a:cubicBezTo>
                <a:cubicBezTo>
                  <a:pt x="776287" y="501650"/>
                  <a:pt x="790575" y="496887"/>
                  <a:pt x="819150" y="490537"/>
                </a:cubicBezTo>
                <a:cubicBezTo>
                  <a:pt x="844550" y="471487"/>
                  <a:pt x="871537" y="442912"/>
                  <a:pt x="900112" y="404812"/>
                </a:cubicBezTo>
                <a:lnTo>
                  <a:pt x="900112" y="400050"/>
                </a:lnTo>
                <a:lnTo>
                  <a:pt x="885825" y="400050"/>
                </a:lnTo>
                <a:cubicBezTo>
                  <a:pt x="863600" y="403225"/>
                  <a:pt x="849312" y="407987"/>
                  <a:pt x="842962" y="414337"/>
                </a:cubicBezTo>
                <a:lnTo>
                  <a:pt x="809625" y="414337"/>
                </a:lnTo>
                <a:lnTo>
                  <a:pt x="800100" y="404812"/>
                </a:lnTo>
                <a:lnTo>
                  <a:pt x="800100" y="414337"/>
                </a:lnTo>
                <a:lnTo>
                  <a:pt x="771525" y="414337"/>
                </a:lnTo>
                <a:lnTo>
                  <a:pt x="747712" y="419100"/>
                </a:lnTo>
                <a:cubicBezTo>
                  <a:pt x="744537" y="415925"/>
                  <a:pt x="739775" y="414337"/>
                  <a:pt x="733425" y="414337"/>
                </a:cubicBezTo>
                <a:lnTo>
                  <a:pt x="719137" y="419100"/>
                </a:lnTo>
                <a:cubicBezTo>
                  <a:pt x="719137" y="419100"/>
                  <a:pt x="719137" y="417512"/>
                  <a:pt x="719137" y="414337"/>
                </a:cubicBezTo>
                <a:cubicBezTo>
                  <a:pt x="652462" y="423862"/>
                  <a:pt x="563562" y="436562"/>
                  <a:pt x="452437" y="452437"/>
                </a:cubicBezTo>
                <a:cubicBezTo>
                  <a:pt x="401637" y="449262"/>
                  <a:pt x="360362" y="436562"/>
                  <a:pt x="328612" y="414337"/>
                </a:cubicBezTo>
                <a:cubicBezTo>
                  <a:pt x="341312" y="407987"/>
                  <a:pt x="415925" y="396875"/>
                  <a:pt x="552450" y="381000"/>
                </a:cubicBezTo>
                <a:cubicBezTo>
                  <a:pt x="552450" y="377825"/>
                  <a:pt x="588962" y="371475"/>
                  <a:pt x="661987" y="361950"/>
                </a:cubicBezTo>
                <a:cubicBezTo>
                  <a:pt x="700087" y="361950"/>
                  <a:pt x="762000" y="361950"/>
                  <a:pt x="847725" y="361950"/>
                </a:cubicBezTo>
                <a:cubicBezTo>
                  <a:pt x="863600" y="361950"/>
                  <a:pt x="877887" y="361950"/>
                  <a:pt x="890587" y="361950"/>
                </a:cubicBezTo>
                <a:lnTo>
                  <a:pt x="904875" y="361950"/>
                </a:lnTo>
                <a:cubicBezTo>
                  <a:pt x="920750" y="361950"/>
                  <a:pt x="930275" y="354012"/>
                  <a:pt x="933450" y="338137"/>
                </a:cubicBezTo>
                <a:cubicBezTo>
                  <a:pt x="933450" y="334962"/>
                  <a:pt x="933450" y="331787"/>
                  <a:pt x="933450" y="328612"/>
                </a:cubicBezTo>
                <a:close/>
                <a:moveTo>
                  <a:pt x="500062" y="0"/>
                </a:moveTo>
                <a:lnTo>
                  <a:pt x="504825" y="0"/>
                </a:lnTo>
                <a:cubicBezTo>
                  <a:pt x="523875" y="12700"/>
                  <a:pt x="550862" y="22225"/>
                  <a:pt x="585787" y="28575"/>
                </a:cubicBezTo>
                <a:lnTo>
                  <a:pt x="657225" y="76200"/>
                </a:lnTo>
                <a:cubicBezTo>
                  <a:pt x="657225" y="82550"/>
                  <a:pt x="660400" y="88900"/>
                  <a:pt x="666750" y="95250"/>
                </a:cubicBezTo>
                <a:lnTo>
                  <a:pt x="657225" y="147637"/>
                </a:lnTo>
                <a:lnTo>
                  <a:pt x="661987" y="147637"/>
                </a:lnTo>
                <a:cubicBezTo>
                  <a:pt x="706437" y="141287"/>
                  <a:pt x="739775" y="138112"/>
                  <a:pt x="762000" y="138112"/>
                </a:cubicBezTo>
                <a:cubicBezTo>
                  <a:pt x="796925" y="138112"/>
                  <a:pt x="827087" y="146050"/>
                  <a:pt x="852487" y="161925"/>
                </a:cubicBezTo>
                <a:lnTo>
                  <a:pt x="852487" y="166687"/>
                </a:lnTo>
                <a:cubicBezTo>
                  <a:pt x="852487" y="169862"/>
                  <a:pt x="850900" y="173037"/>
                  <a:pt x="847725" y="176212"/>
                </a:cubicBezTo>
                <a:lnTo>
                  <a:pt x="852487" y="180975"/>
                </a:lnTo>
                <a:cubicBezTo>
                  <a:pt x="842962" y="187325"/>
                  <a:pt x="838200" y="193675"/>
                  <a:pt x="838200" y="200025"/>
                </a:cubicBezTo>
                <a:cubicBezTo>
                  <a:pt x="809625" y="212725"/>
                  <a:pt x="781050" y="222250"/>
                  <a:pt x="752475" y="228600"/>
                </a:cubicBezTo>
                <a:cubicBezTo>
                  <a:pt x="749300" y="228600"/>
                  <a:pt x="747712" y="228600"/>
                  <a:pt x="747712" y="228600"/>
                </a:cubicBezTo>
                <a:lnTo>
                  <a:pt x="728662" y="228600"/>
                </a:lnTo>
                <a:lnTo>
                  <a:pt x="704850" y="228600"/>
                </a:lnTo>
                <a:cubicBezTo>
                  <a:pt x="692150" y="228600"/>
                  <a:pt x="671512" y="231775"/>
                  <a:pt x="642937" y="238125"/>
                </a:cubicBezTo>
                <a:cubicBezTo>
                  <a:pt x="633412" y="254000"/>
                  <a:pt x="627062" y="273050"/>
                  <a:pt x="623887" y="295275"/>
                </a:cubicBezTo>
                <a:cubicBezTo>
                  <a:pt x="684212" y="298450"/>
                  <a:pt x="714375" y="304800"/>
                  <a:pt x="714375" y="314325"/>
                </a:cubicBezTo>
                <a:cubicBezTo>
                  <a:pt x="714375" y="333375"/>
                  <a:pt x="695325" y="346075"/>
                  <a:pt x="657225" y="352425"/>
                </a:cubicBezTo>
                <a:cubicBezTo>
                  <a:pt x="638175" y="349250"/>
                  <a:pt x="622300" y="347662"/>
                  <a:pt x="609600" y="347662"/>
                </a:cubicBezTo>
                <a:cubicBezTo>
                  <a:pt x="523875" y="360362"/>
                  <a:pt x="466725" y="368300"/>
                  <a:pt x="438150" y="371475"/>
                </a:cubicBezTo>
                <a:lnTo>
                  <a:pt x="423862" y="371475"/>
                </a:lnTo>
                <a:cubicBezTo>
                  <a:pt x="420687" y="371475"/>
                  <a:pt x="415925" y="373062"/>
                  <a:pt x="409575" y="376237"/>
                </a:cubicBezTo>
                <a:cubicBezTo>
                  <a:pt x="393700" y="376237"/>
                  <a:pt x="384175" y="368300"/>
                  <a:pt x="381000" y="352425"/>
                </a:cubicBezTo>
                <a:cubicBezTo>
                  <a:pt x="381000" y="349250"/>
                  <a:pt x="382587" y="347662"/>
                  <a:pt x="385762" y="347662"/>
                </a:cubicBezTo>
                <a:cubicBezTo>
                  <a:pt x="385762" y="344487"/>
                  <a:pt x="381000" y="338137"/>
                  <a:pt x="371475" y="328612"/>
                </a:cubicBezTo>
                <a:lnTo>
                  <a:pt x="381000" y="323850"/>
                </a:lnTo>
                <a:lnTo>
                  <a:pt x="400050" y="323850"/>
                </a:lnTo>
                <a:lnTo>
                  <a:pt x="409575" y="328612"/>
                </a:lnTo>
                <a:lnTo>
                  <a:pt x="419100" y="328612"/>
                </a:lnTo>
                <a:cubicBezTo>
                  <a:pt x="450850" y="325437"/>
                  <a:pt x="488950" y="319087"/>
                  <a:pt x="533400" y="309562"/>
                </a:cubicBezTo>
                <a:lnTo>
                  <a:pt x="533400" y="290512"/>
                </a:lnTo>
                <a:cubicBezTo>
                  <a:pt x="527050" y="284162"/>
                  <a:pt x="519112" y="269875"/>
                  <a:pt x="509587" y="247650"/>
                </a:cubicBezTo>
                <a:cubicBezTo>
                  <a:pt x="500062" y="247650"/>
                  <a:pt x="495300" y="246062"/>
                  <a:pt x="495300" y="242887"/>
                </a:cubicBezTo>
                <a:cubicBezTo>
                  <a:pt x="409575" y="261937"/>
                  <a:pt x="350837" y="271462"/>
                  <a:pt x="319087" y="271462"/>
                </a:cubicBezTo>
                <a:cubicBezTo>
                  <a:pt x="287337" y="255587"/>
                  <a:pt x="252412" y="238125"/>
                  <a:pt x="214312" y="219075"/>
                </a:cubicBezTo>
                <a:cubicBezTo>
                  <a:pt x="214312" y="219075"/>
                  <a:pt x="214312" y="214312"/>
                  <a:pt x="214312" y="204787"/>
                </a:cubicBezTo>
                <a:cubicBezTo>
                  <a:pt x="220662" y="204787"/>
                  <a:pt x="227012" y="204787"/>
                  <a:pt x="233362" y="204787"/>
                </a:cubicBezTo>
                <a:lnTo>
                  <a:pt x="247650" y="204787"/>
                </a:lnTo>
                <a:cubicBezTo>
                  <a:pt x="333375" y="192087"/>
                  <a:pt x="390525" y="184150"/>
                  <a:pt x="419100" y="180975"/>
                </a:cubicBezTo>
                <a:lnTo>
                  <a:pt x="423862" y="180975"/>
                </a:lnTo>
                <a:cubicBezTo>
                  <a:pt x="436562" y="177800"/>
                  <a:pt x="466725" y="173037"/>
                  <a:pt x="514350" y="166687"/>
                </a:cubicBezTo>
                <a:cubicBezTo>
                  <a:pt x="514350" y="160337"/>
                  <a:pt x="512762" y="146050"/>
                  <a:pt x="509587" y="123825"/>
                </a:cubicBezTo>
                <a:lnTo>
                  <a:pt x="514350" y="119062"/>
                </a:lnTo>
                <a:lnTo>
                  <a:pt x="490537" y="33337"/>
                </a:lnTo>
                <a:cubicBezTo>
                  <a:pt x="493712" y="23812"/>
                  <a:pt x="495300" y="15875"/>
                  <a:pt x="495300" y="9525"/>
                </a:cubicBezTo>
                <a:cubicBezTo>
                  <a:pt x="492125" y="6350"/>
                  <a:pt x="490537" y="4762"/>
                  <a:pt x="490537" y="4762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dirty="0">
              <a:solidFill>
                <a:schemeClr val="accent2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E1D46290-26B5-488B-A1F2-665BCE0B9E5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68835" y="3327401"/>
            <a:ext cx="5454330" cy="646331"/>
          </a:xfrm>
        </p:spPr>
        <p:txBody>
          <a:bodyPr/>
          <a:lstStyle/>
          <a:p>
            <a:r>
              <a:rPr lang="zh-CN" altLang="en-US" dirty="0"/>
              <a:t>研究背景和解决的问题</a:t>
            </a:r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4A9F4AF7-B5DA-4855-8CCF-B8E9C773A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这里输入一些解释说明性文字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2CA6B75-24C8-45E7-891D-7057137D6351}"/>
              </a:ext>
            </a:extLst>
          </p:cNvPr>
          <p:cNvSpPr txBox="1"/>
          <p:nvPr/>
        </p:nvSpPr>
        <p:spPr>
          <a:xfrm>
            <a:off x="4069081" y="6534128"/>
            <a:ext cx="405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「明德敏学，笃行致远」</a:t>
            </a:r>
          </a:p>
        </p:txBody>
      </p:sp>
    </p:spTree>
    <p:extLst>
      <p:ext uri="{BB962C8B-B14F-4D97-AF65-F5344CB8AC3E}">
        <p14:creationId xmlns:p14="http://schemas.microsoft.com/office/powerpoint/2010/main" val="776263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217E3AA-F947-4E22-B12B-514C4D434D85}"/>
              </a:ext>
            </a:extLst>
          </p:cNvPr>
          <p:cNvSpPr txBox="1"/>
          <p:nvPr/>
        </p:nvSpPr>
        <p:spPr>
          <a:xfrm>
            <a:off x="5618957" y="1213189"/>
            <a:ext cx="976313" cy="1152525"/>
          </a:xfrm>
          <a:custGeom>
            <a:avLst/>
            <a:gdLst/>
            <a:ahLst/>
            <a:cxnLst/>
            <a:rect l="l" t="t" r="r" b="b"/>
            <a:pathLst>
              <a:path w="976313" h="1152525">
                <a:moveTo>
                  <a:pt x="447675" y="504825"/>
                </a:moveTo>
                <a:cubicBezTo>
                  <a:pt x="482600" y="508000"/>
                  <a:pt x="500063" y="522287"/>
                  <a:pt x="500063" y="547687"/>
                </a:cubicBezTo>
                <a:cubicBezTo>
                  <a:pt x="509588" y="573087"/>
                  <a:pt x="542925" y="609600"/>
                  <a:pt x="600075" y="657225"/>
                </a:cubicBezTo>
                <a:cubicBezTo>
                  <a:pt x="603250" y="673100"/>
                  <a:pt x="604838" y="682625"/>
                  <a:pt x="604838" y="685800"/>
                </a:cubicBezTo>
                <a:cubicBezTo>
                  <a:pt x="604838" y="695325"/>
                  <a:pt x="601663" y="700087"/>
                  <a:pt x="595313" y="700087"/>
                </a:cubicBezTo>
                <a:lnTo>
                  <a:pt x="595313" y="714375"/>
                </a:lnTo>
                <a:cubicBezTo>
                  <a:pt x="595313" y="717550"/>
                  <a:pt x="584200" y="728662"/>
                  <a:pt x="561975" y="747712"/>
                </a:cubicBezTo>
                <a:cubicBezTo>
                  <a:pt x="565150" y="750887"/>
                  <a:pt x="566738" y="754062"/>
                  <a:pt x="566738" y="757237"/>
                </a:cubicBezTo>
                <a:cubicBezTo>
                  <a:pt x="560388" y="757237"/>
                  <a:pt x="549275" y="774700"/>
                  <a:pt x="533400" y="809625"/>
                </a:cubicBezTo>
                <a:cubicBezTo>
                  <a:pt x="530225" y="809625"/>
                  <a:pt x="515938" y="825500"/>
                  <a:pt x="490538" y="857250"/>
                </a:cubicBezTo>
                <a:lnTo>
                  <a:pt x="471488" y="900112"/>
                </a:lnTo>
                <a:cubicBezTo>
                  <a:pt x="471488" y="909637"/>
                  <a:pt x="492125" y="928687"/>
                  <a:pt x="533400" y="957262"/>
                </a:cubicBezTo>
                <a:cubicBezTo>
                  <a:pt x="555625" y="976312"/>
                  <a:pt x="566738" y="990600"/>
                  <a:pt x="566738" y="1000125"/>
                </a:cubicBezTo>
                <a:cubicBezTo>
                  <a:pt x="554038" y="1041400"/>
                  <a:pt x="544513" y="1063625"/>
                  <a:pt x="538163" y="1066800"/>
                </a:cubicBezTo>
                <a:cubicBezTo>
                  <a:pt x="503238" y="1057275"/>
                  <a:pt x="466725" y="1030287"/>
                  <a:pt x="428625" y="985837"/>
                </a:cubicBezTo>
                <a:cubicBezTo>
                  <a:pt x="381000" y="925512"/>
                  <a:pt x="347663" y="889000"/>
                  <a:pt x="328613" y="876300"/>
                </a:cubicBezTo>
                <a:lnTo>
                  <a:pt x="309563" y="885825"/>
                </a:lnTo>
                <a:cubicBezTo>
                  <a:pt x="312738" y="889000"/>
                  <a:pt x="314325" y="892175"/>
                  <a:pt x="314325" y="895350"/>
                </a:cubicBezTo>
                <a:lnTo>
                  <a:pt x="309563" y="900112"/>
                </a:lnTo>
                <a:lnTo>
                  <a:pt x="300038" y="895350"/>
                </a:lnTo>
                <a:cubicBezTo>
                  <a:pt x="300038" y="911225"/>
                  <a:pt x="288925" y="928687"/>
                  <a:pt x="266700" y="947737"/>
                </a:cubicBezTo>
                <a:cubicBezTo>
                  <a:pt x="254000" y="976312"/>
                  <a:pt x="242888" y="990600"/>
                  <a:pt x="233363" y="990600"/>
                </a:cubicBezTo>
                <a:cubicBezTo>
                  <a:pt x="233363" y="1000125"/>
                  <a:pt x="215900" y="1017587"/>
                  <a:pt x="180975" y="1042987"/>
                </a:cubicBezTo>
                <a:cubicBezTo>
                  <a:pt x="171450" y="1052512"/>
                  <a:pt x="165100" y="1058862"/>
                  <a:pt x="161925" y="1062037"/>
                </a:cubicBezTo>
                <a:cubicBezTo>
                  <a:pt x="161925" y="1068387"/>
                  <a:pt x="155575" y="1076325"/>
                  <a:pt x="142875" y="1085850"/>
                </a:cubicBezTo>
                <a:cubicBezTo>
                  <a:pt x="114300" y="1111250"/>
                  <a:pt x="98425" y="1123950"/>
                  <a:pt x="95250" y="1123950"/>
                </a:cubicBezTo>
                <a:cubicBezTo>
                  <a:pt x="88900" y="1123950"/>
                  <a:pt x="73025" y="1131887"/>
                  <a:pt x="47625" y="1147762"/>
                </a:cubicBezTo>
                <a:lnTo>
                  <a:pt x="28575" y="1152525"/>
                </a:lnTo>
                <a:lnTo>
                  <a:pt x="23813" y="1147762"/>
                </a:lnTo>
                <a:lnTo>
                  <a:pt x="23813" y="1123950"/>
                </a:lnTo>
                <a:lnTo>
                  <a:pt x="85725" y="1062037"/>
                </a:lnTo>
                <a:lnTo>
                  <a:pt x="109538" y="1038225"/>
                </a:lnTo>
                <a:cubicBezTo>
                  <a:pt x="125413" y="1019175"/>
                  <a:pt x="133350" y="1006475"/>
                  <a:pt x="133350" y="1000125"/>
                </a:cubicBezTo>
                <a:cubicBezTo>
                  <a:pt x="117475" y="987425"/>
                  <a:pt x="100013" y="966787"/>
                  <a:pt x="80963" y="938212"/>
                </a:cubicBezTo>
                <a:cubicBezTo>
                  <a:pt x="71438" y="938212"/>
                  <a:pt x="53975" y="889000"/>
                  <a:pt x="28575" y="790575"/>
                </a:cubicBezTo>
                <a:cubicBezTo>
                  <a:pt x="19050" y="768350"/>
                  <a:pt x="9525" y="714375"/>
                  <a:pt x="0" y="628650"/>
                </a:cubicBezTo>
                <a:cubicBezTo>
                  <a:pt x="3175" y="615950"/>
                  <a:pt x="6350" y="609600"/>
                  <a:pt x="9525" y="609600"/>
                </a:cubicBezTo>
                <a:lnTo>
                  <a:pt x="4763" y="595312"/>
                </a:lnTo>
                <a:lnTo>
                  <a:pt x="4763" y="590550"/>
                </a:lnTo>
                <a:lnTo>
                  <a:pt x="23813" y="566737"/>
                </a:lnTo>
                <a:cubicBezTo>
                  <a:pt x="26988" y="566737"/>
                  <a:pt x="38100" y="573087"/>
                  <a:pt x="57150" y="585787"/>
                </a:cubicBezTo>
                <a:cubicBezTo>
                  <a:pt x="82550" y="592137"/>
                  <a:pt x="96838" y="600075"/>
                  <a:pt x="100013" y="609600"/>
                </a:cubicBezTo>
                <a:cubicBezTo>
                  <a:pt x="96838" y="609600"/>
                  <a:pt x="95250" y="609600"/>
                  <a:pt x="95250" y="609600"/>
                </a:cubicBezTo>
                <a:cubicBezTo>
                  <a:pt x="146050" y="638175"/>
                  <a:pt x="185738" y="671512"/>
                  <a:pt x="214313" y="709612"/>
                </a:cubicBezTo>
                <a:lnTo>
                  <a:pt x="214313" y="733425"/>
                </a:lnTo>
                <a:lnTo>
                  <a:pt x="190500" y="781050"/>
                </a:lnTo>
                <a:lnTo>
                  <a:pt x="190500" y="795337"/>
                </a:lnTo>
                <a:cubicBezTo>
                  <a:pt x="187325" y="795337"/>
                  <a:pt x="182563" y="803275"/>
                  <a:pt x="176213" y="819150"/>
                </a:cubicBezTo>
                <a:cubicBezTo>
                  <a:pt x="173038" y="819150"/>
                  <a:pt x="169863" y="823912"/>
                  <a:pt x="166688" y="833437"/>
                </a:cubicBezTo>
                <a:lnTo>
                  <a:pt x="171450" y="838200"/>
                </a:lnTo>
                <a:lnTo>
                  <a:pt x="171450" y="847725"/>
                </a:lnTo>
                <a:cubicBezTo>
                  <a:pt x="168275" y="866775"/>
                  <a:pt x="165100" y="884237"/>
                  <a:pt x="161925" y="900112"/>
                </a:cubicBezTo>
                <a:cubicBezTo>
                  <a:pt x="161925" y="903287"/>
                  <a:pt x="161925" y="906462"/>
                  <a:pt x="161925" y="909637"/>
                </a:cubicBezTo>
                <a:cubicBezTo>
                  <a:pt x="155575" y="931862"/>
                  <a:pt x="152400" y="954087"/>
                  <a:pt x="152400" y="976312"/>
                </a:cubicBezTo>
                <a:cubicBezTo>
                  <a:pt x="168275" y="947737"/>
                  <a:pt x="177800" y="933450"/>
                  <a:pt x="180975" y="933450"/>
                </a:cubicBezTo>
                <a:cubicBezTo>
                  <a:pt x="180975" y="930275"/>
                  <a:pt x="192088" y="906462"/>
                  <a:pt x="214313" y="862012"/>
                </a:cubicBezTo>
                <a:lnTo>
                  <a:pt x="247650" y="790575"/>
                </a:lnTo>
                <a:lnTo>
                  <a:pt x="242888" y="785812"/>
                </a:lnTo>
                <a:lnTo>
                  <a:pt x="242888" y="781050"/>
                </a:lnTo>
                <a:cubicBezTo>
                  <a:pt x="249238" y="781050"/>
                  <a:pt x="257175" y="752475"/>
                  <a:pt x="266700" y="695325"/>
                </a:cubicBezTo>
                <a:cubicBezTo>
                  <a:pt x="279400" y="673100"/>
                  <a:pt x="285750" y="652462"/>
                  <a:pt x="285750" y="633412"/>
                </a:cubicBezTo>
                <a:lnTo>
                  <a:pt x="290513" y="633412"/>
                </a:lnTo>
                <a:cubicBezTo>
                  <a:pt x="338138" y="658812"/>
                  <a:pt x="371475" y="696912"/>
                  <a:pt x="390525" y="747712"/>
                </a:cubicBezTo>
                <a:cubicBezTo>
                  <a:pt x="384175" y="757237"/>
                  <a:pt x="374650" y="777875"/>
                  <a:pt x="361950" y="809625"/>
                </a:cubicBezTo>
                <a:lnTo>
                  <a:pt x="352425" y="809625"/>
                </a:lnTo>
                <a:lnTo>
                  <a:pt x="352425" y="833437"/>
                </a:lnTo>
                <a:cubicBezTo>
                  <a:pt x="352425" y="836612"/>
                  <a:pt x="352425" y="838200"/>
                  <a:pt x="352425" y="838200"/>
                </a:cubicBezTo>
                <a:cubicBezTo>
                  <a:pt x="361950" y="850900"/>
                  <a:pt x="381000" y="863600"/>
                  <a:pt x="409575" y="876300"/>
                </a:cubicBezTo>
                <a:cubicBezTo>
                  <a:pt x="428625" y="825500"/>
                  <a:pt x="442913" y="766762"/>
                  <a:pt x="452438" y="700087"/>
                </a:cubicBezTo>
                <a:lnTo>
                  <a:pt x="452438" y="690562"/>
                </a:lnTo>
                <a:lnTo>
                  <a:pt x="452438" y="652462"/>
                </a:lnTo>
                <a:cubicBezTo>
                  <a:pt x="452438" y="639762"/>
                  <a:pt x="450850" y="615950"/>
                  <a:pt x="447675" y="581025"/>
                </a:cubicBezTo>
                <a:cubicBezTo>
                  <a:pt x="450850" y="581025"/>
                  <a:pt x="454025" y="577850"/>
                  <a:pt x="457200" y="571500"/>
                </a:cubicBezTo>
                <a:cubicBezTo>
                  <a:pt x="454025" y="561975"/>
                  <a:pt x="452438" y="554037"/>
                  <a:pt x="452438" y="547687"/>
                </a:cubicBezTo>
                <a:cubicBezTo>
                  <a:pt x="449263" y="547687"/>
                  <a:pt x="442913" y="555625"/>
                  <a:pt x="433388" y="571500"/>
                </a:cubicBezTo>
                <a:cubicBezTo>
                  <a:pt x="427038" y="571500"/>
                  <a:pt x="414338" y="573087"/>
                  <a:pt x="395288" y="576262"/>
                </a:cubicBezTo>
                <a:cubicBezTo>
                  <a:pt x="395288" y="579437"/>
                  <a:pt x="377825" y="582612"/>
                  <a:pt x="342900" y="585787"/>
                </a:cubicBezTo>
                <a:cubicBezTo>
                  <a:pt x="336550" y="582612"/>
                  <a:pt x="333375" y="579437"/>
                  <a:pt x="333375" y="576262"/>
                </a:cubicBezTo>
                <a:cubicBezTo>
                  <a:pt x="320675" y="588962"/>
                  <a:pt x="312738" y="595312"/>
                  <a:pt x="309563" y="595312"/>
                </a:cubicBezTo>
                <a:lnTo>
                  <a:pt x="309563" y="590550"/>
                </a:lnTo>
                <a:cubicBezTo>
                  <a:pt x="296863" y="596900"/>
                  <a:pt x="277813" y="600075"/>
                  <a:pt x="252413" y="600075"/>
                </a:cubicBezTo>
                <a:cubicBezTo>
                  <a:pt x="252413" y="600075"/>
                  <a:pt x="250825" y="600075"/>
                  <a:pt x="247650" y="600075"/>
                </a:cubicBezTo>
                <a:cubicBezTo>
                  <a:pt x="247650" y="603250"/>
                  <a:pt x="238125" y="606425"/>
                  <a:pt x="219075" y="609600"/>
                </a:cubicBezTo>
                <a:lnTo>
                  <a:pt x="219075" y="604837"/>
                </a:lnTo>
                <a:cubicBezTo>
                  <a:pt x="206375" y="608012"/>
                  <a:pt x="185738" y="611187"/>
                  <a:pt x="157163" y="614362"/>
                </a:cubicBezTo>
                <a:cubicBezTo>
                  <a:pt x="144463" y="611187"/>
                  <a:pt x="138113" y="606425"/>
                  <a:pt x="138113" y="600075"/>
                </a:cubicBezTo>
                <a:lnTo>
                  <a:pt x="142875" y="600075"/>
                </a:lnTo>
                <a:lnTo>
                  <a:pt x="161925" y="595312"/>
                </a:lnTo>
                <a:cubicBezTo>
                  <a:pt x="161925" y="598487"/>
                  <a:pt x="163513" y="600075"/>
                  <a:pt x="166688" y="600075"/>
                </a:cubicBezTo>
                <a:cubicBezTo>
                  <a:pt x="166688" y="596900"/>
                  <a:pt x="168275" y="595312"/>
                  <a:pt x="171450" y="595312"/>
                </a:cubicBezTo>
                <a:lnTo>
                  <a:pt x="180975" y="595312"/>
                </a:lnTo>
                <a:lnTo>
                  <a:pt x="180975" y="600075"/>
                </a:lnTo>
                <a:lnTo>
                  <a:pt x="190500" y="600075"/>
                </a:lnTo>
                <a:lnTo>
                  <a:pt x="185738" y="595312"/>
                </a:lnTo>
                <a:cubicBezTo>
                  <a:pt x="185738" y="588962"/>
                  <a:pt x="200025" y="582612"/>
                  <a:pt x="228600" y="576262"/>
                </a:cubicBezTo>
                <a:lnTo>
                  <a:pt x="233363" y="581025"/>
                </a:lnTo>
                <a:cubicBezTo>
                  <a:pt x="233363" y="577850"/>
                  <a:pt x="249238" y="571500"/>
                  <a:pt x="280988" y="561975"/>
                </a:cubicBezTo>
                <a:cubicBezTo>
                  <a:pt x="280988" y="555625"/>
                  <a:pt x="319088" y="549275"/>
                  <a:pt x="395288" y="542925"/>
                </a:cubicBezTo>
                <a:cubicBezTo>
                  <a:pt x="395288" y="546100"/>
                  <a:pt x="395288" y="547687"/>
                  <a:pt x="395288" y="547687"/>
                </a:cubicBezTo>
                <a:cubicBezTo>
                  <a:pt x="401638" y="538162"/>
                  <a:pt x="409575" y="531812"/>
                  <a:pt x="419100" y="528637"/>
                </a:cubicBezTo>
                <a:cubicBezTo>
                  <a:pt x="419100" y="525462"/>
                  <a:pt x="423863" y="520700"/>
                  <a:pt x="433388" y="514350"/>
                </a:cubicBezTo>
                <a:lnTo>
                  <a:pt x="447675" y="523875"/>
                </a:lnTo>
                <a:lnTo>
                  <a:pt x="447675" y="519112"/>
                </a:lnTo>
                <a:lnTo>
                  <a:pt x="438150" y="509587"/>
                </a:lnTo>
                <a:close/>
                <a:moveTo>
                  <a:pt x="452438" y="404812"/>
                </a:moveTo>
                <a:lnTo>
                  <a:pt x="471488" y="409575"/>
                </a:lnTo>
                <a:lnTo>
                  <a:pt x="481013" y="409575"/>
                </a:lnTo>
                <a:cubicBezTo>
                  <a:pt x="493713" y="415925"/>
                  <a:pt x="500063" y="420687"/>
                  <a:pt x="500063" y="423862"/>
                </a:cubicBezTo>
                <a:lnTo>
                  <a:pt x="500063" y="433387"/>
                </a:lnTo>
                <a:lnTo>
                  <a:pt x="490538" y="447675"/>
                </a:lnTo>
                <a:lnTo>
                  <a:pt x="447675" y="466725"/>
                </a:lnTo>
                <a:cubicBezTo>
                  <a:pt x="447675" y="463550"/>
                  <a:pt x="447675" y="460375"/>
                  <a:pt x="447675" y="457200"/>
                </a:cubicBezTo>
                <a:lnTo>
                  <a:pt x="438150" y="457200"/>
                </a:lnTo>
                <a:lnTo>
                  <a:pt x="428625" y="466725"/>
                </a:lnTo>
                <a:lnTo>
                  <a:pt x="414338" y="461962"/>
                </a:lnTo>
                <a:lnTo>
                  <a:pt x="290513" y="509587"/>
                </a:lnTo>
                <a:lnTo>
                  <a:pt x="238125" y="509587"/>
                </a:lnTo>
                <a:cubicBezTo>
                  <a:pt x="222250" y="509587"/>
                  <a:pt x="190500" y="498475"/>
                  <a:pt x="142875" y="476250"/>
                </a:cubicBezTo>
                <a:cubicBezTo>
                  <a:pt x="142875" y="473075"/>
                  <a:pt x="157163" y="466725"/>
                  <a:pt x="185738" y="457200"/>
                </a:cubicBezTo>
                <a:lnTo>
                  <a:pt x="190500" y="461962"/>
                </a:lnTo>
                <a:cubicBezTo>
                  <a:pt x="190500" y="458787"/>
                  <a:pt x="211138" y="454025"/>
                  <a:pt x="252413" y="447675"/>
                </a:cubicBezTo>
                <a:cubicBezTo>
                  <a:pt x="382588" y="422275"/>
                  <a:pt x="449263" y="407987"/>
                  <a:pt x="452438" y="404812"/>
                </a:cubicBezTo>
                <a:close/>
                <a:moveTo>
                  <a:pt x="414338" y="290512"/>
                </a:moveTo>
                <a:lnTo>
                  <a:pt x="419100" y="290512"/>
                </a:lnTo>
                <a:cubicBezTo>
                  <a:pt x="422275" y="290512"/>
                  <a:pt x="425450" y="292100"/>
                  <a:pt x="428625" y="295275"/>
                </a:cubicBezTo>
                <a:lnTo>
                  <a:pt x="438150" y="290512"/>
                </a:lnTo>
                <a:cubicBezTo>
                  <a:pt x="457200" y="290512"/>
                  <a:pt x="474663" y="298450"/>
                  <a:pt x="490538" y="314325"/>
                </a:cubicBezTo>
                <a:lnTo>
                  <a:pt x="490538" y="319087"/>
                </a:lnTo>
                <a:lnTo>
                  <a:pt x="481013" y="328612"/>
                </a:lnTo>
                <a:lnTo>
                  <a:pt x="485775" y="342900"/>
                </a:lnTo>
                <a:lnTo>
                  <a:pt x="481013" y="347662"/>
                </a:lnTo>
                <a:lnTo>
                  <a:pt x="471488" y="342900"/>
                </a:lnTo>
                <a:cubicBezTo>
                  <a:pt x="471488" y="352425"/>
                  <a:pt x="468313" y="357187"/>
                  <a:pt x="461963" y="357187"/>
                </a:cubicBezTo>
                <a:cubicBezTo>
                  <a:pt x="442913" y="354012"/>
                  <a:pt x="431800" y="352425"/>
                  <a:pt x="428625" y="352425"/>
                </a:cubicBezTo>
                <a:cubicBezTo>
                  <a:pt x="428625" y="355600"/>
                  <a:pt x="425450" y="357187"/>
                  <a:pt x="419100" y="357187"/>
                </a:cubicBezTo>
                <a:lnTo>
                  <a:pt x="409575" y="357187"/>
                </a:lnTo>
                <a:cubicBezTo>
                  <a:pt x="406400" y="357187"/>
                  <a:pt x="361950" y="366712"/>
                  <a:pt x="276225" y="385762"/>
                </a:cubicBezTo>
                <a:lnTo>
                  <a:pt x="266700" y="385762"/>
                </a:lnTo>
                <a:cubicBezTo>
                  <a:pt x="215900" y="379412"/>
                  <a:pt x="180975" y="369887"/>
                  <a:pt x="161925" y="357187"/>
                </a:cubicBezTo>
                <a:cubicBezTo>
                  <a:pt x="161925" y="350837"/>
                  <a:pt x="163513" y="347662"/>
                  <a:pt x="166688" y="347662"/>
                </a:cubicBezTo>
                <a:lnTo>
                  <a:pt x="195263" y="347662"/>
                </a:lnTo>
                <a:cubicBezTo>
                  <a:pt x="198438" y="347662"/>
                  <a:pt x="200025" y="349250"/>
                  <a:pt x="200025" y="352425"/>
                </a:cubicBezTo>
                <a:cubicBezTo>
                  <a:pt x="234950" y="342900"/>
                  <a:pt x="254000" y="334962"/>
                  <a:pt x="257175" y="328612"/>
                </a:cubicBezTo>
                <a:lnTo>
                  <a:pt x="266700" y="333375"/>
                </a:lnTo>
                <a:cubicBezTo>
                  <a:pt x="266700" y="330200"/>
                  <a:pt x="269875" y="328612"/>
                  <a:pt x="276225" y="328612"/>
                </a:cubicBezTo>
                <a:lnTo>
                  <a:pt x="409575" y="295275"/>
                </a:lnTo>
                <a:cubicBezTo>
                  <a:pt x="409575" y="292100"/>
                  <a:pt x="411163" y="290512"/>
                  <a:pt x="414338" y="290512"/>
                </a:cubicBezTo>
                <a:close/>
                <a:moveTo>
                  <a:pt x="614363" y="0"/>
                </a:moveTo>
                <a:lnTo>
                  <a:pt x="657225" y="38100"/>
                </a:lnTo>
                <a:cubicBezTo>
                  <a:pt x="657225" y="50800"/>
                  <a:pt x="677863" y="73025"/>
                  <a:pt x="719138" y="104775"/>
                </a:cubicBezTo>
                <a:cubicBezTo>
                  <a:pt x="719138" y="107950"/>
                  <a:pt x="731838" y="127000"/>
                  <a:pt x="757238" y="161925"/>
                </a:cubicBezTo>
                <a:cubicBezTo>
                  <a:pt x="760413" y="168275"/>
                  <a:pt x="763588" y="171450"/>
                  <a:pt x="766763" y="171450"/>
                </a:cubicBezTo>
                <a:lnTo>
                  <a:pt x="785813" y="171450"/>
                </a:lnTo>
                <a:lnTo>
                  <a:pt x="795338" y="171450"/>
                </a:lnTo>
                <a:cubicBezTo>
                  <a:pt x="801688" y="171450"/>
                  <a:pt x="808038" y="169862"/>
                  <a:pt x="814388" y="166687"/>
                </a:cubicBezTo>
                <a:cubicBezTo>
                  <a:pt x="820738" y="169862"/>
                  <a:pt x="823913" y="171450"/>
                  <a:pt x="823913" y="171450"/>
                </a:cubicBezTo>
                <a:cubicBezTo>
                  <a:pt x="827088" y="171450"/>
                  <a:pt x="835025" y="171450"/>
                  <a:pt x="847725" y="171450"/>
                </a:cubicBezTo>
                <a:cubicBezTo>
                  <a:pt x="854075" y="171450"/>
                  <a:pt x="858838" y="171450"/>
                  <a:pt x="862013" y="171450"/>
                </a:cubicBezTo>
                <a:lnTo>
                  <a:pt x="866775" y="171450"/>
                </a:lnTo>
                <a:lnTo>
                  <a:pt x="871538" y="171450"/>
                </a:lnTo>
                <a:cubicBezTo>
                  <a:pt x="871538" y="171450"/>
                  <a:pt x="873125" y="171450"/>
                  <a:pt x="876300" y="171450"/>
                </a:cubicBezTo>
                <a:cubicBezTo>
                  <a:pt x="876300" y="168275"/>
                  <a:pt x="862013" y="133350"/>
                  <a:pt x="833438" y="66675"/>
                </a:cubicBezTo>
                <a:lnTo>
                  <a:pt x="833438" y="57150"/>
                </a:lnTo>
                <a:lnTo>
                  <a:pt x="838200" y="57150"/>
                </a:lnTo>
                <a:cubicBezTo>
                  <a:pt x="869950" y="66675"/>
                  <a:pt x="890588" y="80962"/>
                  <a:pt x="900113" y="100012"/>
                </a:cubicBezTo>
                <a:cubicBezTo>
                  <a:pt x="938213" y="134937"/>
                  <a:pt x="957263" y="153987"/>
                  <a:pt x="957263" y="157162"/>
                </a:cubicBezTo>
                <a:cubicBezTo>
                  <a:pt x="954088" y="163512"/>
                  <a:pt x="952500" y="168275"/>
                  <a:pt x="952500" y="171450"/>
                </a:cubicBezTo>
                <a:cubicBezTo>
                  <a:pt x="952500" y="171450"/>
                  <a:pt x="952500" y="173037"/>
                  <a:pt x="952500" y="176212"/>
                </a:cubicBezTo>
                <a:lnTo>
                  <a:pt x="933450" y="200025"/>
                </a:lnTo>
                <a:cubicBezTo>
                  <a:pt x="917575" y="196850"/>
                  <a:pt x="903288" y="190500"/>
                  <a:pt x="890588" y="180975"/>
                </a:cubicBezTo>
                <a:cubicBezTo>
                  <a:pt x="890588" y="200025"/>
                  <a:pt x="881063" y="209550"/>
                  <a:pt x="862013" y="209550"/>
                </a:cubicBezTo>
                <a:cubicBezTo>
                  <a:pt x="858838" y="215900"/>
                  <a:pt x="850900" y="219075"/>
                  <a:pt x="838200" y="219075"/>
                </a:cubicBezTo>
                <a:cubicBezTo>
                  <a:pt x="838200" y="219075"/>
                  <a:pt x="830263" y="219075"/>
                  <a:pt x="814388" y="219075"/>
                </a:cubicBezTo>
                <a:cubicBezTo>
                  <a:pt x="814388" y="228600"/>
                  <a:pt x="800100" y="234950"/>
                  <a:pt x="771525" y="238125"/>
                </a:cubicBezTo>
                <a:cubicBezTo>
                  <a:pt x="771525" y="254000"/>
                  <a:pt x="769938" y="261937"/>
                  <a:pt x="766763" y="261937"/>
                </a:cubicBezTo>
                <a:lnTo>
                  <a:pt x="771525" y="280987"/>
                </a:lnTo>
                <a:cubicBezTo>
                  <a:pt x="771525" y="325437"/>
                  <a:pt x="779463" y="381000"/>
                  <a:pt x="795338" y="447675"/>
                </a:cubicBezTo>
                <a:lnTo>
                  <a:pt x="790575" y="457200"/>
                </a:lnTo>
                <a:cubicBezTo>
                  <a:pt x="796925" y="476250"/>
                  <a:pt x="803275" y="506412"/>
                  <a:pt x="809625" y="547687"/>
                </a:cubicBezTo>
                <a:lnTo>
                  <a:pt x="804863" y="561975"/>
                </a:lnTo>
                <a:cubicBezTo>
                  <a:pt x="811213" y="571500"/>
                  <a:pt x="822325" y="615950"/>
                  <a:pt x="838200" y="695325"/>
                </a:cubicBezTo>
                <a:cubicBezTo>
                  <a:pt x="838200" y="711200"/>
                  <a:pt x="868363" y="800100"/>
                  <a:pt x="928688" y="962025"/>
                </a:cubicBezTo>
                <a:cubicBezTo>
                  <a:pt x="960438" y="1025525"/>
                  <a:pt x="976313" y="1063625"/>
                  <a:pt x="976313" y="1076325"/>
                </a:cubicBezTo>
                <a:cubicBezTo>
                  <a:pt x="976313" y="1098550"/>
                  <a:pt x="968375" y="1112837"/>
                  <a:pt x="952500" y="1119187"/>
                </a:cubicBezTo>
                <a:lnTo>
                  <a:pt x="952500" y="1123950"/>
                </a:lnTo>
                <a:lnTo>
                  <a:pt x="947738" y="1123950"/>
                </a:lnTo>
                <a:cubicBezTo>
                  <a:pt x="925513" y="1117600"/>
                  <a:pt x="885825" y="1074737"/>
                  <a:pt x="828675" y="995362"/>
                </a:cubicBezTo>
                <a:cubicBezTo>
                  <a:pt x="815975" y="976312"/>
                  <a:pt x="809625" y="966787"/>
                  <a:pt x="809625" y="966787"/>
                </a:cubicBezTo>
                <a:cubicBezTo>
                  <a:pt x="774700" y="928687"/>
                  <a:pt x="731838" y="847725"/>
                  <a:pt x="681038" y="723900"/>
                </a:cubicBezTo>
                <a:cubicBezTo>
                  <a:pt x="658813" y="666750"/>
                  <a:pt x="644525" y="630237"/>
                  <a:pt x="638175" y="614362"/>
                </a:cubicBezTo>
                <a:cubicBezTo>
                  <a:pt x="615950" y="531812"/>
                  <a:pt x="604838" y="482600"/>
                  <a:pt x="604838" y="466725"/>
                </a:cubicBezTo>
                <a:cubicBezTo>
                  <a:pt x="592138" y="396875"/>
                  <a:pt x="581025" y="320675"/>
                  <a:pt x="571500" y="238125"/>
                </a:cubicBezTo>
                <a:cubicBezTo>
                  <a:pt x="568325" y="238125"/>
                  <a:pt x="557213" y="238125"/>
                  <a:pt x="538163" y="238125"/>
                </a:cubicBezTo>
                <a:cubicBezTo>
                  <a:pt x="506413" y="238125"/>
                  <a:pt x="490538" y="238125"/>
                  <a:pt x="490538" y="238125"/>
                </a:cubicBezTo>
                <a:cubicBezTo>
                  <a:pt x="487363" y="238125"/>
                  <a:pt x="484188" y="238125"/>
                  <a:pt x="481013" y="238125"/>
                </a:cubicBezTo>
                <a:cubicBezTo>
                  <a:pt x="477838" y="238125"/>
                  <a:pt x="468313" y="238125"/>
                  <a:pt x="452438" y="238125"/>
                </a:cubicBezTo>
                <a:cubicBezTo>
                  <a:pt x="449263" y="238125"/>
                  <a:pt x="446088" y="238125"/>
                  <a:pt x="442913" y="238125"/>
                </a:cubicBezTo>
                <a:cubicBezTo>
                  <a:pt x="442913" y="241300"/>
                  <a:pt x="382588" y="250825"/>
                  <a:pt x="261938" y="266700"/>
                </a:cubicBezTo>
                <a:cubicBezTo>
                  <a:pt x="261938" y="273050"/>
                  <a:pt x="246063" y="280987"/>
                  <a:pt x="214313" y="290512"/>
                </a:cubicBezTo>
                <a:lnTo>
                  <a:pt x="204788" y="290512"/>
                </a:lnTo>
                <a:cubicBezTo>
                  <a:pt x="195263" y="290512"/>
                  <a:pt x="173038" y="279400"/>
                  <a:pt x="138113" y="257175"/>
                </a:cubicBezTo>
                <a:cubicBezTo>
                  <a:pt x="93663" y="244475"/>
                  <a:pt x="71438" y="238125"/>
                  <a:pt x="71438" y="238125"/>
                </a:cubicBezTo>
                <a:cubicBezTo>
                  <a:pt x="74613" y="234950"/>
                  <a:pt x="85725" y="228600"/>
                  <a:pt x="104775" y="219075"/>
                </a:cubicBezTo>
                <a:cubicBezTo>
                  <a:pt x="114300" y="222250"/>
                  <a:pt x="122238" y="223837"/>
                  <a:pt x="128588" y="223837"/>
                </a:cubicBezTo>
                <a:cubicBezTo>
                  <a:pt x="128588" y="217487"/>
                  <a:pt x="150813" y="209550"/>
                  <a:pt x="195263" y="200025"/>
                </a:cubicBezTo>
                <a:cubicBezTo>
                  <a:pt x="201613" y="200025"/>
                  <a:pt x="204788" y="200025"/>
                  <a:pt x="204788" y="200025"/>
                </a:cubicBezTo>
                <a:cubicBezTo>
                  <a:pt x="220663" y="196850"/>
                  <a:pt x="230188" y="195262"/>
                  <a:pt x="233363" y="195262"/>
                </a:cubicBezTo>
                <a:lnTo>
                  <a:pt x="247650" y="195262"/>
                </a:lnTo>
                <a:lnTo>
                  <a:pt x="252413" y="200025"/>
                </a:lnTo>
                <a:cubicBezTo>
                  <a:pt x="252413" y="193675"/>
                  <a:pt x="338138" y="185737"/>
                  <a:pt x="509588" y="176212"/>
                </a:cubicBezTo>
                <a:cubicBezTo>
                  <a:pt x="519113" y="176212"/>
                  <a:pt x="536575" y="176212"/>
                  <a:pt x="561975" y="176212"/>
                </a:cubicBezTo>
                <a:cubicBezTo>
                  <a:pt x="561975" y="125412"/>
                  <a:pt x="560388" y="96837"/>
                  <a:pt x="557213" y="90487"/>
                </a:cubicBezTo>
                <a:cubicBezTo>
                  <a:pt x="560388" y="77787"/>
                  <a:pt x="561975" y="71437"/>
                  <a:pt x="561975" y="71437"/>
                </a:cubicBezTo>
                <a:lnTo>
                  <a:pt x="561975" y="66675"/>
                </a:lnTo>
                <a:cubicBezTo>
                  <a:pt x="577850" y="28575"/>
                  <a:pt x="590550" y="9525"/>
                  <a:pt x="600075" y="9525"/>
                </a:cubicBezTo>
                <a:cubicBezTo>
                  <a:pt x="606425" y="9525"/>
                  <a:pt x="611188" y="6350"/>
                  <a:pt x="61436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dirty="0">
              <a:solidFill>
                <a:schemeClr val="accent2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E1D46290-26B5-488B-A1F2-665BCE0B9E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研究过程以及研究结果</a:t>
            </a:r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4A9F4AF7-B5DA-4855-8CCF-B8E9C773A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这里输入一些解释说明性文字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2CA6B75-24C8-45E7-891D-7057137D6351}"/>
              </a:ext>
            </a:extLst>
          </p:cNvPr>
          <p:cNvSpPr txBox="1"/>
          <p:nvPr/>
        </p:nvSpPr>
        <p:spPr>
          <a:xfrm>
            <a:off x="4069081" y="6534128"/>
            <a:ext cx="405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「明德敏学，笃行致远」</a:t>
            </a:r>
          </a:p>
        </p:txBody>
      </p:sp>
    </p:spTree>
    <p:extLst>
      <p:ext uri="{BB962C8B-B14F-4D97-AF65-F5344CB8AC3E}">
        <p14:creationId xmlns:p14="http://schemas.microsoft.com/office/powerpoint/2010/main" val="2329522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43E7484-E857-47AA-AFE0-63773BE27611}"/>
              </a:ext>
            </a:extLst>
          </p:cNvPr>
          <p:cNvSpPr txBox="1"/>
          <p:nvPr/>
        </p:nvSpPr>
        <p:spPr>
          <a:xfrm>
            <a:off x="5566602" y="1237001"/>
            <a:ext cx="1023937" cy="1128713"/>
          </a:xfrm>
          <a:custGeom>
            <a:avLst/>
            <a:gdLst/>
            <a:ahLst/>
            <a:cxnLst/>
            <a:rect l="l" t="t" r="r" b="b"/>
            <a:pathLst>
              <a:path w="1023937" h="1128713">
                <a:moveTo>
                  <a:pt x="623887" y="1004888"/>
                </a:moveTo>
                <a:lnTo>
                  <a:pt x="628650" y="1004888"/>
                </a:lnTo>
                <a:cubicBezTo>
                  <a:pt x="631825" y="1004888"/>
                  <a:pt x="633412" y="1004888"/>
                  <a:pt x="633412" y="1004888"/>
                </a:cubicBezTo>
                <a:cubicBezTo>
                  <a:pt x="642937" y="1004888"/>
                  <a:pt x="649287" y="1004888"/>
                  <a:pt x="652462" y="1004888"/>
                </a:cubicBezTo>
                <a:cubicBezTo>
                  <a:pt x="665162" y="1008063"/>
                  <a:pt x="676275" y="1009650"/>
                  <a:pt x="685800" y="1009650"/>
                </a:cubicBezTo>
                <a:lnTo>
                  <a:pt x="700087" y="1009650"/>
                </a:lnTo>
                <a:cubicBezTo>
                  <a:pt x="703262" y="1009650"/>
                  <a:pt x="704850" y="1009650"/>
                  <a:pt x="704850" y="1009650"/>
                </a:cubicBezTo>
                <a:cubicBezTo>
                  <a:pt x="708025" y="1009650"/>
                  <a:pt x="709612" y="1009650"/>
                  <a:pt x="709612" y="1009650"/>
                </a:cubicBezTo>
                <a:lnTo>
                  <a:pt x="719137" y="1009650"/>
                </a:lnTo>
                <a:cubicBezTo>
                  <a:pt x="722312" y="1009650"/>
                  <a:pt x="725487" y="1009650"/>
                  <a:pt x="728662" y="1009650"/>
                </a:cubicBezTo>
                <a:cubicBezTo>
                  <a:pt x="735012" y="1009650"/>
                  <a:pt x="741362" y="1009650"/>
                  <a:pt x="747712" y="1009650"/>
                </a:cubicBezTo>
                <a:lnTo>
                  <a:pt x="762000" y="1009650"/>
                </a:lnTo>
                <a:lnTo>
                  <a:pt x="771525" y="1009650"/>
                </a:lnTo>
                <a:lnTo>
                  <a:pt x="781050" y="1009650"/>
                </a:lnTo>
                <a:lnTo>
                  <a:pt x="785812" y="1009650"/>
                </a:lnTo>
                <a:cubicBezTo>
                  <a:pt x="785812" y="1006475"/>
                  <a:pt x="787400" y="1004888"/>
                  <a:pt x="790575" y="1004888"/>
                </a:cubicBezTo>
                <a:lnTo>
                  <a:pt x="804862" y="1004888"/>
                </a:lnTo>
                <a:cubicBezTo>
                  <a:pt x="808037" y="1004888"/>
                  <a:pt x="811212" y="1006475"/>
                  <a:pt x="814387" y="1009650"/>
                </a:cubicBezTo>
                <a:lnTo>
                  <a:pt x="828675" y="1009650"/>
                </a:lnTo>
                <a:cubicBezTo>
                  <a:pt x="841375" y="1022350"/>
                  <a:pt x="847725" y="1028700"/>
                  <a:pt x="847725" y="1028700"/>
                </a:cubicBezTo>
                <a:lnTo>
                  <a:pt x="847725" y="1066800"/>
                </a:lnTo>
                <a:cubicBezTo>
                  <a:pt x="844550" y="1073150"/>
                  <a:pt x="838200" y="1076325"/>
                  <a:pt x="828675" y="1076325"/>
                </a:cubicBezTo>
                <a:lnTo>
                  <a:pt x="809625" y="1076325"/>
                </a:lnTo>
                <a:cubicBezTo>
                  <a:pt x="809625" y="1082675"/>
                  <a:pt x="801687" y="1087438"/>
                  <a:pt x="785812" y="1090613"/>
                </a:cubicBezTo>
                <a:lnTo>
                  <a:pt x="771525" y="1090613"/>
                </a:lnTo>
                <a:cubicBezTo>
                  <a:pt x="765175" y="1090613"/>
                  <a:pt x="749300" y="1090613"/>
                  <a:pt x="723900" y="1090613"/>
                </a:cubicBezTo>
                <a:cubicBezTo>
                  <a:pt x="714375" y="1090613"/>
                  <a:pt x="700087" y="1090613"/>
                  <a:pt x="681037" y="1090613"/>
                </a:cubicBezTo>
                <a:cubicBezTo>
                  <a:pt x="623887" y="1090613"/>
                  <a:pt x="576262" y="1090613"/>
                  <a:pt x="538162" y="1090613"/>
                </a:cubicBezTo>
                <a:cubicBezTo>
                  <a:pt x="534987" y="1090613"/>
                  <a:pt x="531812" y="1089025"/>
                  <a:pt x="528637" y="1085850"/>
                </a:cubicBezTo>
                <a:cubicBezTo>
                  <a:pt x="519112" y="1089025"/>
                  <a:pt x="482600" y="1090613"/>
                  <a:pt x="419100" y="1090613"/>
                </a:cubicBezTo>
                <a:lnTo>
                  <a:pt x="409575" y="1090613"/>
                </a:lnTo>
                <a:cubicBezTo>
                  <a:pt x="355600" y="1090613"/>
                  <a:pt x="285750" y="1103313"/>
                  <a:pt x="200025" y="1128713"/>
                </a:cubicBezTo>
                <a:cubicBezTo>
                  <a:pt x="180975" y="1119188"/>
                  <a:pt x="161925" y="1098550"/>
                  <a:pt x="142875" y="1066800"/>
                </a:cubicBezTo>
                <a:cubicBezTo>
                  <a:pt x="142875" y="1063625"/>
                  <a:pt x="166687" y="1058863"/>
                  <a:pt x="214312" y="1052513"/>
                </a:cubicBezTo>
                <a:cubicBezTo>
                  <a:pt x="214312" y="1036638"/>
                  <a:pt x="274637" y="1027113"/>
                  <a:pt x="395287" y="1023938"/>
                </a:cubicBezTo>
                <a:cubicBezTo>
                  <a:pt x="395287" y="1023938"/>
                  <a:pt x="396875" y="1022350"/>
                  <a:pt x="400050" y="1019175"/>
                </a:cubicBezTo>
                <a:lnTo>
                  <a:pt x="404812" y="1023938"/>
                </a:lnTo>
                <a:cubicBezTo>
                  <a:pt x="477837" y="1020763"/>
                  <a:pt x="519112" y="1017588"/>
                  <a:pt x="528637" y="1014413"/>
                </a:cubicBezTo>
                <a:lnTo>
                  <a:pt x="533400" y="1014413"/>
                </a:lnTo>
                <a:cubicBezTo>
                  <a:pt x="549275" y="1014413"/>
                  <a:pt x="561975" y="1012825"/>
                  <a:pt x="571500" y="1009650"/>
                </a:cubicBezTo>
                <a:cubicBezTo>
                  <a:pt x="584200" y="1006475"/>
                  <a:pt x="601662" y="1004888"/>
                  <a:pt x="623887" y="1004888"/>
                </a:cubicBezTo>
                <a:close/>
                <a:moveTo>
                  <a:pt x="647700" y="862013"/>
                </a:moveTo>
                <a:cubicBezTo>
                  <a:pt x="663575" y="865188"/>
                  <a:pt x="671512" y="871538"/>
                  <a:pt x="671512" y="881063"/>
                </a:cubicBezTo>
                <a:lnTo>
                  <a:pt x="671512" y="914400"/>
                </a:lnTo>
                <a:cubicBezTo>
                  <a:pt x="671512" y="920750"/>
                  <a:pt x="660400" y="925513"/>
                  <a:pt x="638175" y="928688"/>
                </a:cubicBezTo>
                <a:lnTo>
                  <a:pt x="633412" y="928688"/>
                </a:lnTo>
                <a:lnTo>
                  <a:pt x="600075" y="928688"/>
                </a:lnTo>
                <a:cubicBezTo>
                  <a:pt x="574675" y="931863"/>
                  <a:pt x="561975" y="936625"/>
                  <a:pt x="561975" y="942975"/>
                </a:cubicBezTo>
                <a:lnTo>
                  <a:pt x="538162" y="938213"/>
                </a:lnTo>
                <a:lnTo>
                  <a:pt x="514350" y="942975"/>
                </a:lnTo>
                <a:cubicBezTo>
                  <a:pt x="514350" y="939800"/>
                  <a:pt x="512762" y="938213"/>
                  <a:pt x="509587" y="938213"/>
                </a:cubicBezTo>
                <a:cubicBezTo>
                  <a:pt x="509587" y="941388"/>
                  <a:pt x="474662" y="950913"/>
                  <a:pt x="404812" y="966788"/>
                </a:cubicBezTo>
                <a:cubicBezTo>
                  <a:pt x="398462" y="969963"/>
                  <a:pt x="392112" y="971550"/>
                  <a:pt x="385762" y="971550"/>
                </a:cubicBezTo>
                <a:cubicBezTo>
                  <a:pt x="350837" y="971550"/>
                  <a:pt x="320675" y="955675"/>
                  <a:pt x="295275" y="923925"/>
                </a:cubicBezTo>
                <a:lnTo>
                  <a:pt x="300037" y="919163"/>
                </a:lnTo>
                <a:cubicBezTo>
                  <a:pt x="303212" y="919163"/>
                  <a:pt x="304800" y="920750"/>
                  <a:pt x="304800" y="923925"/>
                </a:cubicBezTo>
                <a:cubicBezTo>
                  <a:pt x="336550" y="908050"/>
                  <a:pt x="371475" y="896938"/>
                  <a:pt x="409575" y="890588"/>
                </a:cubicBezTo>
                <a:lnTo>
                  <a:pt x="414337" y="895350"/>
                </a:lnTo>
                <a:cubicBezTo>
                  <a:pt x="417512" y="892175"/>
                  <a:pt x="430212" y="889000"/>
                  <a:pt x="452437" y="885825"/>
                </a:cubicBezTo>
                <a:lnTo>
                  <a:pt x="452437" y="890588"/>
                </a:lnTo>
                <a:cubicBezTo>
                  <a:pt x="458787" y="887413"/>
                  <a:pt x="463550" y="885825"/>
                  <a:pt x="466725" y="885825"/>
                </a:cubicBezTo>
                <a:cubicBezTo>
                  <a:pt x="469900" y="885825"/>
                  <a:pt x="498475" y="879475"/>
                  <a:pt x="552450" y="866775"/>
                </a:cubicBezTo>
                <a:cubicBezTo>
                  <a:pt x="574675" y="866775"/>
                  <a:pt x="606425" y="865188"/>
                  <a:pt x="647700" y="862013"/>
                </a:cubicBezTo>
                <a:close/>
                <a:moveTo>
                  <a:pt x="642937" y="700088"/>
                </a:moveTo>
                <a:cubicBezTo>
                  <a:pt x="668337" y="712788"/>
                  <a:pt x="681037" y="728663"/>
                  <a:pt x="681037" y="747713"/>
                </a:cubicBezTo>
                <a:cubicBezTo>
                  <a:pt x="681037" y="760413"/>
                  <a:pt x="658812" y="769938"/>
                  <a:pt x="614362" y="776288"/>
                </a:cubicBezTo>
                <a:lnTo>
                  <a:pt x="609600" y="781050"/>
                </a:lnTo>
                <a:cubicBezTo>
                  <a:pt x="606425" y="781050"/>
                  <a:pt x="603250" y="781050"/>
                  <a:pt x="600075" y="781050"/>
                </a:cubicBezTo>
                <a:cubicBezTo>
                  <a:pt x="596900" y="781050"/>
                  <a:pt x="592137" y="784225"/>
                  <a:pt x="585787" y="790575"/>
                </a:cubicBezTo>
                <a:cubicBezTo>
                  <a:pt x="573087" y="787400"/>
                  <a:pt x="563562" y="785813"/>
                  <a:pt x="557212" y="785813"/>
                </a:cubicBezTo>
                <a:lnTo>
                  <a:pt x="538162" y="790575"/>
                </a:lnTo>
                <a:lnTo>
                  <a:pt x="533400" y="790575"/>
                </a:lnTo>
                <a:cubicBezTo>
                  <a:pt x="533400" y="787400"/>
                  <a:pt x="533400" y="785813"/>
                  <a:pt x="533400" y="785813"/>
                </a:cubicBezTo>
                <a:lnTo>
                  <a:pt x="528637" y="785813"/>
                </a:lnTo>
                <a:lnTo>
                  <a:pt x="514350" y="785813"/>
                </a:lnTo>
                <a:cubicBezTo>
                  <a:pt x="508000" y="785813"/>
                  <a:pt x="477837" y="793750"/>
                  <a:pt x="423862" y="809625"/>
                </a:cubicBezTo>
                <a:cubicBezTo>
                  <a:pt x="423862" y="809625"/>
                  <a:pt x="423862" y="808038"/>
                  <a:pt x="423862" y="804863"/>
                </a:cubicBezTo>
                <a:lnTo>
                  <a:pt x="419100" y="809625"/>
                </a:lnTo>
                <a:cubicBezTo>
                  <a:pt x="415925" y="809625"/>
                  <a:pt x="412750" y="808038"/>
                  <a:pt x="409575" y="804863"/>
                </a:cubicBezTo>
                <a:cubicBezTo>
                  <a:pt x="403225" y="808038"/>
                  <a:pt x="398462" y="809625"/>
                  <a:pt x="395287" y="809625"/>
                </a:cubicBezTo>
                <a:lnTo>
                  <a:pt x="390525" y="809625"/>
                </a:lnTo>
                <a:cubicBezTo>
                  <a:pt x="381000" y="812800"/>
                  <a:pt x="368300" y="814388"/>
                  <a:pt x="352425" y="814388"/>
                </a:cubicBezTo>
                <a:cubicBezTo>
                  <a:pt x="330200" y="814388"/>
                  <a:pt x="312737" y="798513"/>
                  <a:pt x="300037" y="766763"/>
                </a:cubicBezTo>
                <a:cubicBezTo>
                  <a:pt x="300037" y="766763"/>
                  <a:pt x="304800" y="763588"/>
                  <a:pt x="314325" y="757238"/>
                </a:cubicBezTo>
                <a:lnTo>
                  <a:pt x="319087" y="757238"/>
                </a:lnTo>
                <a:cubicBezTo>
                  <a:pt x="325437" y="763588"/>
                  <a:pt x="330200" y="766763"/>
                  <a:pt x="333375" y="766763"/>
                </a:cubicBezTo>
                <a:cubicBezTo>
                  <a:pt x="349250" y="757238"/>
                  <a:pt x="368300" y="749300"/>
                  <a:pt x="390525" y="742950"/>
                </a:cubicBezTo>
                <a:cubicBezTo>
                  <a:pt x="393700" y="742950"/>
                  <a:pt x="395287" y="744538"/>
                  <a:pt x="395287" y="747713"/>
                </a:cubicBezTo>
                <a:cubicBezTo>
                  <a:pt x="433387" y="741363"/>
                  <a:pt x="457200" y="738188"/>
                  <a:pt x="466725" y="738188"/>
                </a:cubicBezTo>
                <a:lnTo>
                  <a:pt x="476250" y="738188"/>
                </a:lnTo>
                <a:lnTo>
                  <a:pt x="481012" y="742950"/>
                </a:lnTo>
                <a:cubicBezTo>
                  <a:pt x="481012" y="736600"/>
                  <a:pt x="482600" y="733425"/>
                  <a:pt x="485775" y="733425"/>
                </a:cubicBezTo>
                <a:lnTo>
                  <a:pt x="490537" y="733425"/>
                </a:lnTo>
                <a:cubicBezTo>
                  <a:pt x="493712" y="733425"/>
                  <a:pt x="495300" y="735013"/>
                  <a:pt x="495300" y="738188"/>
                </a:cubicBezTo>
                <a:cubicBezTo>
                  <a:pt x="501650" y="735013"/>
                  <a:pt x="506412" y="733425"/>
                  <a:pt x="509587" y="733425"/>
                </a:cubicBezTo>
                <a:cubicBezTo>
                  <a:pt x="582612" y="714375"/>
                  <a:pt x="620712" y="704850"/>
                  <a:pt x="623887" y="704850"/>
                </a:cubicBezTo>
                <a:lnTo>
                  <a:pt x="638175" y="709613"/>
                </a:lnTo>
                <a:cubicBezTo>
                  <a:pt x="638175" y="703263"/>
                  <a:pt x="639762" y="700088"/>
                  <a:pt x="642937" y="700088"/>
                </a:cubicBezTo>
                <a:close/>
                <a:moveTo>
                  <a:pt x="404812" y="0"/>
                </a:moveTo>
                <a:cubicBezTo>
                  <a:pt x="420687" y="3175"/>
                  <a:pt x="441325" y="23813"/>
                  <a:pt x="466725" y="61913"/>
                </a:cubicBezTo>
                <a:cubicBezTo>
                  <a:pt x="498475" y="93663"/>
                  <a:pt x="514350" y="131763"/>
                  <a:pt x="514350" y="176213"/>
                </a:cubicBezTo>
                <a:cubicBezTo>
                  <a:pt x="508000" y="198438"/>
                  <a:pt x="485775" y="223838"/>
                  <a:pt x="447675" y="252413"/>
                </a:cubicBezTo>
                <a:cubicBezTo>
                  <a:pt x="447675" y="252413"/>
                  <a:pt x="441325" y="260350"/>
                  <a:pt x="428625" y="276225"/>
                </a:cubicBezTo>
                <a:lnTo>
                  <a:pt x="428625" y="280988"/>
                </a:lnTo>
                <a:cubicBezTo>
                  <a:pt x="485775" y="274638"/>
                  <a:pt x="515937" y="269875"/>
                  <a:pt x="519112" y="266700"/>
                </a:cubicBezTo>
                <a:cubicBezTo>
                  <a:pt x="525462" y="269875"/>
                  <a:pt x="528637" y="273050"/>
                  <a:pt x="528637" y="276225"/>
                </a:cubicBezTo>
                <a:lnTo>
                  <a:pt x="585787" y="266700"/>
                </a:lnTo>
                <a:lnTo>
                  <a:pt x="590550" y="271463"/>
                </a:lnTo>
                <a:cubicBezTo>
                  <a:pt x="609600" y="265113"/>
                  <a:pt x="619125" y="260350"/>
                  <a:pt x="619125" y="257175"/>
                </a:cubicBezTo>
                <a:lnTo>
                  <a:pt x="619125" y="252413"/>
                </a:lnTo>
                <a:cubicBezTo>
                  <a:pt x="609600" y="201613"/>
                  <a:pt x="604837" y="168275"/>
                  <a:pt x="604837" y="152400"/>
                </a:cubicBezTo>
                <a:lnTo>
                  <a:pt x="614362" y="147638"/>
                </a:lnTo>
                <a:cubicBezTo>
                  <a:pt x="630237" y="176213"/>
                  <a:pt x="646112" y="195263"/>
                  <a:pt x="661987" y="204788"/>
                </a:cubicBezTo>
                <a:cubicBezTo>
                  <a:pt x="661987" y="211138"/>
                  <a:pt x="674687" y="234950"/>
                  <a:pt x="700087" y="276225"/>
                </a:cubicBezTo>
                <a:cubicBezTo>
                  <a:pt x="709612" y="301625"/>
                  <a:pt x="714375" y="315913"/>
                  <a:pt x="714375" y="319088"/>
                </a:cubicBezTo>
                <a:lnTo>
                  <a:pt x="709612" y="333375"/>
                </a:lnTo>
                <a:cubicBezTo>
                  <a:pt x="715962" y="349250"/>
                  <a:pt x="719137" y="371475"/>
                  <a:pt x="719137" y="400050"/>
                </a:cubicBezTo>
                <a:cubicBezTo>
                  <a:pt x="719137" y="403225"/>
                  <a:pt x="715962" y="406400"/>
                  <a:pt x="709612" y="409575"/>
                </a:cubicBezTo>
                <a:cubicBezTo>
                  <a:pt x="700087" y="393700"/>
                  <a:pt x="681037" y="381000"/>
                  <a:pt x="652462" y="371475"/>
                </a:cubicBezTo>
                <a:cubicBezTo>
                  <a:pt x="639762" y="327025"/>
                  <a:pt x="630237" y="303213"/>
                  <a:pt x="623887" y="300038"/>
                </a:cubicBezTo>
                <a:cubicBezTo>
                  <a:pt x="604837" y="322263"/>
                  <a:pt x="593725" y="333375"/>
                  <a:pt x="590550" y="333375"/>
                </a:cubicBezTo>
                <a:cubicBezTo>
                  <a:pt x="504825" y="361950"/>
                  <a:pt x="461962" y="381000"/>
                  <a:pt x="461962" y="390525"/>
                </a:cubicBezTo>
                <a:cubicBezTo>
                  <a:pt x="484187" y="431800"/>
                  <a:pt x="496887" y="463550"/>
                  <a:pt x="500062" y="485775"/>
                </a:cubicBezTo>
                <a:lnTo>
                  <a:pt x="504825" y="485775"/>
                </a:lnTo>
                <a:lnTo>
                  <a:pt x="514350" y="485775"/>
                </a:lnTo>
                <a:lnTo>
                  <a:pt x="514350" y="471488"/>
                </a:lnTo>
                <a:cubicBezTo>
                  <a:pt x="511175" y="455613"/>
                  <a:pt x="509587" y="446088"/>
                  <a:pt x="509587" y="442913"/>
                </a:cubicBezTo>
                <a:cubicBezTo>
                  <a:pt x="509587" y="436563"/>
                  <a:pt x="511175" y="433388"/>
                  <a:pt x="514350" y="433388"/>
                </a:cubicBezTo>
                <a:cubicBezTo>
                  <a:pt x="514350" y="442913"/>
                  <a:pt x="533400" y="455613"/>
                  <a:pt x="571500" y="471488"/>
                </a:cubicBezTo>
                <a:cubicBezTo>
                  <a:pt x="622300" y="458788"/>
                  <a:pt x="700087" y="450850"/>
                  <a:pt x="804862" y="447675"/>
                </a:cubicBezTo>
                <a:lnTo>
                  <a:pt x="804862" y="452438"/>
                </a:lnTo>
                <a:lnTo>
                  <a:pt x="814387" y="447675"/>
                </a:lnTo>
                <a:lnTo>
                  <a:pt x="828675" y="447675"/>
                </a:lnTo>
                <a:cubicBezTo>
                  <a:pt x="844550" y="447675"/>
                  <a:pt x="858837" y="442913"/>
                  <a:pt x="871537" y="433388"/>
                </a:cubicBezTo>
                <a:cubicBezTo>
                  <a:pt x="909637" y="442913"/>
                  <a:pt x="927100" y="463550"/>
                  <a:pt x="923925" y="495300"/>
                </a:cubicBezTo>
                <a:cubicBezTo>
                  <a:pt x="923925" y="514350"/>
                  <a:pt x="900112" y="523875"/>
                  <a:pt x="852487" y="523875"/>
                </a:cubicBezTo>
                <a:cubicBezTo>
                  <a:pt x="842962" y="523875"/>
                  <a:pt x="831850" y="523875"/>
                  <a:pt x="819150" y="523875"/>
                </a:cubicBezTo>
                <a:cubicBezTo>
                  <a:pt x="777875" y="533400"/>
                  <a:pt x="744537" y="539750"/>
                  <a:pt x="719137" y="542925"/>
                </a:cubicBezTo>
                <a:cubicBezTo>
                  <a:pt x="712787" y="542925"/>
                  <a:pt x="698500" y="544513"/>
                  <a:pt x="676275" y="547688"/>
                </a:cubicBezTo>
                <a:lnTo>
                  <a:pt x="676275" y="557213"/>
                </a:lnTo>
                <a:cubicBezTo>
                  <a:pt x="676275" y="563563"/>
                  <a:pt x="717550" y="587375"/>
                  <a:pt x="800100" y="628650"/>
                </a:cubicBezTo>
                <a:cubicBezTo>
                  <a:pt x="809625" y="628650"/>
                  <a:pt x="847725" y="658813"/>
                  <a:pt x="914400" y="719138"/>
                </a:cubicBezTo>
                <a:cubicBezTo>
                  <a:pt x="952500" y="744538"/>
                  <a:pt x="974725" y="760413"/>
                  <a:pt x="981075" y="766763"/>
                </a:cubicBezTo>
                <a:cubicBezTo>
                  <a:pt x="993775" y="769938"/>
                  <a:pt x="1006475" y="788988"/>
                  <a:pt x="1019175" y="823913"/>
                </a:cubicBezTo>
                <a:cubicBezTo>
                  <a:pt x="1022350" y="827088"/>
                  <a:pt x="1023937" y="830263"/>
                  <a:pt x="1023937" y="833438"/>
                </a:cubicBezTo>
                <a:lnTo>
                  <a:pt x="1023937" y="838200"/>
                </a:lnTo>
                <a:cubicBezTo>
                  <a:pt x="1020762" y="844550"/>
                  <a:pt x="1009650" y="850900"/>
                  <a:pt x="990600" y="857250"/>
                </a:cubicBezTo>
                <a:cubicBezTo>
                  <a:pt x="984250" y="857250"/>
                  <a:pt x="981075" y="855663"/>
                  <a:pt x="981075" y="852488"/>
                </a:cubicBezTo>
                <a:cubicBezTo>
                  <a:pt x="977900" y="852488"/>
                  <a:pt x="976312" y="854075"/>
                  <a:pt x="976312" y="857250"/>
                </a:cubicBezTo>
                <a:lnTo>
                  <a:pt x="966787" y="852488"/>
                </a:lnTo>
                <a:lnTo>
                  <a:pt x="962025" y="852488"/>
                </a:lnTo>
                <a:cubicBezTo>
                  <a:pt x="927100" y="858838"/>
                  <a:pt x="893762" y="871538"/>
                  <a:pt x="862012" y="890588"/>
                </a:cubicBezTo>
                <a:lnTo>
                  <a:pt x="852487" y="890588"/>
                </a:lnTo>
                <a:cubicBezTo>
                  <a:pt x="830262" y="890588"/>
                  <a:pt x="808037" y="874713"/>
                  <a:pt x="785812" y="842963"/>
                </a:cubicBezTo>
                <a:cubicBezTo>
                  <a:pt x="763587" y="823913"/>
                  <a:pt x="735012" y="781050"/>
                  <a:pt x="700087" y="714375"/>
                </a:cubicBezTo>
                <a:cubicBezTo>
                  <a:pt x="687387" y="698500"/>
                  <a:pt x="660400" y="666750"/>
                  <a:pt x="619125" y="619125"/>
                </a:cubicBezTo>
                <a:cubicBezTo>
                  <a:pt x="600075" y="584200"/>
                  <a:pt x="581025" y="563563"/>
                  <a:pt x="561975" y="557213"/>
                </a:cubicBezTo>
                <a:cubicBezTo>
                  <a:pt x="530225" y="557213"/>
                  <a:pt x="487362" y="565150"/>
                  <a:pt x="433387" y="581025"/>
                </a:cubicBezTo>
                <a:cubicBezTo>
                  <a:pt x="411162" y="596900"/>
                  <a:pt x="392112" y="620713"/>
                  <a:pt x="376237" y="652463"/>
                </a:cubicBezTo>
                <a:cubicBezTo>
                  <a:pt x="366712" y="649288"/>
                  <a:pt x="322262" y="692150"/>
                  <a:pt x="242887" y="781050"/>
                </a:cubicBezTo>
                <a:cubicBezTo>
                  <a:pt x="214312" y="809625"/>
                  <a:pt x="179387" y="849313"/>
                  <a:pt x="138112" y="900113"/>
                </a:cubicBezTo>
                <a:lnTo>
                  <a:pt x="71437" y="942975"/>
                </a:lnTo>
                <a:cubicBezTo>
                  <a:pt x="61912" y="942975"/>
                  <a:pt x="50800" y="952500"/>
                  <a:pt x="38100" y="971550"/>
                </a:cubicBezTo>
                <a:cubicBezTo>
                  <a:pt x="15875" y="968375"/>
                  <a:pt x="4762" y="954088"/>
                  <a:pt x="4762" y="928688"/>
                </a:cubicBezTo>
                <a:cubicBezTo>
                  <a:pt x="14287" y="922338"/>
                  <a:pt x="25400" y="917575"/>
                  <a:pt x="38100" y="914400"/>
                </a:cubicBezTo>
                <a:cubicBezTo>
                  <a:pt x="57150" y="898525"/>
                  <a:pt x="76200" y="879475"/>
                  <a:pt x="95250" y="857250"/>
                </a:cubicBezTo>
                <a:cubicBezTo>
                  <a:pt x="123825" y="835025"/>
                  <a:pt x="177800" y="771525"/>
                  <a:pt x="257175" y="666750"/>
                </a:cubicBezTo>
                <a:lnTo>
                  <a:pt x="290512" y="604838"/>
                </a:lnTo>
                <a:cubicBezTo>
                  <a:pt x="287337" y="601663"/>
                  <a:pt x="282575" y="600075"/>
                  <a:pt x="276225" y="600075"/>
                </a:cubicBezTo>
                <a:cubicBezTo>
                  <a:pt x="254000" y="606425"/>
                  <a:pt x="219075" y="614363"/>
                  <a:pt x="171450" y="623888"/>
                </a:cubicBezTo>
                <a:cubicBezTo>
                  <a:pt x="171450" y="627063"/>
                  <a:pt x="150812" y="631825"/>
                  <a:pt x="109537" y="638175"/>
                </a:cubicBezTo>
                <a:cubicBezTo>
                  <a:pt x="109537" y="641350"/>
                  <a:pt x="106362" y="644525"/>
                  <a:pt x="100012" y="647700"/>
                </a:cubicBezTo>
                <a:lnTo>
                  <a:pt x="76200" y="642938"/>
                </a:lnTo>
                <a:lnTo>
                  <a:pt x="57150" y="642938"/>
                </a:lnTo>
                <a:cubicBezTo>
                  <a:pt x="50800" y="633413"/>
                  <a:pt x="33337" y="620713"/>
                  <a:pt x="4762" y="604838"/>
                </a:cubicBezTo>
                <a:lnTo>
                  <a:pt x="0" y="600075"/>
                </a:lnTo>
                <a:cubicBezTo>
                  <a:pt x="0" y="600075"/>
                  <a:pt x="14287" y="592138"/>
                  <a:pt x="42862" y="576263"/>
                </a:cubicBezTo>
                <a:lnTo>
                  <a:pt x="52387" y="576263"/>
                </a:lnTo>
                <a:cubicBezTo>
                  <a:pt x="71437" y="569913"/>
                  <a:pt x="85725" y="565150"/>
                  <a:pt x="95250" y="561975"/>
                </a:cubicBezTo>
                <a:cubicBezTo>
                  <a:pt x="95250" y="561975"/>
                  <a:pt x="95250" y="563563"/>
                  <a:pt x="95250" y="566738"/>
                </a:cubicBezTo>
                <a:lnTo>
                  <a:pt x="328612" y="519113"/>
                </a:lnTo>
                <a:lnTo>
                  <a:pt x="357187" y="519113"/>
                </a:lnTo>
                <a:cubicBezTo>
                  <a:pt x="373062" y="481013"/>
                  <a:pt x="381000" y="460375"/>
                  <a:pt x="381000" y="457200"/>
                </a:cubicBezTo>
                <a:cubicBezTo>
                  <a:pt x="365125" y="463550"/>
                  <a:pt x="355600" y="468313"/>
                  <a:pt x="352425" y="471488"/>
                </a:cubicBezTo>
                <a:lnTo>
                  <a:pt x="328612" y="466725"/>
                </a:lnTo>
                <a:lnTo>
                  <a:pt x="319087" y="466725"/>
                </a:lnTo>
                <a:cubicBezTo>
                  <a:pt x="319087" y="463550"/>
                  <a:pt x="301625" y="446088"/>
                  <a:pt x="266700" y="414338"/>
                </a:cubicBezTo>
                <a:cubicBezTo>
                  <a:pt x="254000" y="414338"/>
                  <a:pt x="239712" y="400050"/>
                  <a:pt x="223837" y="371475"/>
                </a:cubicBezTo>
                <a:lnTo>
                  <a:pt x="223837" y="366713"/>
                </a:lnTo>
                <a:cubicBezTo>
                  <a:pt x="223837" y="363538"/>
                  <a:pt x="238125" y="357188"/>
                  <a:pt x="266700" y="347663"/>
                </a:cubicBezTo>
                <a:cubicBezTo>
                  <a:pt x="298450" y="246063"/>
                  <a:pt x="323850" y="184150"/>
                  <a:pt x="342900" y="161925"/>
                </a:cubicBezTo>
                <a:cubicBezTo>
                  <a:pt x="368300" y="127000"/>
                  <a:pt x="385762" y="95250"/>
                  <a:pt x="395287" y="66675"/>
                </a:cubicBezTo>
                <a:lnTo>
                  <a:pt x="395287" y="61913"/>
                </a:lnTo>
                <a:lnTo>
                  <a:pt x="395287" y="52388"/>
                </a:lnTo>
                <a:lnTo>
                  <a:pt x="400050" y="42863"/>
                </a:lnTo>
                <a:lnTo>
                  <a:pt x="395287" y="952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dirty="0">
              <a:solidFill>
                <a:schemeClr val="accent2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E1D46290-26B5-488B-A1F2-665BCE0B9E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研究的相关讨论和结论</a:t>
            </a:r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4A9F4AF7-B5DA-4855-8CCF-B8E9C773A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这里输入一些解释说明性文字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2CA6B75-24C8-45E7-891D-7057137D6351}"/>
              </a:ext>
            </a:extLst>
          </p:cNvPr>
          <p:cNvSpPr txBox="1"/>
          <p:nvPr/>
        </p:nvSpPr>
        <p:spPr>
          <a:xfrm>
            <a:off x="4069081" y="6534128"/>
            <a:ext cx="405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「明德敏学，笃行致远」</a:t>
            </a:r>
          </a:p>
        </p:txBody>
      </p:sp>
    </p:spTree>
    <p:extLst>
      <p:ext uri="{BB962C8B-B14F-4D97-AF65-F5344CB8AC3E}">
        <p14:creationId xmlns:p14="http://schemas.microsoft.com/office/powerpoint/2010/main" val="1961604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EE8C1F5-1C9E-4240-AD4B-4D3B665E240C}"/>
              </a:ext>
            </a:extLst>
          </p:cNvPr>
          <p:cNvSpPr txBox="1"/>
          <p:nvPr/>
        </p:nvSpPr>
        <p:spPr>
          <a:xfrm>
            <a:off x="5504656" y="1232238"/>
            <a:ext cx="1157288" cy="1128712"/>
          </a:xfrm>
          <a:custGeom>
            <a:avLst/>
            <a:gdLst/>
            <a:ahLst/>
            <a:cxnLst/>
            <a:rect l="l" t="t" r="r" b="b"/>
            <a:pathLst>
              <a:path w="1157288" h="1128712">
                <a:moveTo>
                  <a:pt x="576263" y="714375"/>
                </a:moveTo>
                <a:cubicBezTo>
                  <a:pt x="579438" y="714375"/>
                  <a:pt x="581025" y="715962"/>
                  <a:pt x="581025" y="719137"/>
                </a:cubicBezTo>
                <a:lnTo>
                  <a:pt x="576263" y="719137"/>
                </a:lnTo>
                <a:close/>
                <a:moveTo>
                  <a:pt x="914400" y="300037"/>
                </a:moveTo>
                <a:cubicBezTo>
                  <a:pt x="889000" y="300037"/>
                  <a:pt x="876300" y="311150"/>
                  <a:pt x="876300" y="333375"/>
                </a:cubicBezTo>
                <a:cubicBezTo>
                  <a:pt x="873125" y="355600"/>
                  <a:pt x="868363" y="368300"/>
                  <a:pt x="862013" y="371475"/>
                </a:cubicBezTo>
                <a:cubicBezTo>
                  <a:pt x="862013" y="384175"/>
                  <a:pt x="866775" y="392112"/>
                  <a:pt x="876300" y="395287"/>
                </a:cubicBezTo>
                <a:lnTo>
                  <a:pt x="885825" y="395287"/>
                </a:lnTo>
                <a:cubicBezTo>
                  <a:pt x="889000" y="395287"/>
                  <a:pt x="900113" y="392112"/>
                  <a:pt x="919163" y="385762"/>
                </a:cubicBezTo>
                <a:lnTo>
                  <a:pt x="919163" y="376237"/>
                </a:lnTo>
                <a:cubicBezTo>
                  <a:pt x="912813" y="376237"/>
                  <a:pt x="909638" y="374650"/>
                  <a:pt x="909638" y="371475"/>
                </a:cubicBezTo>
                <a:cubicBezTo>
                  <a:pt x="909638" y="361950"/>
                  <a:pt x="914400" y="355600"/>
                  <a:pt x="923925" y="352425"/>
                </a:cubicBezTo>
                <a:cubicBezTo>
                  <a:pt x="923925" y="342900"/>
                  <a:pt x="923925" y="338137"/>
                  <a:pt x="923925" y="338137"/>
                </a:cubicBezTo>
                <a:lnTo>
                  <a:pt x="923925" y="333375"/>
                </a:lnTo>
                <a:cubicBezTo>
                  <a:pt x="923925" y="327025"/>
                  <a:pt x="925513" y="323850"/>
                  <a:pt x="928688" y="323850"/>
                </a:cubicBezTo>
                <a:cubicBezTo>
                  <a:pt x="928688" y="307975"/>
                  <a:pt x="923925" y="300037"/>
                  <a:pt x="914400" y="300037"/>
                </a:cubicBezTo>
                <a:close/>
                <a:moveTo>
                  <a:pt x="219075" y="185737"/>
                </a:moveTo>
                <a:cubicBezTo>
                  <a:pt x="219075" y="192087"/>
                  <a:pt x="231775" y="206375"/>
                  <a:pt x="257175" y="228600"/>
                </a:cubicBezTo>
                <a:cubicBezTo>
                  <a:pt x="311150" y="269875"/>
                  <a:pt x="338138" y="296862"/>
                  <a:pt x="338138" y="309562"/>
                </a:cubicBezTo>
                <a:cubicBezTo>
                  <a:pt x="334963" y="312737"/>
                  <a:pt x="331788" y="314325"/>
                  <a:pt x="328613" y="314325"/>
                </a:cubicBezTo>
                <a:lnTo>
                  <a:pt x="328613" y="323850"/>
                </a:lnTo>
                <a:lnTo>
                  <a:pt x="347663" y="333375"/>
                </a:lnTo>
                <a:cubicBezTo>
                  <a:pt x="382588" y="323850"/>
                  <a:pt x="407988" y="314325"/>
                  <a:pt x="423863" y="304800"/>
                </a:cubicBezTo>
                <a:lnTo>
                  <a:pt x="428625" y="304800"/>
                </a:lnTo>
                <a:cubicBezTo>
                  <a:pt x="428625" y="304800"/>
                  <a:pt x="428625" y="306387"/>
                  <a:pt x="428625" y="309562"/>
                </a:cubicBezTo>
                <a:lnTo>
                  <a:pt x="438150" y="304800"/>
                </a:lnTo>
                <a:lnTo>
                  <a:pt x="471488" y="304800"/>
                </a:lnTo>
                <a:cubicBezTo>
                  <a:pt x="474663" y="304800"/>
                  <a:pt x="476250" y="307975"/>
                  <a:pt x="476250" y="314325"/>
                </a:cubicBezTo>
                <a:cubicBezTo>
                  <a:pt x="476250" y="339725"/>
                  <a:pt x="446088" y="358775"/>
                  <a:pt x="385763" y="371475"/>
                </a:cubicBezTo>
                <a:cubicBezTo>
                  <a:pt x="363538" y="377825"/>
                  <a:pt x="341313" y="385762"/>
                  <a:pt x="319088" y="395287"/>
                </a:cubicBezTo>
                <a:cubicBezTo>
                  <a:pt x="319088" y="411162"/>
                  <a:pt x="317500" y="427037"/>
                  <a:pt x="314325" y="442912"/>
                </a:cubicBezTo>
                <a:cubicBezTo>
                  <a:pt x="314325" y="458787"/>
                  <a:pt x="319088" y="466725"/>
                  <a:pt x="328613" y="466725"/>
                </a:cubicBezTo>
                <a:cubicBezTo>
                  <a:pt x="344488" y="460375"/>
                  <a:pt x="352425" y="457200"/>
                  <a:pt x="352425" y="457200"/>
                </a:cubicBezTo>
                <a:cubicBezTo>
                  <a:pt x="365125" y="454025"/>
                  <a:pt x="373063" y="452437"/>
                  <a:pt x="376238" y="452437"/>
                </a:cubicBezTo>
                <a:cubicBezTo>
                  <a:pt x="376238" y="455612"/>
                  <a:pt x="377825" y="457200"/>
                  <a:pt x="381000" y="457200"/>
                </a:cubicBezTo>
                <a:cubicBezTo>
                  <a:pt x="381000" y="447675"/>
                  <a:pt x="396875" y="441325"/>
                  <a:pt x="428625" y="438150"/>
                </a:cubicBezTo>
                <a:cubicBezTo>
                  <a:pt x="428625" y="434975"/>
                  <a:pt x="430213" y="433387"/>
                  <a:pt x="433388" y="433387"/>
                </a:cubicBezTo>
                <a:lnTo>
                  <a:pt x="461963" y="433387"/>
                </a:lnTo>
                <a:cubicBezTo>
                  <a:pt x="465138" y="433387"/>
                  <a:pt x="466725" y="434975"/>
                  <a:pt x="466725" y="438150"/>
                </a:cubicBezTo>
                <a:cubicBezTo>
                  <a:pt x="460375" y="466725"/>
                  <a:pt x="454025" y="481012"/>
                  <a:pt x="447675" y="481012"/>
                </a:cubicBezTo>
                <a:lnTo>
                  <a:pt x="338138" y="509587"/>
                </a:lnTo>
                <a:cubicBezTo>
                  <a:pt x="309563" y="519112"/>
                  <a:pt x="295275" y="527050"/>
                  <a:pt x="295275" y="533400"/>
                </a:cubicBezTo>
                <a:cubicBezTo>
                  <a:pt x="295275" y="542925"/>
                  <a:pt x="292100" y="549275"/>
                  <a:pt x="285750" y="552450"/>
                </a:cubicBezTo>
                <a:lnTo>
                  <a:pt x="285750" y="557212"/>
                </a:lnTo>
                <a:cubicBezTo>
                  <a:pt x="285750" y="566737"/>
                  <a:pt x="285750" y="576262"/>
                  <a:pt x="285750" y="585787"/>
                </a:cubicBezTo>
                <a:cubicBezTo>
                  <a:pt x="285750" y="588962"/>
                  <a:pt x="285750" y="593725"/>
                  <a:pt x="285750" y="600075"/>
                </a:cubicBezTo>
                <a:lnTo>
                  <a:pt x="295275" y="604837"/>
                </a:lnTo>
                <a:lnTo>
                  <a:pt x="309563" y="604837"/>
                </a:lnTo>
                <a:cubicBezTo>
                  <a:pt x="315913" y="601662"/>
                  <a:pt x="347663" y="593725"/>
                  <a:pt x="404813" y="581025"/>
                </a:cubicBezTo>
                <a:lnTo>
                  <a:pt x="404813" y="585787"/>
                </a:lnTo>
                <a:cubicBezTo>
                  <a:pt x="433388" y="576262"/>
                  <a:pt x="450850" y="569912"/>
                  <a:pt x="457200" y="566737"/>
                </a:cubicBezTo>
                <a:lnTo>
                  <a:pt x="471488" y="566737"/>
                </a:lnTo>
                <a:cubicBezTo>
                  <a:pt x="481013" y="566737"/>
                  <a:pt x="495300" y="565150"/>
                  <a:pt x="514350" y="561975"/>
                </a:cubicBezTo>
                <a:lnTo>
                  <a:pt x="514350" y="566737"/>
                </a:lnTo>
                <a:cubicBezTo>
                  <a:pt x="498475" y="592137"/>
                  <a:pt x="482600" y="604837"/>
                  <a:pt x="466725" y="604837"/>
                </a:cubicBezTo>
                <a:cubicBezTo>
                  <a:pt x="438150" y="623887"/>
                  <a:pt x="401638" y="636587"/>
                  <a:pt x="357188" y="642937"/>
                </a:cubicBezTo>
                <a:cubicBezTo>
                  <a:pt x="328613" y="646112"/>
                  <a:pt x="314325" y="654050"/>
                  <a:pt x="314325" y="666750"/>
                </a:cubicBezTo>
                <a:cubicBezTo>
                  <a:pt x="336550" y="704850"/>
                  <a:pt x="347663" y="731837"/>
                  <a:pt x="347663" y="747712"/>
                </a:cubicBezTo>
                <a:cubicBezTo>
                  <a:pt x="328613" y="760412"/>
                  <a:pt x="319088" y="769937"/>
                  <a:pt x="319088" y="776287"/>
                </a:cubicBezTo>
                <a:cubicBezTo>
                  <a:pt x="315913" y="782637"/>
                  <a:pt x="287338" y="800100"/>
                  <a:pt x="233363" y="828675"/>
                </a:cubicBezTo>
                <a:lnTo>
                  <a:pt x="204788" y="847725"/>
                </a:lnTo>
                <a:lnTo>
                  <a:pt x="204788" y="852487"/>
                </a:lnTo>
                <a:lnTo>
                  <a:pt x="209550" y="852487"/>
                </a:lnTo>
                <a:cubicBezTo>
                  <a:pt x="314325" y="830262"/>
                  <a:pt x="379413" y="811212"/>
                  <a:pt x="404813" y="795337"/>
                </a:cubicBezTo>
                <a:lnTo>
                  <a:pt x="414338" y="795337"/>
                </a:lnTo>
                <a:cubicBezTo>
                  <a:pt x="414338" y="788987"/>
                  <a:pt x="415925" y="785812"/>
                  <a:pt x="419100" y="785812"/>
                </a:cubicBezTo>
                <a:lnTo>
                  <a:pt x="409575" y="728662"/>
                </a:lnTo>
                <a:cubicBezTo>
                  <a:pt x="409575" y="728662"/>
                  <a:pt x="409575" y="723900"/>
                  <a:pt x="409575" y="714375"/>
                </a:cubicBezTo>
                <a:lnTo>
                  <a:pt x="409575" y="690562"/>
                </a:lnTo>
                <a:lnTo>
                  <a:pt x="414338" y="685800"/>
                </a:lnTo>
                <a:cubicBezTo>
                  <a:pt x="414338" y="695325"/>
                  <a:pt x="425450" y="709612"/>
                  <a:pt x="447675" y="728662"/>
                </a:cubicBezTo>
                <a:cubicBezTo>
                  <a:pt x="482600" y="788987"/>
                  <a:pt x="500063" y="825500"/>
                  <a:pt x="500063" y="838200"/>
                </a:cubicBezTo>
                <a:cubicBezTo>
                  <a:pt x="493713" y="857250"/>
                  <a:pt x="482600" y="869950"/>
                  <a:pt x="466725" y="876300"/>
                </a:cubicBezTo>
                <a:cubicBezTo>
                  <a:pt x="441325" y="873125"/>
                  <a:pt x="428625" y="860425"/>
                  <a:pt x="428625" y="838200"/>
                </a:cubicBezTo>
                <a:lnTo>
                  <a:pt x="428625" y="823912"/>
                </a:lnTo>
                <a:cubicBezTo>
                  <a:pt x="428625" y="814387"/>
                  <a:pt x="427038" y="809625"/>
                  <a:pt x="423863" y="809625"/>
                </a:cubicBezTo>
                <a:lnTo>
                  <a:pt x="414338" y="809625"/>
                </a:lnTo>
                <a:cubicBezTo>
                  <a:pt x="411163" y="809625"/>
                  <a:pt x="393700" y="822325"/>
                  <a:pt x="361950" y="847725"/>
                </a:cubicBezTo>
                <a:cubicBezTo>
                  <a:pt x="355600" y="847725"/>
                  <a:pt x="346075" y="855662"/>
                  <a:pt x="333375" y="871537"/>
                </a:cubicBezTo>
                <a:cubicBezTo>
                  <a:pt x="330200" y="871537"/>
                  <a:pt x="319088" y="884237"/>
                  <a:pt x="300038" y="909637"/>
                </a:cubicBezTo>
                <a:cubicBezTo>
                  <a:pt x="274638" y="912812"/>
                  <a:pt x="252413" y="928687"/>
                  <a:pt x="233363" y="957262"/>
                </a:cubicBezTo>
                <a:cubicBezTo>
                  <a:pt x="230188" y="957262"/>
                  <a:pt x="220663" y="962025"/>
                  <a:pt x="204788" y="971550"/>
                </a:cubicBezTo>
                <a:lnTo>
                  <a:pt x="190500" y="971550"/>
                </a:lnTo>
                <a:cubicBezTo>
                  <a:pt x="158750" y="942975"/>
                  <a:pt x="127000" y="914400"/>
                  <a:pt x="95250" y="885825"/>
                </a:cubicBezTo>
                <a:lnTo>
                  <a:pt x="85725" y="876300"/>
                </a:lnTo>
                <a:cubicBezTo>
                  <a:pt x="95250" y="869950"/>
                  <a:pt x="103188" y="866775"/>
                  <a:pt x="109538" y="866775"/>
                </a:cubicBezTo>
                <a:lnTo>
                  <a:pt x="109538" y="871537"/>
                </a:lnTo>
                <a:lnTo>
                  <a:pt x="114300" y="866775"/>
                </a:lnTo>
                <a:lnTo>
                  <a:pt x="119063" y="866775"/>
                </a:lnTo>
                <a:cubicBezTo>
                  <a:pt x="125413" y="866775"/>
                  <a:pt x="130175" y="868362"/>
                  <a:pt x="133350" y="871537"/>
                </a:cubicBezTo>
                <a:cubicBezTo>
                  <a:pt x="149225" y="871537"/>
                  <a:pt x="171450" y="835025"/>
                  <a:pt x="200025" y="762000"/>
                </a:cubicBezTo>
                <a:cubicBezTo>
                  <a:pt x="203200" y="758825"/>
                  <a:pt x="214313" y="741362"/>
                  <a:pt x="233363" y="709612"/>
                </a:cubicBezTo>
                <a:cubicBezTo>
                  <a:pt x="236538" y="709612"/>
                  <a:pt x="238125" y="706437"/>
                  <a:pt x="238125" y="700087"/>
                </a:cubicBezTo>
                <a:lnTo>
                  <a:pt x="238125" y="690562"/>
                </a:lnTo>
                <a:cubicBezTo>
                  <a:pt x="238125" y="687387"/>
                  <a:pt x="236538" y="685800"/>
                  <a:pt x="233363" y="685800"/>
                </a:cubicBezTo>
                <a:cubicBezTo>
                  <a:pt x="217488" y="695325"/>
                  <a:pt x="195263" y="704850"/>
                  <a:pt x="166688" y="714375"/>
                </a:cubicBezTo>
                <a:cubicBezTo>
                  <a:pt x="147638" y="730250"/>
                  <a:pt x="131763" y="738187"/>
                  <a:pt x="119063" y="738187"/>
                </a:cubicBezTo>
                <a:cubicBezTo>
                  <a:pt x="119063" y="738187"/>
                  <a:pt x="112713" y="742950"/>
                  <a:pt x="100013" y="752475"/>
                </a:cubicBezTo>
                <a:cubicBezTo>
                  <a:pt x="93663" y="752475"/>
                  <a:pt x="74613" y="739775"/>
                  <a:pt x="42863" y="714375"/>
                </a:cubicBezTo>
                <a:cubicBezTo>
                  <a:pt x="14288" y="701675"/>
                  <a:pt x="0" y="692150"/>
                  <a:pt x="0" y="685800"/>
                </a:cubicBezTo>
                <a:cubicBezTo>
                  <a:pt x="3175" y="676275"/>
                  <a:pt x="6350" y="671512"/>
                  <a:pt x="9525" y="671512"/>
                </a:cubicBezTo>
                <a:lnTo>
                  <a:pt x="23813" y="676275"/>
                </a:lnTo>
                <a:cubicBezTo>
                  <a:pt x="84138" y="660400"/>
                  <a:pt x="133350" y="649287"/>
                  <a:pt x="171450" y="642937"/>
                </a:cubicBezTo>
                <a:cubicBezTo>
                  <a:pt x="215900" y="633412"/>
                  <a:pt x="238125" y="625475"/>
                  <a:pt x="238125" y="619125"/>
                </a:cubicBezTo>
                <a:cubicBezTo>
                  <a:pt x="231775" y="619125"/>
                  <a:pt x="227013" y="606425"/>
                  <a:pt x="223838" y="581025"/>
                </a:cubicBezTo>
                <a:lnTo>
                  <a:pt x="223838" y="576262"/>
                </a:lnTo>
                <a:lnTo>
                  <a:pt x="223838" y="566737"/>
                </a:lnTo>
                <a:cubicBezTo>
                  <a:pt x="223838" y="563562"/>
                  <a:pt x="225425" y="555625"/>
                  <a:pt x="228600" y="542925"/>
                </a:cubicBezTo>
                <a:cubicBezTo>
                  <a:pt x="225425" y="536575"/>
                  <a:pt x="223838" y="527050"/>
                  <a:pt x="223838" y="514350"/>
                </a:cubicBezTo>
                <a:cubicBezTo>
                  <a:pt x="223838" y="511175"/>
                  <a:pt x="223838" y="508000"/>
                  <a:pt x="223838" y="504825"/>
                </a:cubicBezTo>
                <a:cubicBezTo>
                  <a:pt x="214313" y="438150"/>
                  <a:pt x="209550" y="357187"/>
                  <a:pt x="209550" y="261937"/>
                </a:cubicBezTo>
                <a:cubicBezTo>
                  <a:pt x="206375" y="261937"/>
                  <a:pt x="204788" y="255587"/>
                  <a:pt x="204788" y="242887"/>
                </a:cubicBezTo>
                <a:lnTo>
                  <a:pt x="204788" y="238125"/>
                </a:lnTo>
                <a:lnTo>
                  <a:pt x="200025" y="209550"/>
                </a:lnTo>
                <a:lnTo>
                  <a:pt x="204788" y="195262"/>
                </a:lnTo>
                <a:cubicBezTo>
                  <a:pt x="204788" y="195262"/>
                  <a:pt x="204788" y="193675"/>
                  <a:pt x="204788" y="190500"/>
                </a:cubicBezTo>
                <a:cubicBezTo>
                  <a:pt x="211138" y="187325"/>
                  <a:pt x="215900" y="185737"/>
                  <a:pt x="219075" y="185737"/>
                </a:cubicBezTo>
                <a:close/>
                <a:moveTo>
                  <a:pt x="728663" y="23812"/>
                </a:moveTo>
                <a:lnTo>
                  <a:pt x="733425" y="23812"/>
                </a:lnTo>
                <a:lnTo>
                  <a:pt x="747713" y="28575"/>
                </a:lnTo>
                <a:cubicBezTo>
                  <a:pt x="747713" y="25400"/>
                  <a:pt x="747713" y="23812"/>
                  <a:pt x="747713" y="23812"/>
                </a:cubicBezTo>
                <a:cubicBezTo>
                  <a:pt x="750888" y="36512"/>
                  <a:pt x="757238" y="42862"/>
                  <a:pt x="766763" y="42862"/>
                </a:cubicBezTo>
                <a:lnTo>
                  <a:pt x="766763" y="57150"/>
                </a:lnTo>
                <a:lnTo>
                  <a:pt x="781050" y="57150"/>
                </a:lnTo>
                <a:cubicBezTo>
                  <a:pt x="800100" y="73025"/>
                  <a:pt x="819150" y="95250"/>
                  <a:pt x="838200" y="123825"/>
                </a:cubicBezTo>
                <a:cubicBezTo>
                  <a:pt x="850900" y="146050"/>
                  <a:pt x="866775" y="158750"/>
                  <a:pt x="885825" y="161925"/>
                </a:cubicBezTo>
                <a:lnTo>
                  <a:pt x="890588" y="161925"/>
                </a:lnTo>
                <a:cubicBezTo>
                  <a:pt x="903288" y="155575"/>
                  <a:pt x="925513" y="134937"/>
                  <a:pt x="957263" y="100012"/>
                </a:cubicBezTo>
                <a:cubicBezTo>
                  <a:pt x="960438" y="100012"/>
                  <a:pt x="962025" y="101600"/>
                  <a:pt x="962025" y="104775"/>
                </a:cubicBezTo>
                <a:cubicBezTo>
                  <a:pt x="962025" y="107950"/>
                  <a:pt x="955675" y="122237"/>
                  <a:pt x="942975" y="147637"/>
                </a:cubicBezTo>
                <a:cubicBezTo>
                  <a:pt x="946150" y="150812"/>
                  <a:pt x="947738" y="153987"/>
                  <a:pt x="947738" y="157162"/>
                </a:cubicBezTo>
                <a:cubicBezTo>
                  <a:pt x="935038" y="160337"/>
                  <a:pt x="917575" y="171450"/>
                  <a:pt x="895350" y="190500"/>
                </a:cubicBezTo>
                <a:cubicBezTo>
                  <a:pt x="892175" y="190500"/>
                  <a:pt x="890588" y="187325"/>
                  <a:pt x="890588" y="180975"/>
                </a:cubicBezTo>
                <a:lnTo>
                  <a:pt x="885825" y="180975"/>
                </a:lnTo>
                <a:cubicBezTo>
                  <a:pt x="876300" y="187325"/>
                  <a:pt x="868363" y="190500"/>
                  <a:pt x="862013" y="190500"/>
                </a:cubicBezTo>
                <a:lnTo>
                  <a:pt x="862013" y="204787"/>
                </a:lnTo>
                <a:lnTo>
                  <a:pt x="876300" y="204787"/>
                </a:lnTo>
                <a:lnTo>
                  <a:pt x="876300" y="209550"/>
                </a:lnTo>
                <a:cubicBezTo>
                  <a:pt x="863600" y="209550"/>
                  <a:pt x="857250" y="211137"/>
                  <a:pt x="857250" y="214312"/>
                </a:cubicBezTo>
                <a:cubicBezTo>
                  <a:pt x="860425" y="220662"/>
                  <a:pt x="865188" y="223837"/>
                  <a:pt x="871538" y="223837"/>
                </a:cubicBezTo>
                <a:lnTo>
                  <a:pt x="871538" y="214312"/>
                </a:lnTo>
                <a:lnTo>
                  <a:pt x="876300" y="214312"/>
                </a:lnTo>
                <a:lnTo>
                  <a:pt x="876300" y="219075"/>
                </a:lnTo>
                <a:cubicBezTo>
                  <a:pt x="863600" y="231775"/>
                  <a:pt x="857250" y="239712"/>
                  <a:pt x="857250" y="242887"/>
                </a:cubicBezTo>
                <a:lnTo>
                  <a:pt x="862013" y="252412"/>
                </a:lnTo>
                <a:cubicBezTo>
                  <a:pt x="858838" y="255587"/>
                  <a:pt x="857250" y="258762"/>
                  <a:pt x="857250" y="261937"/>
                </a:cubicBezTo>
                <a:cubicBezTo>
                  <a:pt x="869950" y="271462"/>
                  <a:pt x="881063" y="276225"/>
                  <a:pt x="890588" y="276225"/>
                </a:cubicBezTo>
                <a:lnTo>
                  <a:pt x="909638" y="271462"/>
                </a:lnTo>
                <a:cubicBezTo>
                  <a:pt x="912813" y="274637"/>
                  <a:pt x="915988" y="276225"/>
                  <a:pt x="919163" y="276225"/>
                </a:cubicBezTo>
                <a:cubicBezTo>
                  <a:pt x="919163" y="269875"/>
                  <a:pt x="920750" y="266700"/>
                  <a:pt x="923925" y="266700"/>
                </a:cubicBezTo>
                <a:lnTo>
                  <a:pt x="947738" y="266700"/>
                </a:lnTo>
                <a:lnTo>
                  <a:pt x="966788" y="204787"/>
                </a:lnTo>
                <a:cubicBezTo>
                  <a:pt x="979488" y="169862"/>
                  <a:pt x="989013" y="147637"/>
                  <a:pt x="995363" y="138112"/>
                </a:cubicBezTo>
                <a:lnTo>
                  <a:pt x="995363" y="128587"/>
                </a:lnTo>
                <a:cubicBezTo>
                  <a:pt x="989013" y="128587"/>
                  <a:pt x="985838" y="128587"/>
                  <a:pt x="985838" y="128587"/>
                </a:cubicBezTo>
                <a:lnTo>
                  <a:pt x="990600" y="114300"/>
                </a:lnTo>
                <a:cubicBezTo>
                  <a:pt x="984250" y="101600"/>
                  <a:pt x="981075" y="93662"/>
                  <a:pt x="981075" y="90487"/>
                </a:cubicBezTo>
                <a:lnTo>
                  <a:pt x="995363" y="90487"/>
                </a:lnTo>
                <a:cubicBezTo>
                  <a:pt x="1008063" y="90487"/>
                  <a:pt x="1023938" y="111125"/>
                  <a:pt x="1042988" y="152400"/>
                </a:cubicBezTo>
                <a:lnTo>
                  <a:pt x="1100138" y="238125"/>
                </a:lnTo>
                <a:cubicBezTo>
                  <a:pt x="1100138" y="244475"/>
                  <a:pt x="1109663" y="247650"/>
                  <a:pt x="1128713" y="247650"/>
                </a:cubicBezTo>
                <a:cubicBezTo>
                  <a:pt x="1131888" y="247650"/>
                  <a:pt x="1135063" y="246062"/>
                  <a:pt x="1138238" y="242887"/>
                </a:cubicBezTo>
                <a:cubicBezTo>
                  <a:pt x="1150938" y="246062"/>
                  <a:pt x="1157288" y="249237"/>
                  <a:pt x="1157288" y="252412"/>
                </a:cubicBezTo>
                <a:lnTo>
                  <a:pt x="1157288" y="257175"/>
                </a:lnTo>
                <a:cubicBezTo>
                  <a:pt x="1157288" y="260350"/>
                  <a:pt x="1149350" y="266700"/>
                  <a:pt x="1133475" y="276225"/>
                </a:cubicBezTo>
                <a:lnTo>
                  <a:pt x="1128713" y="280987"/>
                </a:lnTo>
                <a:lnTo>
                  <a:pt x="1114425" y="276225"/>
                </a:lnTo>
                <a:lnTo>
                  <a:pt x="1100138" y="276225"/>
                </a:lnTo>
                <a:lnTo>
                  <a:pt x="1057275" y="338137"/>
                </a:lnTo>
                <a:cubicBezTo>
                  <a:pt x="1041400" y="347662"/>
                  <a:pt x="1011238" y="358775"/>
                  <a:pt x="966788" y="371475"/>
                </a:cubicBezTo>
                <a:cubicBezTo>
                  <a:pt x="966788" y="396875"/>
                  <a:pt x="938213" y="419100"/>
                  <a:pt x="881063" y="438150"/>
                </a:cubicBezTo>
                <a:cubicBezTo>
                  <a:pt x="877888" y="444500"/>
                  <a:pt x="876300" y="452437"/>
                  <a:pt x="876300" y="461962"/>
                </a:cubicBezTo>
                <a:cubicBezTo>
                  <a:pt x="876300" y="465137"/>
                  <a:pt x="876300" y="468312"/>
                  <a:pt x="876300" y="471487"/>
                </a:cubicBezTo>
                <a:cubicBezTo>
                  <a:pt x="876300" y="477837"/>
                  <a:pt x="876300" y="482600"/>
                  <a:pt x="876300" y="485775"/>
                </a:cubicBezTo>
                <a:lnTo>
                  <a:pt x="876300" y="495300"/>
                </a:lnTo>
                <a:cubicBezTo>
                  <a:pt x="879475" y="508000"/>
                  <a:pt x="882650" y="514350"/>
                  <a:pt x="885825" y="514350"/>
                </a:cubicBezTo>
                <a:cubicBezTo>
                  <a:pt x="892175" y="514350"/>
                  <a:pt x="895350" y="512762"/>
                  <a:pt x="895350" y="509587"/>
                </a:cubicBezTo>
                <a:lnTo>
                  <a:pt x="909638" y="514350"/>
                </a:lnTo>
                <a:lnTo>
                  <a:pt x="919163" y="514350"/>
                </a:lnTo>
                <a:cubicBezTo>
                  <a:pt x="925513" y="508000"/>
                  <a:pt x="931863" y="504825"/>
                  <a:pt x="938213" y="504825"/>
                </a:cubicBezTo>
                <a:lnTo>
                  <a:pt x="962025" y="504825"/>
                </a:lnTo>
                <a:lnTo>
                  <a:pt x="966788" y="495300"/>
                </a:lnTo>
                <a:lnTo>
                  <a:pt x="971550" y="495300"/>
                </a:lnTo>
                <a:cubicBezTo>
                  <a:pt x="974725" y="498475"/>
                  <a:pt x="976313" y="501650"/>
                  <a:pt x="976313" y="504825"/>
                </a:cubicBezTo>
                <a:cubicBezTo>
                  <a:pt x="966788" y="542925"/>
                  <a:pt x="949325" y="561975"/>
                  <a:pt x="923925" y="561975"/>
                </a:cubicBezTo>
                <a:cubicBezTo>
                  <a:pt x="914400" y="561975"/>
                  <a:pt x="906463" y="563562"/>
                  <a:pt x="900113" y="566737"/>
                </a:cubicBezTo>
                <a:cubicBezTo>
                  <a:pt x="893763" y="563562"/>
                  <a:pt x="885825" y="561975"/>
                  <a:pt x="876300" y="561975"/>
                </a:cubicBezTo>
                <a:lnTo>
                  <a:pt x="876300" y="566737"/>
                </a:lnTo>
                <a:lnTo>
                  <a:pt x="876300" y="571500"/>
                </a:lnTo>
                <a:lnTo>
                  <a:pt x="876300" y="590550"/>
                </a:lnTo>
                <a:cubicBezTo>
                  <a:pt x="873125" y="590550"/>
                  <a:pt x="871538" y="593725"/>
                  <a:pt x="871538" y="600075"/>
                </a:cubicBezTo>
                <a:lnTo>
                  <a:pt x="871538" y="633412"/>
                </a:lnTo>
                <a:cubicBezTo>
                  <a:pt x="874713" y="636587"/>
                  <a:pt x="876300" y="641350"/>
                  <a:pt x="876300" y="647700"/>
                </a:cubicBezTo>
                <a:lnTo>
                  <a:pt x="904875" y="647700"/>
                </a:lnTo>
                <a:cubicBezTo>
                  <a:pt x="908050" y="647700"/>
                  <a:pt x="911225" y="646112"/>
                  <a:pt x="914400" y="642937"/>
                </a:cubicBezTo>
                <a:cubicBezTo>
                  <a:pt x="917575" y="646112"/>
                  <a:pt x="920750" y="647700"/>
                  <a:pt x="923925" y="647700"/>
                </a:cubicBezTo>
                <a:cubicBezTo>
                  <a:pt x="923925" y="644525"/>
                  <a:pt x="933450" y="641350"/>
                  <a:pt x="952500" y="638175"/>
                </a:cubicBezTo>
                <a:cubicBezTo>
                  <a:pt x="958850" y="641350"/>
                  <a:pt x="962025" y="642937"/>
                  <a:pt x="962025" y="642937"/>
                </a:cubicBezTo>
                <a:cubicBezTo>
                  <a:pt x="968375" y="639762"/>
                  <a:pt x="977900" y="638175"/>
                  <a:pt x="990600" y="638175"/>
                </a:cubicBezTo>
                <a:lnTo>
                  <a:pt x="1014413" y="638175"/>
                </a:lnTo>
                <a:cubicBezTo>
                  <a:pt x="1020763" y="638175"/>
                  <a:pt x="1023938" y="639762"/>
                  <a:pt x="1023938" y="642937"/>
                </a:cubicBezTo>
                <a:lnTo>
                  <a:pt x="1023938" y="647700"/>
                </a:lnTo>
                <a:cubicBezTo>
                  <a:pt x="1014413" y="654050"/>
                  <a:pt x="1008063" y="663575"/>
                  <a:pt x="1004888" y="676275"/>
                </a:cubicBezTo>
                <a:cubicBezTo>
                  <a:pt x="989013" y="685800"/>
                  <a:pt x="976313" y="690562"/>
                  <a:pt x="966788" y="690562"/>
                </a:cubicBezTo>
                <a:cubicBezTo>
                  <a:pt x="931863" y="687387"/>
                  <a:pt x="903288" y="685800"/>
                  <a:pt x="881063" y="685800"/>
                </a:cubicBezTo>
                <a:lnTo>
                  <a:pt x="876300" y="690562"/>
                </a:lnTo>
                <a:lnTo>
                  <a:pt x="876300" y="723900"/>
                </a:lnTo>
                <a:cubicBezTo>
                  <a:pt x="876300" y="727075"/>
                  <a:pt x="874713" y="728662"/>
                  <a:pt x="871538" y="728662"/>
                </a:cubicBezTo>
                <a:lnTo>
                  <a:pt x="876300" y="747712"/>
                </a:lnTo>
                <a:lnTo>
                  <a:pt x="876300" y="766762"/>
                </a:lnTo>
                <a:cubicBezTo>
                  <a:pt x="876300" y="769937"/>
                  <a:pt x="874713" y="771525"/>
                  <a:pt x="871538" y="771525"/>
                </a:cubicBezTo>
                <a:lnTo>
                  <a:pt x="876300" y="776287"/>
                </a:lnTo>
                <a:cubicBezTo>
                  <a:pt x="876300" y="788987"/>
                  <a:pt x="874713" y="795337"/>
                  <a:pt x="871538" y="795337"/>
                </a:cubicBezTo>
                <a:cubicBezTo>
                  <a:pt x="871538" y="801687"/>
                  <a:pt x="871538" y="806450"/>
                  <a:pt x="871538" y="809625"/>
                </a:cubicBezTo>
                <a:cubicBezTo>
                  <a:pt x="871538" y="815975"/>
                  <a:pt x="871538" y="820737"/>
                  <a:pt x="871538" y="823912"/>
                </a:cubicBezTo>
                <a:cubicBezTo>
                  <a:pt x="871538" y="836612"/>
                  <a:pt x="871538" y="846137"/>
                  <a:pt x="871538" y="852487"/>
                </a:cubicBezTo>
                <a:lnTo>
                  <a:pt x="871538" y="862012"/>
                </a:lnTo>
                <a:cubicBezTo>
                  <a:pt x="865188" y="865187"/>
                  <a:pt x="860425" y="881062"/>
                  <a:pt x="857250" y="909637"/>
                </a:cubicBezTo>
                <a:cubicBezTo>
                  <a:pt x="860425" y="909637"/>
                  <a:pt x="862013" y="909637"/>
                  <a:pt x="862013" y="909637"/>
                </a:cubicBezTo>
                <a:cubicBezTo>
                  <a:pt x="858838" y="909637"/>
                  <a:pt x="854075" y="914400"/>
                  <a:pt x="847725" y="923925"/>
                </a:cubicBezTo>
                <a:cubicBezTo>
                  <a:pt x="850900" y="927100"/>
                  <a:pt x="852488" y="930275"/>
                  <a:pt x="852488" y="933450"/>
                </a:cubicBezTo>
                <a:cubicBezTo>
                  <a:pt x="849313" y="939800"/>
                  <a:pt x="846138" y="942975"/>
                  <a:pt x="842963" y="942975"/>
                </a:cubicBezTo>
                <a:lnTo>
                  <a:pt x="847725" y="952500"/>
                </a:lnTo>
                <a:cubicBezTo>
                  <a:pt x="841375" y="1006475"/>
                  <a:pt x="833438" y="1052512"/>
                  <a:pt x="823913" y="1090612"/>
                </a:cubicBezTo>
                <a:cubicBezTo>
                  <a:pt x="814388" y="1103312"/>
                  <a:pt x="809625" y="1112837"/>
                  <a:pt x="809625" y="1119187"/>
                </a:cubicBezTo>
                <a:cubicBezTo>
                  <a:pt x="803275" y="1125537"/>
                  <a:pt x="796925" y="1128712"/>
                  <a:pt x="790575" y="1128712"/>
                </a:cubicBezTo>
                <a:cubicBezTo>
                  <a:pt x="784225" y="1077912"/>
                  <a:pt x="773113" y="1019175"/>
                  <a:pt x="757238" y="952500"/>
                </a:cubicBezTo>
                <a:cubicBezTo>
                  <a:pt x="760413" y="949325"/>
                  <a:pt x="762000" y="946150"/>
                  <a:pt x="762000" y="942975"/>
                </a:cubicBezTo>
                <a:cubicBezTo>
                  <a:pt x="758825" y="942975"/>
                  <a:pt x="754063" y="930275"/>
                  <a:pt x="747713" y="904875"/>
                </a:cubicBezTo>
                <a:cubicBezTo>
                  <a:pt x="750888" y="901700"/>
                  <a:pt x="752475" y="896937"/>
                  <a:pt x="752475" y="890587"/>
                </a:cubicBezTo>
                <a:cubicBezTo>
                  <a:pt x="749300" y="887412"/>
                  <a:pt x="746125" y="881062"/>
                  <a:pt x="742950" y="871537"/>
                </a:cubicBezTo>
                <a:cubicBezTo>
                  <a:pt x="739775" y="871537"/>
                  <a:pt x="738188" y="869950"/>
                  <a:pt x="738188" y="866775"/>
                </a:cubicBezTo>
                <a:lnTo>
                  <a:pt x="742950" y="847725"/>
                </a:lnTo>
                <a:lnTo>
                  <a:pt x="733425" y="814387"/>
                </a:lnTo>
                <a:lnTo>
                  <a:pt x="733425" y="809625"/>
                </a:lnTo>
                <a:cubicBezTo>
                  <a:pt x="733425" y="746125"/>
                  <a:pt x="727075" y="714375"/>
                  <a:pt x="714375" y="714375"/>
                </a:cubicBezTo>
                <a:lnTo>
                  <a:pt x="704850" y="719137"/>
                </a:lnTo>
                <a:lnTo>
                  <a:pt x="690563" y="714375"/>
                </a:lnTo>
                <a:lnTo>
                  <a:pt x="638175" y="728662"/>
                </a:lnTo>
                <a:cubicBezTo>
                  <a:pt x="600075" y="728662"/>
                  <a:pt x="581025" y="725487"/>
                  <a:pt x="581025" y="719137"/>
                </a:cubicBezTo>
                <a:lnTo>
                  <a:pt x="590550" y="714375"/>
                </a:lnTo>
                <a:cubicBezTo>
                  <a:pt x="590550" y="714375"/>
                  <a:pt x="592138" y="714375"/>
                  <a:pt x="595313" y="714375"/>
                </a:cubicBezTo>
                <a:cubicBezTo>
                  <a:pt x="595313" y="711200"/>
                  <a:pt x="614363" y="703262"/>
                  <a:pt x="652463" y="690562"/>
                </a:cubicBezTo>
                <a:cubicBezTo>
                  <a:pt x="703263" y="681037"/>
                  <a:pt x="728663" y="673100"/>
                  <a:pt x="728663" y="666750"/>
                </a:cubicBezTo>
                <a:cubicBezTo>
                  <a:pt x="728663" y="612775"/>
                  <a:pt x="722313" y="585787"/>
                  <a:pt x="709613" y="585787"/>
                </a:cubicBezTo>
                <a:cubicBezTo>
                  <a:pt x="706438" y="585787"/>
                  <a:pt x="703263" y="584200"/>
                  <a:pt x="700088" y="581025"/>
                </a:cubicBezTo>
                <a:cubicBezTo>
                  <a:pt x="687388" y="587375"/>
                  <a:pt x="677863" y="590550"/>
                  <a:pt x="671513" y="590550"/>
                </a:cubicBezTo>
                <a:lnTo>
                  <a:pt x="666750" y="581025"/>
                </a:lnTo>
                <a:cubicBezTo>
                  <a:pt x="666750" y="577850"/>
                  <a:pt x="677863" y="574675"/>
                  <a:pt x="700088" y="571500"/>
                </a:cubicBezTo>
                <a:cubicBezTo>
                  <a:pt x="700088" y="568325"/>
                  <a:pt x="703263" y="565150"/>
                  <a:pt x="709613" y="561975"/>
                </a:cubicBezTo>
                <a:lnTo>
                  <a:pt x="723900" y="561975"/>
                </a:lnTo>
                <a:cubicBezTo>
                  <a:pt x="723900" y="501650"/>
                  <a:pt x="717550" y="471487"/>
                  <a:pt x="704850" y="471487"/>
                </a:cubicBezTo>
                <a:cubicBezTo>
                  <a:pt x="685800" y="471487"/>
                  <a:pt x="660400" y="469900"/>
                  <a:pt x="628650" y="466725"/>
                </a:cubicBezTo>
                <a:lnTo>
                  <a:pt x="628650" y="457200"/>
                </a:lnTo>
                <a:cubicBezTo>
                  <a:pt x="635000" y="457200"/>
                  <a:pt x="642938" y="455612"/>
                  <a:pt x="652463" y="452437"/>
                </a:cubicBezTo>
                <a:lnTo>
                  <a:pt x="652463" y="457200"/>
                </a:lnTo>
                <a:cubicBezTo>
                  <a:pt x="665163" y="454025"/>
                  <a:pt x="674688" y="449262"/>
                  <a:pt x="681038" y="442912"/>
                </a:cubicBezTo>
                <a:cubicBezTo>
                  <a:pt x="684213" y="446087"/>
                  <a:pt x="687388" y="447675"/>
                  <a:pt x="690563" y="447675"/>
                </a:cubicBezTo>
                <a:cubicBezTo>
                  <a:pt x="690563" y="441325"/>
                  <a:pt x="692150" y="438150"/>
                  <a:pt x="695325" y="438150"/>
                </a:cubicBezTo>
                <a:lnTo>
                  <a:pt x="700088" y="442912"/>
                </a:lnTo>
                <a:cubicBezTo>
                  <a:pt x="703263" y="439737"/>
                  <a:pt x="708025" y="438150"/>
                  <a:pt x="714375" y="438150"/>
                </a:cubicBezTo>
                <a:cubicBezTo>
                  <a:pt x="714375" y="425450"/>
                  <a:pt x="714375" y="415925"/>
                  <a:pt x="714375" y="409575"/>
                </a:cubicBezTo>
                <a:lnTo>
                  <a:pt x="714375" y="390525"/>
                </a:lnTo>
                <a:cubicBezTo>
                  <a:pt x="714375" y="387350"/>
                  <a:pt x="712788" y="381000"/>
                  <a:pt x="709613" y="371475"/>
                </a:cubicBezTo>
                <a:cubicBezTo>
                  <a:pt x="712788" y="368300"/>
                  <a:pt x="714375" y="365125"/>
                  <a:pt x="714375" y="361950"/>
                </a:cubicBezTo>
                <a:lnTo>
                  <a:pt x="714375" y="357187"/>
                </a:lnTo>
                <a:cubicBezTo>
                  <a:pt x="708025" y="357187"/>
                  <a:pt x="701675" y="354012"/>
                  <a:pt x="695325" y="347662"/>
                </a:cubicBezTo>
                <a:cubicBezTo>
                  <a:pt x="641350" y="366712"/>
                  <a:pt x="606425" y="376237"/>
                  <a:pt x="590550" y="376237"/>
                </a:cubicBezTo>
                <a:lnTo>
                  <a:pt x="561975" y="376237"/>
                </a:lnTo>
                <a:cubicBezTo>
                  <a:pt x="542925" y="373062"/>
                  <a:pt x="530225" y="368300"/>
                  <a:pt x="523875" y="361950"/>
                </a:cubicBezTo>
                <a:cubicBezTo>
                  <a:pt x="523875" y="358775"/>
                  <a:pt x="525463" y="357187"/>
                  <a:pt x="528638" y="357187"/>
                </a:cubicBezTo>
                <a:lnTo>
                  <a:pt x="523875" y="342900"/>
                </a:lnTo>
                <a:lnTo>
                  <a:pt x="523875" y="338137"/>
                </a:lnTo>
                <a:cubicBezTo>
                  <a:pt x="542925" y="341312"/>
                  <a:pt x="560388" y="342900"/>
                  <a:pt x="576263" y="342900"/>
                </a:cubicBezTo>
                <a:lnTo>
                  <a:pt x="585788" y="342900"/>
                </a:lnTo>
                <a:cubicBezTo>
                  <a:pt x="592138" y="336550"/>
                  <a:pt x="600075" y="333375"/>
                  <a:pt x="609600" y="333375"/>
                </a:cubicBezTo>
                <a:cubicBezTo>
                  <a:pt x="619125" y="336550"/>
                  <a:pt x="627063" y="338137"/>
                  <a:pt x="633413" y="338137"/>
                </a:cubicBezTo>
                <a:lnTo>
                  <a:pt x="638175" y="338137"/>
                </a:lnTo>
                <a:lnTo>
                  <a:pt x="642938" y="338137"/>
                </a:lnTo>
                <a:lnTo>
                  <a:pt x="652463" y="319087"/>
                </a:lnTo>
                <a:cubicBezTo>
                  <a:pt x="655638" y="319087"/>
                  <a:pt x="657225" y="320675"/>
                  <a:pt x="657225" y="323850"/>
                </a:cubicBezTo>
                <a:lnTo>
                  <a:pt x="661988" y="323850"/>
                </a:lnTo>
                <a:cubicBezTo>
                  <a:pt x="693738" y="311150"/>
                  <a:pt x="711200" y="303212"/>
                  <a:pt x="714375" y="300037"/>
                </a:cubicBezTo>
                <a:cubicBezTo>
                  <a:pt x="714375" y="242887"/>
                  <a:pt x="709613" y="214312"/>
                  <a:pt x="700088" y="214312"/>
                </a:cubicBezTo>
                <a:cubicBezTo>
                  <a:pt x="696913" y="214312"/>
                  <a:pt x="690563" y="212725"/>
                  <a:pt x="681038" y="209550"/>
                </a:cubicBezTo>
                <a:cubicBezTo>
                  <a:pt x="681038" y="215900"/>
                  <a:pt x="668338" y="219075"/>
                  <a:pt x="642938" y="219075"/>
                </a:cubicBezTo>
                <a:lnTo>
                  <a:pt x="638175" y="219075"/>
                </a:lnTo>
                <a:lnTo>
                  <a:pt x="628650" y="214312"/>
                </a:lnTo>
                <a:lnTo>
                  <a:pt x="638175" y="204787"/>
                </a:lnTo>
                <a:lnTo>
                  <a:pt x="642938" y="209550"/>
                </a:lnTo>
                <a:lnTo>
                  <a:pt x="652463" y="209550"/>
                </a:lnTo>
                <a:cubicBezTo>
                  <a:pt x="652463" y="200025"/>
                  <a:pt x="663575" y="193675"/>
                  <a:pt x="685800" y="190500"/>
                </a:cubicBezTo>
                <a:cubicBezTo>
                  <a:pt x="704850" y="187325"/>
                  <a:pt x="714375" y="179387"/>
                  <a:pt x="714375" y="166687"/>
                </a:cubicBezTo>
                <a:lnTo>
                  <a:pt x="714375" y="152400"/>
                </a:lnTo>
                <a:lnTo>
                  <a:pt x="714375" y="138112"/>
                </a:lnTo>
                <a:cubicBezTo>
                  <a:pt x="714375" y="138112"/>
                  <a:pt x="717550" y="125412"/>
                  <a:pt x="723900" y="100012"/>
                </a:cubicBezTo>
                <a:lnTo>
                  <a:pt x="719138" y="90487"/>
                </a:lnTo>
                <a:cubicBezTo>
                  <a:pt x="728663" y="74612"/>
                  <a:pt x="733425" y="66675"/>
                  <a:pt x="733425" y="66675"/>
                </a:cubicBezTo>
                <a:lnTo>
                  <a:pt x="733425" y="33337"/>
                </a:lnTo>
                <a:close/>
                <a:moveTo>
                  <a:pt x="485775" y="0"/>
                </a:moveTo>
                <a:lnTo>
                  <a:pt x="490538" y="0"/>
                </a:lnTo>
                <a:lnTo>
                  <a:pt x="490538" y="19050"/>
                </a:lnTo>
                <a:cubicBezTo>
                  <a:pt x="515938" y="73025"/>
                  <a:pt x="528638" y="107950"/>
                  <a:pt x="528638" y="123825"/>
                </a:cubicBezTo>
                <a:lnTo>
                  <a:pt x="528638" y="147637"/>
                </a:lnTo>
                <a:cubicBezTo>
                  <a:pt x="531813" y="147637"/>
                  <a:pt x="533400" y="149225"/>
                  <a:pt x="533400" y="152400"/>
                </a:cubicBezTo>
                <a:cubicBezTo>
                  <a:pt x="530225" y="152400"/>
                  <a:pt x="522288" y="165100"/>
                  <a:pt x="509588" y="190500"/>
                </a:cubicBezTo>
                <a:cubicBezTo>
                  <a:pt x="503238" y="190500"/>
                  <a:pt x="496888" y="192087"/>
                  <a:pt x="490538" y="195262"/>
                </a:cubicBezTo>
                <a:lnTo>
                  <a:pt x="457200" y="190500"/>
                </a:lnTo>
                <a:cubicBezTo>
                  <a:pt x="447675" y="193675"/>
                  <a:pt x="441325" y="195262"/>
                  <a:pt x="438150" y="195262"/>
                </a:cubicBezTo>
                <a:cubicBezTo>
                  <a:pt x="434975" y="195262"/>
                  <a:pt x="431800" y="193675"/>
                  <a:pt x="428625" y="190500"/>
                </a:cubicBezTo>
                <a:cubicBezTo>
                  <a:pt x="412750" y="193675"/>
                  <a:pt x="400050" y="195262"/>
                  <a:pt x="390525" y="195262"/>
                </a:cubicBezTo>
                <a:lnTo>
                  <a:pt x="376238" y="190500"/>
                </a:lnTo>
                <a:cubicBezTo>
                  <a:pt x="341313" y="200025"/>
                  <a:pt x="320675" y="204787"/>
                  <a:pt x="314325" y="204787"/>
                </a:cubicBezTo>
                <a:lnTo>
                  <a:pt x="314325" y="200025"/>
                </a:lnTo>
                <a:cubicBezTo>
                  <a:pt x="323850" y="190500"/>
                  <a:pt x="328613" y="184150"/>
                  <a:pt x="328613" y="180975"/>
                </a:cubicBezTo>
                <a:cubicBezTo>
                  <a:pt x="360363" y="136525"/>
                  <a:pt x="381000" y="114300"/>
                  <a:pt x="390525" y="114300"/>
                </a:cubicBezTo>
                <a:cubicBezTo>
                  <a:pt x="393700" y="114300"/>
                  <a:pt x="401638" y="106362"/>
                  <a:pt x="414338" y="90487"/>
                </a:cubicBezTo>
                <a:cubicBezTo>
                  <a:pt x="442913" y="68262"/>
                  <a:pt x="457200" y="55562"/>
                  <a:pt x="457200" y="52387"/>
                </a:cubicBezTo>
                <a:cubicBezTo>
                  <a:pt x="457200" y="46037"/>
                  <a:pt x="463550" y="36512"/>
                  <a:pt x="476250" y="23812"/>
                </a:cubicBezTo>
                <a:cubicBezTo>
                  <a:pt x="476250" y="7937"/>
                  <a:pt x="479425" y="0"/>
                  <a:pt x="48577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dirty="0">
              <a:solidFill>
                <a:schemeClr val="accent2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E1D46290-26B5-488B-A1F2-665BCE0B9E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不足和展望</a:t>
            </a:r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4A9F4AF7-B5DA-4855-8CCF-B8E9C773A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这里输入一些解释说明性文字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2CA6B75-24C8-45E7-891D-7057137D6351}"/>
              </a:ext>
            </a:extLst>
          </p:cNvPr>
          <p:cNvSpPr txBox="1"/>
          <p:nvPr/>
        </p:nvSpPr>
        <p:spPr>
          <a:xfrm>
            <a:off x="4069081" y="6534128"/>
            <a:ext cx="405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「明德敏学，笃行致远」</a:t>
            </a:r>
          </a:p>
        </p:txBody>
      </p:sp>
    </p:spTree>
    <p:extLst>
      <p:ext uri="{BB962C8B-B14F-4D97-AF65-F5344CB8AC3E}">
        <p14:creationId xmlns:p14="http://schemas.microsoft.com/office/powerpoint/2010/main" val="939225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BE042C3-4FE6-45A0-AAF4-4366DE9D66D4}"/>
              </a:ext>
            </a:extLst>
          </p:cNvPr>
          <p:cNvSpPr txBox="1"/>
          <p:nvPr/>
        </p:nvSpPr>
        <p:spPr>
          <a:xfrm>
            <a:off x="5552281" y="1317367"/>
            <a:ext cx="1066800" cy="1053108"/>
          </a:xfrm>
          <a:custGeom>
            <a:avLst/>
            <a:gdLst/>
            <a:ahLst/>
            <a:cxnLst/>
            <a:rect l="l" t="t" r="r" b="b"/>
            <a:pathLst>
              <a:path w="1066800" h="1053108">
                <a:moveTo>
                  <a:pt x="266700" y="767358"/>
                </a:moveTo>
                <a:lnTo>
                  <a:pt x="261938" y="786408"/>
                </a:lnTo>
                <a:lnTo>
                  <a:pt x="266700" y="786408"/>
                </a:lnTo>
                <a:lnTo>
                  <a:pt x="266700" y="772121"/>
                </a:lnTo>
                <a:close/>
                <a:moveTo>
                  <a:pt x="261938" y="743546"/>
                </a:moveTo>
                <a:cubicBezTo>
                  <a:pt x="261938" y="749896"/>
                  <a:pt x="263525" y="753071"/>
                  <a:pt x="266700" y="753071"/>
                </a:cubicBezTo>
                <a:lnTo>
                  <a:pt x="266700" y="743546"/>
                </a:lnTo>
                <a:close/>
                <a:moveTo>
                  <a:pt x="852488" y="443508"/>
                </a:moveTo>
                <a:cubicBezTo>
                  <a:pt x="852488" y="449858"/>
                  <a:pt x="850900" y="453033"/>
                  <a:pt x="847725" y="453033"/>
                </a:cubicBezTo>
                <a:cubicBezTo>
                  <a:pt x="844550" y="453033"/>
                  <a:pt x="841375" y="451446"/>
                  <a:pt x="838200" y="448271"/>
                </a:cubicBezTo>
                <a:lnTo>
                  <a:pt x="776288" y="457796"/>
                </a:lnTo>
                <a:lnTo>
                  <a:pt x="766763" y="457796"/>
                </a:lnTo>
                <a:cubicBezTo>
                  <a:pt x="747713" y="464146"/>
                  <a:pt x="736600" y="480021"/>
                  <a:pt x="733425" y="505421"/>
                </a:cubicBezTo>
                <a:cubicBezTo>
                  <a:pt x="711200" y="607021"/>
                  <a:pt x="693738" y="670521"/>
                  <a:pt x="681038" y="695921"/>
                </a:cubicBezTo>
                <a:cubicBezTo>
                  <a:pt x="681038" y="718146"/>
                  <a:pt x="665163" y="762596"/>
                  <a:pt x="633413" y="829271"/>
                </a:cubicBezTo>
                <a:cubicBezTo>
                  <a:pt x="630238" y="838796"/>
                  <a:pt x="625475" y="846733"/>
                  <a:pt x="619125" y="853083"/>
                </a:cubicBezTo>
                <a:cubicBezTo>
                  <a:pt x="619125" y="859433"/>
                  <a:pt x="600075" y="886421"/>
                  <a:pt x="561975" y="934046"/>
                </a:cubicBezTo>
                <a:cubicBezTo>
                  <a:pt x="593725" y="937221"/>
                  <a:pt x="615950" y="935633"/>
                  <a:pt x="628650" y="929283"/>
                </a:cubicBezTo>
                <a:cubicBezTo>
                  <a:pt x="628650" y="929283"/>
                  <a:pt x="628650" y="930871"/>
                  <a:pt x="628650" y="934046"/>
                </a:cubicBezTo>
                <a:cubicBezTo>
                  <a:pt x="650875" y="930871"/>
                  <a:pt x="663575" y="927696"/>
                  <a:pt x="666750" y="924521"/>
                </a:cubicBezTo>
                <a:cubicBezTo>
                  <a:pt x="669925" y="924521"/>
                  <a:pt x="671513" y="926108"/>
                  <a:pt x="671513" y="929283"/>
                </a:cubicBezTo>
                <a:cubicBezTo>
                  <a:pt x="684213" y="926108"/>
                  <a:pt x="706438" y="922933"/>
                  <a:pt x="738188" y="919758"/>
                </a:cubicBezTo>
                <a:cubicBezTo>
                  <a:pt x="760413" y="916583"/>
                  <a:pt x="771525" y="911821"/>
                  <a:pt x="771525" y="905471"/>
                </a:cubicBezTo>
                <a:cubicBezTo>
                  <a:pt x="765175" y="905471"/>
                  <a:pt x="760413" y="895946"/>
                  <a:pt x="757238" y="876896"/>
                </a:cubicBezTo>
                <a:cubicBezTo>
                  <a:pt x="760413" y="873721"/>
                  <a:pt x="765175" y="872133"/>
                  <a:pt x="771525" y="872133"/>
                </a:cubicBezTo>
                <a:lnTo>
                  <a:pt x="776288" y="857846"/>
                </a:lnTo>
                <a:cubicBezTo>
                  <a:pt x="788988" y="819746"/>
                  <a:pt x="814388" y="748308"/>
                  <a:pt x="852488" y="643533"/>
                </a:cubicBezTo>
                <a:lnTo>
                  <a:pt x="890588" y="524471"/>
                </a:lnTo>
                <a:cubicBezTo>
                  <a:pt x="887413" y="470496"/>
                  <a:pt x="884238" y="443508"/>
                  <a:pt x="881063" y="443508"/>
                </a:cubicBezTo>
                <a:cubicBezTo>
                  <a:pt x="874713" y="446683"/>
                  <a:pt x="866775" y="448271"/>
                  <a:pt x="857250" y="448271"/>
                </a:cubicBezTo>
                <a:cubicBezTo>
                  <a:pt x="857250" y="445096"/>
                  <a:pt x="855663" y="443508"/>
                  <a:pt x="852488" y="443508"/>
                </a:cubicBezTo>
                <a:close/>
                <a:moveTo>
                  <a:pt x="852488" y="67271"/>
                </a:moveTo>
                <a:cubicBezTo>
                  <a:pt x="858838" y="67271"/>
                  <a:pt x="862013" y="68858"/>
                  <a:pt x="862013" y="72033"/>
                </a:cubicBezTo>
                <a:lnTo>
                  <a:pt x="871538" y="67271"/>
                </a:lnTo>
                <a:lnTo>
                  <a:pt x="909638" y="86321"/>
                </a:lnTo>
                <a:lnTo>
                  <a:pt x="909638" y="91083"/>
                </a:lnTo>
                <a:lnTo>
                  <a:pt x="909638" y="100608"/>
                </a:lnTo>
                <a:cubicBezTo>
                  <a:pt x="909638" y="103783"/>
                  <a:pt x="900113" y="106958"/>
                  <a:pt x="881063" y="110133"/>
                </a:cubicBezTo>
                <a:cubicBezTo>
                  <a:pt x="881063" y="113308"/>
                  <a:pt x="858838" y="118071"/>
                  <a:pt x="814388" y="124421"/>
                </a:cubicBezTo>
                <a:cubicBezTo>
                  <a:pt x="811213" y="121246"/>
                  <a:pt x="808038" y="119658"/>
                  <a:pt x="804863" y="119658"/>
                </a:cubicBezTo>
                <a:cubicBezTo>
                  <a:pt x="788988" y="129183"/>
                  <a:pt x="777875" y="133946"/>
                  <a:pt x="771525" y="133946"/>
                </a:cubicBezTo>
                <a:cubicBezTo>
                  <a:pt x="768350" y="133946"/>
                  <a:pt x="760413" y="133946"/>
                  <a:pt x="747713" y="133946"/>
                </a:cubicBezTo>
                <a:lnTo>
                  <a:pt x="723900" y="133946"/>
                </a:lnTo>
                <a:lnTo>
                  <a:pt x="719138" y="133946"/>
                </a:lnTo>
                <a:cubicBezTo>
                  <a:pt x="681038" y="140296"/>
                  <a:pt x="661988" y="148233"/>
                  <a:pt x="661988" y="157758"/>
                </a:cubicBezTo>
                <a:cubicBezTo>
                  <a:pt x="693738" y="183158"/>
                  <a:pt x="719138" y="210146"/>
                  <a:pt x="738188" y="238721"/>
                </a:cubicBezTo>
                <a:cubicBezTo>
                  <a:pt x="738188" y="238721"/>
                  <a:pt x="750888" y="259358"/>
                  <a:pt x="776288" y="300633"/>
                </a:cubicBezTo>
                <a:lnTo>
                  <a:pt x="776288" y="305396"/>
                </a:lnTo>
                <a:cubicBezTo>
                  <a:pt x="766763" y="324446"/>
                  <a:pt x="758825" y="354608"/>
                  <a:pt x="752475" y="395883"/>
                </a:cubicBezTo>
                <a:lnTo>
                  <a:pt x="757238" y="405408"/>
                </a:lnTo>
                <a:lnTo>
                  <a:pt x="785813" y="391121"/>
                </a:lnTo>
                <a:lnTo>
                  <a:pt x="795338" y="395883"/>
                </a:lnTo>
                <a:cubicBezTo>
                  <a:pt x="827088" y="399058"/>
                  <a:pt x="857250" y="392708"/>
                  <a:pt x="885825" y="376833"/>
                </a:cubicBezTo>
                <a:lnTo>
                  <a:pt x="890588" y="376833"/>
                </a:lnTo>
                <a:cubicBezTo>
                  <a:pt x="928688" y="399058"/>
                  <a:pt x="947738" y="421283"/>
                  <a:pt x="947738" y="443508"/>
                </a:cubicBezTo>
                <a:cubicBezTo>
                  <a:pt x="966788" y="456208"/>
                  <a:pt x="989013" y="491133"/>
                  <a:pt x="1014413" y="548283"/>
                </a:cubicBezTo>
                <a:lnTo>
                  <a:pt x="1023938" y="557808"/>
                </a:lnTo>
                <a:lnTo>
                  <a:pt x="1023938" y="576858"/>
                </a:lnTo>
                <a:cubicBezTo>
                  <a:pt x="1014413" y="586383"/>
                  <a:pt x="1001713" y="616546"/>
                  <a:pt x="985838" y="667346"/>
                </a:cubicBezTo>
                <a:cubicBezTo>
                  <a:pt x="969963" y="695921"/>
                  <a:pt x="962025" y="713383"/>
                  <a:pt x="962025" y="719733"/>
                </a:cubicBezTo>
                <a:cubicBezTo>
                  <a:pt x="962025" y="722908"/>
                  <a:pt x="952500" y="732433"/>
                  <a:pt x="933450" y="748308"/>
                </a:cubicBezTo>
                <a:cubicBezTo>
                  <a:pt x="920750" y="808633"/>
                  <a:pt x="903288" y="846733"/>
                  <a:pt x="881063" y="862608"/>
                </a:cubicBezTo>
                <a:cubicBezTo>
                  <a:pt x="881063" y="865783"/>
                  <a:pt x="865188" y="883246"/>
                  <a:pt x="833438" y="914996"/>
                </a:cubicBezTo>
                <a:lnTo>
                  <a:pt x="833438" y="924521"/>
                </a:lnTo>
                <a:lnTo>
                  <a:pt x="871538" y="924521"/>
                </a:lnTo>
                <a:cubicBezTo>
                  <a:pt x="884238" y="924521"/>
                  <a:pt x="893763" y="927696"/>
                  <a:pt x="900113" y="934046"/>
                </a:cubicBezTo>
                <a:cubicBezTo>
                  <a:pt x="906463" y="934046"/>
                  <a:pt x="914400" y="930871"/>
                  <a:pt x="923925" y="924521"/>
                </a:cubicBezTo>
                <a:lnTo>
                  <a:pt x="966788" y="934046"/>
                </a:lnTo>
                <a:lnTo>
                  <a:pt x="985838" y="929283"/>
                </a:lnTo>
                <a:cubicBezTo>
                  <a:pt x="1020763" y="938808"/>
                  <a:pt x="1042988" y="945158"/>
                  <a:pt x="1052513" y="948333"/>
                </a:cubicBezTo>
                <a:cubicBezTo>
                  <a:pt x="1062038" y="970558"/>
                  <a:pt x="1066800" y="986433"/>
                  <a:pt x="1066800" y="995958"/>
                </a:cubicBezTo>
                <a:cubicBezTo>
                  <a:pt x="1066800" y="1008658"/>
                  <a:pt x="1063625" y="1015008"/>
                  <a:pt x="1057275" y="1015008"/>
                </a:cubicBezTo>
                <a:cubicBezTo>
                  <a:pt x="1054100" y="1011833"/>
                  <a:pt x="1052513" y="1007071"/>
                  <a:pt x="1052513" y="1000721"/>
                </a:cubicBezTo>
                <a:cubicBezTo>
                  <a:pt x="1036638" y="1007071"/>
                  <a:pt x="1027113" y="1010246"/>
                  <a:pt x="1023938" y="1010246"/>
                </a:cubicBezTo>
                <a:cubicBezTo>
                  <a:pt x="1008063" y="1010246"/>
                  <a:pt x="1000125" y="1003896"/>
                  <a:pt x="1000125" y="991196"/>
                </a:cubicBezTo>
                <a:cubicBezTo>
                  <a:pt x="993775" y="997546"/>
                  <a:pt x="987425" y="1000721"/>
                  <a:pt x="981075" y="1000721"/>
                </a:cubicBezTo>
                <a:cubicBezTo>
                  <a:pt x="977900" y="1000721"/>
                  <a:pt x="965200" y="997546"/>
                  <a:pt x="942975" y="991196"/>
                </a:cubicBezTo>
                <a:lnTo>
                  <a:pt x="938213" y="995958"/>
                </a:lnTo>
                <a:cubicBezTo>
                  <a:pt x="922338" y="989608"/>
                  <a:pt x="914400" y="984846"/>
                  <a:pt x="914400" y="981671"/>
                </a:cubicBezTo>
                <a:cubicBezTo>
                  <a:pt x="911225" y="984846"/>
                  <a:pt x="908050" y="986433"/>
                  <a:pt x="904875" y="986433"/>
                </a:cubicBezTo>
                <a:cubicBezTo>
                  <a:pt x="904875" y="986433"/>
                  <a:pt x="904875" y="984846"/>
                  <a:pt x="904875" y="981671"/>
                </a:cubicBezTo>
                <a:lnTo>
                  <a:pt x="885825" y="986433"/>
                </a:lnTo>
                <a:cubicBezTo>
                  <a:pt x="879475" y="986433"/>
                  <a:pt x="871538" y="984846"/>
                  <a:pt x="862013" y="981671"/>
                </a:cubicBezTo>
                <a:cubicBezTo>
                  <a:pt x="855663" y="984846"/>
                  <a:pt x="852488" y="986433"/>
                  <a:pt x="852488" y="986433"/>
                </a:cubicBezTo>
                <a:cubicBezTo>
                  <a:pt x="849313" y="986433"/>
                  <a:pt x="846138" y="984846"/>
                  <a:pt x="842963" y="981671"/>
                </a:cubicBezTo>
                <a:cubicBezTo>
                  <a:pt x="830263" y="984846"/>
                  <a:pt x="822325" y="986433"/>
                  <a:pt x="819150" y="986433"/>
                </a:cubicBezTo>
                <a:lnTo>
                  <a:pt x="804863" y="986433"/>
                </a:lnTo>
                <a:cubicBezTo>
                  <a:pt x="801688" y="986433"/>
                  <a:pt x="800100" y="984846"/>
                  <a:pt x="800100" y="981671"/>
                </a:cubicBezTo>
                <a:lnTo>
                  <a:pt x="795338" y="986433"/>
                </a:lnTo>
                <a:lnTo>
                  <a:pt x="771525" y="986433"/>
                </a:lnTo>
                <a:cubicBezTo>
                  <a:pt x="771525" y="986433"/>
                  <a:pt x="771525" y="984846"/>
                  <a:pt x="771525" y="981671"/>
                </a:cubicBezTo>
                <a:cubicBezTo>
                  <a:pt x="762000" y="984846"/>
                  <a:pt x="744538" y="986433"/>
                  <a:pt x="719138" y="986433"/>
                </a:cubicBezTo>
                <a:lnTo>
                  <a:pt x="719138" y="981671"/>
                </a:lnTo>
                <a:cubicBezTo>
                  <a:pt x="715963" y="984846"/>
                  <a:pt x="698500" y="988021"/>
                  <a:pt x="666750" y="991196"/>
                </a:cubicBezTo>
                <a:lnTo>
                  <a:pt x="666750" y="986433"/>
                </a:lnTo>
                <a:cubicBezTo>
                  <a:pt x="660400" y="992783"/>
                  <a:pt x="654050" y="995958"/>
                  <a:pt x="647700" y="995958"/>
                </a:cubicBezTo>
                <a:lnTo>
                  <a:pt x="647700" y="991196"/>
                </a:lnTo>
                <a:cubicBezTo>
                  <a:pt x="587375" y="1003896"/>
                  <a:pt x="534988" y="1013421"/>
                  <a:pt x="490538" y="1019771"/>
                </a:cubicBezTo>
                <a:lnTo>
                  <a:pt x="476250" y="1010246"/>
                </a:lnTo>
                <a:cubicBezTo>
                  <a:pt x="447675" y="1010246"/>
                  <a:pt x="412750" y="1024533"/>
                  <a:pt x="371475" y="1053108"/>
                </a:cubicBezTo>
                <a:cubicBezTo>
                  <a:pt x="336550" y="1034058"/>
                  <a:pt x="307975" y="1005483"/>
                  <a:pt x="285750" y="967383"/>
                </a:cubicBezTo>
                <a:lnTo>
                  <a:pt x="295275" y="962621"/>
                </a:lnTo>
                <a:cubicBezTo>
                  <a:pt x="314325" y="972146"/>
                  <a:pt x="330200" y="976908"/>
                  <a:pt x="342900" y="976908"/>
                </a:cubicBezTo>
                <a:lnTo>
                  <a:pt x="352425" y="976908"/>
                </a:lnTo>
                <a:cubicBezTo>
                  <a:pt x="355600" y="976908"/>
                  <a:pt x="365125" y="973733"/>
                  <a:pt x="381000" y="967383"/>
                </a:cubicBezTo>
                <a:lnTo>
                  <a:pt x="381000" y="972146"/>
                </a:lnTo>
                <a:lnTo>
                  <a:pt x="419100" y="962621"/>
                </a:lnTo>
                <a:lnTo>
                  <a:pt x="419100" y="967383"/>
                </a:lnTo>
                <a:cubicBezTo>
                  <a:pt x="469900" y="954683"/>
                  <a:pt x="496888" y="943571"/>
                  <a:pt x="500063" y="934046"/>
                </a:cubicBezTo>
                <a:lnTo>
                  <a:pt x="490538" y="872133"/>
                </a:lnTo>
                <a:cubicBezTo>
                  <a:pt x="496888" y="862608"/>
                  <a:pt x="500063" y="853083"/>
                  <a:pt x="500063" y="843558"/>
                </a:cubicBezTo>
                <a:lnTo>
                  <a:pt x="500063" y="829271"/>
                </a:lnTo>
                <a:cubicBezTo>
                  <a:pt x="512763" y="829271"/>
                  <a:pt x="534988" y="765771"/>
                  <a:pt x="566738" y="638771"/>
                </a:cubicBezTo>
                <a:cubicBezTo>
                  <a:pt x="566738" y="635596"/>
                  <a:pt x="576263" y="602258"/>
                  <a:pt x="595313" y="538758"/>
                </a:cubicBezTo>
                <a:lnTo>
                  <a:pt x="590550" y="529233"/>
                </a:lnTo>
                <a:lnTo>
                  <a:pt x="590550" y="491133"/>
                </a:lnTo>
                <a:lnTo>
                  <a:pt x="571500" y="486371"/>
                </a:lnTo>
                <a:cubicBezTo>
                  <a:pt x="549275" y="495896"/>
                  <a:pt x="525463" y="508596"/>
                  <a:pt x="500063" y="524471"/>
                </a:cubicBezTo>
                <a:cubicBezTo>
                  <a:pt x="471488" y="505421"/>
                  <a:pt x="458788" y="492721"/>
                  <a:pt x="461963" y="486371"/>
                </a:cubicBezTo>
                <a:lnTo>
                  <a:pt x="457200" y="491133"/>
                </a:lnTo>
                <a:lnTo>
                  <a:pt x="433388" y="424458"/>
                </a:lnTo>
                <a:cubicBezTo>
                  <a:pt x="439738" y="421283"/>
                  <a:pt x="442913" y="419696"/>
                  <a:pt x="442913" y="419696"/>
                </a:cubicBezTo>
                <a:cubicBezTo>
                  <a:pt x="458788" y="435571"/>
                  <a:pt x="468313" y="443508"/>
                  <a:pt x="471488" y="443508"/>
                </a:cubicBezTo>
                <a:lnTo>
                  <a:pt x="490538" y="438746"/>
                </a:lnTo>
                <a:lnTo>
                  <a:pt x="514350" y="443508"/>
                </a:lnTo>
                <a:lnTo>
                  <a:pt x="538163" y="433983"/>
                </a:lnTo>
                <a:lnTo>
                  <a:pt x="538163" y="438746"/>
                </a:lnTo>
                <a:cubicBezTo>
                  <a:pt x="541338" y="435571"/>
                  <a:pt x="563563" y="432396"/>
                  <a:pt x="604838" y="429221"/>
                </a:cubicBezTo>
                <a:lnTo>
                  <a:pt x="628650" y="272058"/>
                </a:lnTo>
                <a:lnTo>
                  <a:pt x="628650" y="243483"/>
                </a:lnTo>
                <a:cubicBezTo>
                  <a:pt x="628650" y="240308"/>
                  <a:pt x="630238" y="237133"/>
                  <a:pt x="633413" y="233958"/>
                </a:cubicBezTo>
                <a:lnTo>
                  <a:pt x="619125" y="176808"/>
                </a:lnTo>
                <a:cubicBezTo>
                  <a:pt x="619125" y="176808"/>
                  <a:pt x="622300" y="170458"/>
                  <a:pt x="628650" y="157758"/>
                </a:cubicBezTo>
                <a:cubicBezTo>
                  <a:pt x="622300" y="145058"/>
                  <a:pt x="615950" y="135533"/>
                  <a:pt x="609600" y="129183"/>
                </a:cubicBezTo>
                <a:lnTo>
                  <a:pt x="538163" y="129183"/>
                </a:lnTo>
                <a:lnTo>
                  <a:pt x="514350" y="133946"/>
                </a:lnTo>
                <a:lnTo>
                  <a:pt x="509588" y="129183"/>
                </a:lnTo>
                <a:lnTo>
                  <a:pt x="509588" y="114896"/>
                </a:lnTo>
                <a:cubicBezTo>
                  <a:pt x="512763" y="99021"/>
                  <a:pt x="514350" y="87908"/>
                  <a:pt x="514350" y="81558"/>
                </a:cubicBezTo>
                <a:lnTo>
                  <a:pt x="519113" y="81558"/>
                </a:lnTo>
                <a:cubicBezTo>
                  <a:pt x="525463" y="87908"/>
                  <a:pt x="558800" y="92671"/>
                  <a:pt x="619125" y="95846"/>
                </a:cubicBezTo>
                <a:cubicBezTo>
                  <a:pt x="654050" y="95846"/>
                  <a:pt x="708025" y="91083"/>
                  <a:pt x="781050" y="81558"/>
                </a:cubicBezTo>
                <a:lnTo>
                  <a:pt x="790575" y="86321"/>
                </a:lnTo>
                <a:cubicBezTo>
                  <a:pt x="825500" y="79971"/>
                  <a:pt x="846138" y="73621"/>
                  <a:pt x="852488" y="67271"/>
                </a:cubicBezTo>
                <a:close/>
                <a:moveTo>
                  <a:pt x="238125" y="596"/>
                </a:moveTo>
                <a:cubicBezTo>
                  <a:pt x="239713" y="-198"/>
                  <a:pt x="241300" y="-198"/>
                  <a:pt x="242888" y="596"/>
                </a:cubicBezTo>
                <a:lnTo>
                  <a:pt x="266700" y="596"/>
                </a:lnTo>
                <a:cubicBezTo>
                  <a:pt x="266700" y="3771"/>
                  <a:pt x="277813" y="14883"/>
                  <a:pt x="300038" y="33933"/>
                </a:cubicBezTo>
                <a:cubicBezTo>
                  <a:pt x="350838" y="110133"/>
                  <a:pt x="377825" y="151408"/>
                  <a:pt x="381000" y="157758"/>
                </a:cubicBezTo>
                <a:cubicBezTo>
                  <a:pt x="371475" y="167283"/>
                  <a:pt x="366713" y="176808"/>
                  <a:pt x="366713" y="186333"/>
                </a:cubicBezTo>
                <a:cubicBezTo>
                  <a:pt x="373063" y="186333"/>
                  <a:pt x="376238" y="187921"/>
                  <a:pt x="376238" y="191096"/>
                </a:cubicBezTo>
                <a:cubicBezTo>
                  <a:pt x="373063" y="203796"/>
                  <a:pt x="371475" y="210146"/>
                  <a:pt x="371475" y="210146"/>
                </a:cubicBezTo>
                <a:cubicBezTo>
                  <a:pt x="374650" y="222846"/>
                  <a:pt x="376238" y="233958"/>
                  <a:pt x="376238" y="243483"/>
                </a:cubicBezTo>
                <a:lnTo>
                  <a:pt x="366713" y="243483"/>
                </a:lnTo>
                <a:lnTo>
                  <a:pt x="366713" y="229196"/>
                </a:lnTo>
                <a:lnTo>
                  <a:pt x="361950" y="229196"/>
                </a:lnTo>
                <a:cubicBezTo>
                  <a:pt x="361950" y="241896"/>
                  <a:pt x="355600" y="249833"/>
                  <a:pt x="342900" y="253008"/>
                </a:cubicBezTo>
                <a:cubicBezTo>
                  <a:pt x="327025" y="284758"/>
                  <a:pt x="303213" y="322858"/>
                  <a:pt x="271463" y="367308"/>
                </a:cubicBezTo>
                <a:cubicBezTo>
                  <a:pt x="233363" y="421283"/>
                  <a:pt x="214313" y="454621"/>
                  <a:pt x="214313" y="467321"/>
                </a:cubicBezTo>
                <a:cubicBezTo>
                  <a:pt x="236538" y="518121"/>
                  <a:pt x="249238" y="543521"/>
                  <a:pt x="252413" y="543521"/>
                </a:cubicBezTo>
                <a:cubicBezTo>
                  <a:pt x="258763" y="543521"/>
                  <a:pt x="261938" y="545108"/>
                  <a:pt x="261938" y="548283"/>
                </a:cubicBezTo>
                <a:cubicBezTo>
                  <a:pt x="258763" y="551458"/>
                  <a:pt x="257175" y="556221"/>
                  <a:pt x="257175" y="562571"/>
                </a:cubicBezTo>
                <a:cubicBezTo>
                  <a:pt x="260350" y="562571"/>
                  <a:pt x="269875" y="576858"/>
                  <a:pt x="285750" y="605433"/>
                </a:cubicBezTo>
                <a:cubicBezTo>
                  <a:pt x="279400" y="608608"/>
                  <a:pt x="274638" y="613371"/>
                  <a:pt x="271463" y="619721"/>
                </a:cubicBezTo>
                <a:lnTo>
                  <a:pt x="276225" y="629246"/>
                </a:lnTo>
                <a:cubicBezTo>
                  <a:pt x="279400" y="619721"/>
                  <a:pt x="282575" y="614958"/>
                  <a:pt x="285750" y="614958"/>
                </a:cubicBezTo>
                <a:lnTo>
                  <a:pt x="280988" y="714971"/>
                </a:lnTo>
                <a:cubicBezTo>
                  <a:pt x="280988" y="718146"/>
                  <a:pt x="279400" y="719733"/>
                  <a:pt x="276225" y="719733"/>
                </a:cubicBezTo>
                <a:lnTo>
                  <a:pt x="276225" y="734021"/>
                </a:lnTo>
                <a:cubicBezTo>
                  <a:pt x="269875" y="800696"/>
                  <a:pt x="265113" y="851496"/>
                  <a:pt x="261938" y="886421"/>
                </a:cubicBezTo>
                <a:lnTo>
                  <a:pt x="261938" y="895946"/>
                </a:lnTo>
                <a:cubicBezTo>
                  <a:pt x="261938" y="918171"/>
                  <a:pt x="254000" y="935633"/>
                  <a:pt x="238125" y="948333"/>
                </a:cubicBezTo>
                <a:cubicBezTo>
                  <a:pt x="238125" y="957858"/>
                  <a:pt x="225425" y="972146"/>
                  <a:pt x="200025" y="991196"/>
                </a:cubicBezTo>
                <a:cubicBezTo>
                  <a:pt x="174625" y="972146"/>
                  <a:pt x="161925" y="961033"/>
                  <a:pt x="161925" y="957858"/>
                </a:cubicBezTo>
                <a:cubicBezTo>
                  <a:pt x="152400" y="916583"/>
                  <a:pt x="150813" y="808633"/>
                  <a:pt x="157163" y="634008"/>
                </a:cubicBezTo>
                <a:lnTo>
                  <a:pt x="157163" y="614958"/>
                </a:lnTo>
                <a:lnTo>
                  <a:pt x="152400" y="595908"/>
                </a:lnTo>
                <a:cubicBezTo>
                  <a:pt x="158750" y="573683"/>
                  <a:pt x="161925" y="549871"/>
                  <a:pt x="161925" y="524471"/>
                </a:cubicBezTo>
                <a:lnTo>
                  <a:pt x="147638" y="519708"/>
                </a:lnTo>
                <a:cubicBezTo>
                  <a:pt x="147638" y="522883"/>
                  <a:pt x="123825" y="551458"/>
                  <a:pt x="76200" y="605433"/>
                </a:cubicBezTo>
                <a:cubicBezTo>
                  <a:pt x="69850" y="605433"/>
                  <a:pt x="58738" y="618133"/>
                  <a:pt x="42863" y="643533"/>
                </a:cubicBezTo>
                <a:cubicBezTo>
                  <a:pt x="23813" y="665758"/>
                  <a:pt x="11113" y="681633"/>
                  <a:pt x="4763" y="691158"/>
                </a:cubicBezTo>
                <a:cubicBezTo>
                  <a:pt x="4763" y="687983"/>
                  <a:pt x="3175" y="686396"/>
                  <a:pt x="0" y="686396"/>
                </a:cubicBezTo>
                <a:cubicBezTo>
                  <a:pt x="0" y="651471"/>
                  <a:pt x="23813" y="592733"/>
                  <a:pt x="71438" y="510183"/>
                </a:cubicBezTo>
                <a:cubicBezTo>
                  <a:pt x="90488" y="484783"/>
                  <a:pt x="130175" y="399058"/>
                  <a:pt x="190500" y="253008"/>
                </a:cubicBezTo>
                <a:cubicBezTo>
                  <a:pt x="222250" y="183158"/>
                  <a:pt x="239713" y="133946"/>
                  <a:pt x="242888" y="105371"/>
                </a:cubicBezTo>
                <a:cubicBezTo>
                  <a:pt x="246063" y="105371"/>
                  <a:pt x="247650" y="97433"/>
                  <a:pt x="247650" y="81558"/>
                </a:cubicBezTo>
                <a:cubicBezTo>
                  <a:pt x="247650" y="68858"/>
                  <a:pt x="239713" y="51396"/>
                  <a:pt x="223838" y="29171"/>
                </a:cubicBezTo>
                <a:cubicBezTo>
                  <a:pt x="228600" y="12502"/>
                  <a:pt x="233363" y="2977"/>
                  <a:pt x="238125" y="59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dirty="0">
              <a:solidFill>
                <a:schemeClr val="accent2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E1D46290-26B5-488B-A1F2-665BCE0B9E5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4A9F4AF7-B5DA-4855-8CCF-B8E9C773A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这里输入一些解释说明性文字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2CA6B75-24C8-45E7-891D-7057137D6351}"/>
              </a:ext>
            </a:extLst>
          </p:cNvPr>
          <p:cNvSpPr txBox="1"/>
          <p:nvPr/>
        </p:nvSpPr>
        <p:spPr>
          <a:xfrm>
            <a:off x="4069081" y="6534128"/>
            <a:ext cx="4053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「明德敏学，笃行致远」</a:t>
            </a:r>
          </a:p>
        </p:txBody>
      </p:sp>
    </p:spTree>
    <p:extLst>
      <p:ext uri="{BB962C8B-B14F-4D97-AF65-F5344CB8AC3E}">
        <p14:creationId xmlns:p14="http://schemas.microsoft.com/office/powerpoint/2010/main" val="3557887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ED6981-4359-4A30-88B5-8B7F069FBF29}"/>
              </a:ext>
            </a:extLst>
          </p:cNvPr>
          <p:cNvSpPr txBox="1"/>
          <p:nvPr/>
        </p:nvSpPr>
        <p:spPr>
          <a:xfrm>
            <a:off x="3299460" y="511233"/>
            <a:ext cx="55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快速更换图片的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BD7B8AD-C53C-47D1-A115-A5C70EBA6A78}"/>
              </a:ext>
            </a:extLst>
          </p:cNvPr>
          <p:cNvGrpSpPr/>
          <p:nvPr/>
        </p:nvGrpSpPr>
        <p:grpSpPr>
          <a:xfrm>
            <a:off x="2968381" y="5343138"/>
            <a:ext cx="6255239" cy="723116"/>
            <a:chOff x="2730352" y="5343138"/>
            <a:chExt cx="6255239" cy="72311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CFA3423-88E5-4598-A00A-D0D99AFF795D}"/>
                </a:ext>
              </a:extLst>
            </p:cNvPr>
            <p:cNvSpPr txBox="1"/>
            <p:nvPr/>
          </p:nvSpPr>
          <p:spPr>
            <a:xfrm>
              <a:off x="2730352" y="5343138"/>
              <a:ext cx="4903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①用鼠标右击要更换的图片，找到「更换图片」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选项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36DE1BF-3067-4CC3-AAFF-A8E7498EEC37}"/>
                </a:ext>
              </a:extLst>
            </p:cNvPr>
            <p:cNvSpPr txBox="1"/>
            <p:nvPr/>
          </p:nvSpPr>
          <p:spPr>
            <a:xfrm>
              <a:off x="2730352" y="5727700"/>
              <a:ext cx="6255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②选择「来自文件」就可以把图片快速替换为自己电脑里的图片啦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37F3742-CFFA-44A2-BA2C-04D305C74FDC}"/>
              </a:ext>
            </a:extLst>
          </p:cNvPr>
          <p:cNvGrpSpPr/>
          <p:nvPr/>
        </p:nvGrpSpPr>
        <p:grpSpPr>
          <a:xfrm>
            <a:off x="2608948" y="1130300"/>
            <a:ext cx="6974104" cy="3922932"/>
            <a:chOff x="2608948" y="1227347"/>
            <a:chExt cx="6974104" cy="392293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A35A278-93C1-4A03-90A2-2A055AB8780A}"/>
                </a:ext>
              </a:extLst>
            </p:cNvPr>
            <p:cNvGrpSpPr/>
            <p:nvPr/>
          </p:nvGrpSpPr>
          <p:grpSpPr>
            <a:xfrm>
              <a:off x="2608948" y="1227347"/>
              <a:ext cx="6974104" cy="3922932"/>
              <a:chOff x="660400" y="1818526"/>
              <a:chExt cx="5360830" cy="301546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1AFD0B7-8A0C-4FDF-AFEE-9B76CEA38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400" y="1818526"/>
                <a:ext cx="5360830" cy="3015466"/>
              </a:xfrm>
              <a:prstGeom prst="rect">
                <a:avLst/>
              </a:prstGeom>
            </p:spPr>
          </p:pic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9E366B36-0236-46B6-A630-137D1EF94978}"/>
                  </a:ext>
                </a:extLst>
              </p:cNvPr>
              <p:cNvGrpSpPr/>
              <p:nvPr/>
            </p:nvGrpSpPr>
            <p:grpSpPr>
              <a:xfrm>
                <a:off x="2783820" y="1853891"/>
                <a:ext cx="1778020" cy="2961949"/>
                <a:chOff x="5152141" y="0"/>
                <a:chExt cx="4116768" cy="6858000"/>
              </a:xfrm>
            </p:grpSpPr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52F9ACEC-3397-483F-9235-60317D9B3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59109" y="1396064"/>
                  <a:ext cx="2209800" cy="1447800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84B21E99-D864-417B-8D01-AA722D7A1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52141" y="0"/>
                  <a:ext cx="1926218" cy="6858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1872847-B2BA-44BF-8A25-813E70FAD7B6}"/>
                </a:ext>
              </a:extLst>
            </p:cNvPr>
            <p:cNvSpPr/>
            <p:nvPr/>
          </p:nvSpPr>
          <p:spPr>
            <a:xfrm>
              <a:off x="5346700" y="2034149"/>
              <a:ext cx="1130300" cy="226451"/>
            </a:xfrm>
            <a:prstGeom prst="rect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/>
            </a:ln>
            <a:effectLst>
              <a:outerShdw blurRad="127000" algn="ctr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C9B44A6-3318-4573-9A97-FC391674B428}"/>
                </a:ext>
              </a:extLst>
            </p:cNvPr>
            <p:cNvSpPr/>
            <p:nvPr/>
          </p:nvSpPr>
          <p:spPr>
            <a:xfrm flipH="1">
              <a:off x="4884793" y="1997519"/>
              <a:ext cx="299710" cy="299710"/>
            </a:xfrm>
            <a:prstGeom prst="ellipse">
              <a:avLst/>
            </a:prstGeom>
            <a:solidFill>
              <a:schemeClr val="accent5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90D4D33-95BD-4A34-B34C-E152B4A0E7DC}"/>
                </a:ext>
              </a:extLst>
            </p:cNvPr>
            <p:cNvSpPr/>
            <p:nvPr/>
          </p:nvSpPr>
          <p:spPr>
            <a:xfrm>
              <a:off x="6555050" y="2048940"/>
              <a:ext cx="798250" cy="226451"/>
            </a:xfrm>
            <a:prstGeom prst="rect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/>
            </a:ln>
            <a:effectLst>
              <a:outerShdw blurRad="127000" algn="ctr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995B9E8-2DF7-4A77-96EC-18BD471C6591}"/>
                </a:ext>
              </a:extLst>
            </p:cNvPr>
            <p:cNvSpPr/>
            <p:nvPr/>
          </p:nvSpPr>
          <p:spPr>
            <a:xfrm flipH="1">
              <a:off x="7498047" y="1997519"/>
              <a:ext cx="299710" cy="299710"/>
            </a:xfrm>
            <a:prstGeom prst="ellipse">
              <a:avLst/>
            </a:prstGeom>
            <a:solidFill>
              <a:schemeClr val="accent5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CE61769-6DBF-4BA4-AD88-57BC9B6F0D8C}"/>
              </a:ext>
            </a:extLst>
          </p:cNvPr>
          <p:cNvGrpSpPr/>
          <p:nvPr/>
        </p:nvGrpSpPr>
        <p:grpSpPr>
          <a:xfrm rot="2102768">
            <a:off x="4030025" y="4602931"/>
            <a:ext cx="339638" cy="718776"/>
            <a:chOff x="-3204762" y="907160"/>
            <a:chExt cx="1052959" cy="2228380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CEEE807-956C-477E-B1FB-B50D7E9C6CF1}"/>
                </a:ext>
              </a:extLst>
            </p:cNvPr>
            <p:cNvSpPr/>
            <p:nvPr/>
          </p:nvSpPr>
          <p:spPr>
            <a:xfrm>
              <a:off x="-3150512" y="1688763"/>
              <a:ext cx="943002" cy="14058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3F12AB5D-1C7C-4494-A874-CB40B86C31C2}"/>
                </a:ext>
              </a:extLst>
            </p:cNvPr>
            <p:cNvSpPr/>
            <p:nvPr/>
          </p:nvSpPr>
          <p:spPr>
            <a:xfrm>
              <a:off x="-2730500" y="2050327"/>
              <a:ext cx="114300" cy="269540"/>
            </a:xfrm>
            <a:prstGeom prst="roundRect">
              <a:avLst/>
            </a:prstGeom>
            <a:solidFill>
              <a:schemeClr val="bg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A1AB67A-2756-455C-BB9A-EE0DA69BC86A}"/>
                </a:ext>
              </a:extLst>
            </p:cNvPr>
            <p:cNvGrpSpPr/>
            <p:nvPr/>
          </p:nvGrpSpPr>
          <p:grpSpPr>
            <a:xfrm>
              <a:off x="-3204762" y="907160"/>
              <a:ext cx="1052959" cy="2228380"/>
              <a:chOff x="-3845891" y="1921344"/>
              <a:chExt cx="1052959" cy="2228380"/>
            </a:xfrm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DA9D058C-A92F-4C16-9D74-2B68BDE780F9}"/>
                  </a:ext>
                </a:extLst>
              </p:cNvPr>
              <p:cNvSpPr/>
              <p:nvPr/>
            </p:nvSpPr>
            <p:spPr>
              <a:xfrm>
                <a:off x="-3791642" y="1921344"/>
                <a:ext cx="735320" cy="800100"/>
              </a:xfrm>
              <a:custGeom>
                <a:avLst/>
                <a:gdLst>
                  <a:gd name="connsiteX0" fmla="*/ 455839 w 735320"/>
                  <a:gd name="connsiteY0" fmla="*/ 800100 h 800100"/>
                  <a:gd name="connsiteX1" fmla="*/ 4989 w 735320"/>
                  <a:gd name="connsiteY1" fmla="*/ 609600 h 800100"/>
                  <a:gd name="connsiteX2" fmla="*/ 716189 w 735320"/>
                  <a:gd name="connsiteY2" fmla="*/ 355600 h 800100"/>
                  <a:gd name="connsiteX3" fmla="*/ 462189 w 735320"/>
                  <a:gd name="connsiteY3" fmla="*/ 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20" h="800100">
                    <a:moveTo>
                      <a:pt x="455839" y="800100"/>
                    </a:moveTo>
                    <a:cubicBezTo>
                      <a:pt x="208718" y="741891"/>
                      <a:pt x="-38403" y="683683"/>
                      <a:pt x="4989" y="609600"/>
                    </a:cubicBezTo>
                    <a:cubicBezTo>
                      <a:pt x="48381" y="535517"/>
                      <a:pt x="639989" y="457200"/>
                      <a:pt x="716189" y="355600"/>
                    </a:cubicBezTo>
                    <a:cubicBezTo>
                      <a:pt x="792389" y="254000"/>
                      <a:pt x="627289" y="127000"/>
                      <a:pt x="462189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086BAAF6-680C-4EA1-9A7A-4F17C7745799}"/>
                  </a:ext>
                </a:extLst>
              </p:cNvPr>
              <p:cNvSpPr/>
              <p:nvPr/>
            </p:nvSpPr>
            <p:spPr>
              <a:xfrm>
                <a:off x="-3316288" y="2733651"/>
                <a:ext cx="501650" cy="791271"/>
              </a:xfrm>
              <a:custGeom>
                <a:avLst/>
                <a:gdLst>
                  <a:gd name="connsiteX0" fmla="*/ 125351 w 501650"/>
                  <a:gd name="connsiteY0" fmla="*/ 1986 h 791271"/>
                  <a:gd name="connsiteX1" fmla="*/ 246063 w 501650"/>
                  <a:gd name="connsiteY1" fmla="*/ 35795 h 791271"/>
                  <a:gd name="connsiteX2" fmla="*/ 450850 w 501650"/>
                  <a:gd name="connsiteY2" fmla="*/ 261220 h 791271"/>
                  <a:gd name="connsiteX3" fmla="*/ 501650 w 501650"/>
                  <a:gd name="connsiteY3" fmla="*/ 713658 h 791271"/>
                  <a:gd name="connsiteX4" fmla="*/ 0 w 501650"/>
                  <a:gd name="connsiteY4" fmla="*/ 777158 h 791271"/>
                  <a:gd name="connsiteX5" fmla="*/ 0 w 501650"/>
                  <a:gd name="connsiteY5" fmla="*/ 598932 h 791271"/>
                  <a:gd name="connsiteX6" fmla="*/ 4857 w 501650"/>
                  <a:gd name="connsiteY6" fmla="*/ 600944 h 791271"/>
                  <a:gd name="connsiteX7" fmla="*/ 4856 w 501650"/>
                  <a:gd name="connsiteY7" fmla="*/ 600945 h 791271"/>
                  <a:gd name="connsiteX8" fmla="*/ 50605 w 501650"/>
                  <a:gd name="connsiteY8" fmla="*/ 555196 h 791271"/>
                  <a:gd name="connsiteX9" fmla="*/ 50606 w 501650"/>
                  <a:gd name="connsiteY9" fmla="*/ 381410 h 791271"/>
                  <a:gd name="connsiteX10" fmla="*/ 4857 w 501650"/>
                  <a:gd name="connsiteY10" fmla="*/ 335661 h 791271"/>
                  <a:gd name="connsiteX11" fmla="*/ 0 w 501650"/>
                  <a:gd name="connsiteY11" fmla="*/ 337673 h 791271"/>
                  <a:gd name="connsiteX12" fmla="*/ 0 w 501650"/>
                  <a:gd name="connsiteY12" fmla="*/ 5633 h 791271"/>
                  <a:gd name="connsiteX13" fmla="*/ 125351 w 501650"/>
                  <a:gd name="connsiteY13" fmla="*/ 1986 h 791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1650" h="791271">
                    <a:moveTo>
                      <a:pt x="125351" y="1986"/>
                    </a:moveTo>
                    <a:cubicBezTo>
                      <a:pt x="167929" y="5930"/>
                      <a:pt x="209733" y="16116"/>
                      <a:pt x="246063" y="35795"/>
                    </a:cubicBezTo>
                    <a:cubicBezTo>
                      <a:pt x="334963" y="83949"/>
                      <a:pt x="398463" y="147978"/>
                      <a:pt x="450850" y="261220"/>
                    </a:cubicBezTo>
                    <a:cubicBezTo>
                      <a:pt x="514568" y="398956"/>
                      <a:pt x="484717" y="562845"/>
                      <a:pt x="501650" y="713658"/>
                    </a:cubicBezTo>
                    <a:cubicBezTo>
                      <a:pt x="375708" y="776100"/>
                      <a:pt x="200555" y="813141"/>
                      <a:pt x="0" y="777158"/>
                    </a:cubicBezTo>
                    <a:lnTo>
                      <a:pt x="0" y="598932"/>
                    </a:lnTo>
                    <a:lnTo>
                      <a:pt x="4857" y="600944"/>
                    </a:lnTo>
                    <a:lnTo>
                      <a:pt x="4856" y="600945"/>
                    </a:lnTo>
                    <a:cubicBezTo>
                      <a:pt x="30122" y="600945"/>
                      <a:pt x="50605" y="580462"/>
                      <a:pt x="50605" y="555196"/>
                    </a:cubicBezTo>
                    <a:cubicBezTo>
                      <a:pt x="50605" y="497267"/>
                      <a:pt x="50606" y="439339"/>
                      <a:pt x="50606" y="381410"/>
                    </a:cubicBezTo>
                    <a:cubicBezTo>
                      <a:pt x="50606" y="356144"/>
                      <a:pt x="30123" y="335661"/>
                      <a:pt x="4857" y="335661"/>
                    </a:cubicBezTo>
                    <a:lnTo>
                      <a:pt x="0" y="337673"/>
                    </a:lnTo>
                    <a:lnTo>
                      <a:pt x="0" y="5633"/>
                    </a:lnTo>
                    <a:cubicBezTo>
                      <a:pt x="39423" y="342"/>
                      <a:pt x="82774" y="-1958"/>
                      <a:pt x="125351" y="198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C58ED6D4-B90C-4648-9EB8-3DE964FBCDD0}"/>
                  </a:ext>
                </a:extLst>
              </p:cNvPr>
              <p:cNvSpPr/>
              <p:nvPr/>
            </p:nvSpPr>
            <p:spPr>
              <a:xfrm>
                <a:off x="-3845891" y="2678186"/>
                <a:ext cx="1052959" cy="1471538"/>
              </a:xfrm>
              <a:custGeom>
                <a:avLst/>
                <a:gdLst>
                  <a:gd name="connsiteX0" fmla="*/ 526512 w 1052958"/>
                  <a:gd name="connsiteY0" fmla="*/ 78834 h 1471538"/>
                  <a:gd name="connsiteX1" fmla="*/ 700128 w 1052958"/>
                  <a:gd name="connsiteY1" fmla="*/ 114096 h 1471538"/>
                  <a:gd name="connsiteX2" fmla="*/ 938929 w 1052958"/>
                  <a:gd name="connsiteY2" fmla="*/ 352897 h 1471538"/>
                  <a:gd name="connsiteX3" fmla="*/ 974191 w 1052958"/>
                  <a:gd name="connsiteY3" fmla="*/ 526512 h 1471538"/>
                  <a:gd name="connsiteX4" fmla="*/ 974191 w 1052958"/>
                  <a:gd name="connsiteY4" fmla="*/ 945055 h 1471538"/>
                  <a:gd name="connsiteX5" fmla="*/ 938929 w 1052958"/>
                  <a:gd name="connsiteY5" fmla="*/ 1118670 h 1471538"/>
                  <a:gd name="connsiteX6" fmla="*/ 700128 w 1052958"/>
                  <a:gd name="connsiteY6" fmla="*/ 1357471 h 1471538"/>
                  <a:gd name="connsiteX7" fmla="*/ 352913 w 1052958"/>
                  <a:gd name="connsiteY7" fmla="*/ 1357471 h 1471538"/>
                  <a:gd name="connsiteX8" fmla="*/ 114112 w 1052958"/>
                  <a:gd name="connsiteY8" fmla="*/ 1118670 h 1471538"/>
                  <a:gd name="connsiteX9" fmla="*/ 78834 w 1052958"/>
                  <a:gd name="connsiteY9" fmla="*/ 945055 h 1471538"/>
                  <a:gd name="connsiteX10" fmla="*/ 78834 w 1052958"/>
                  <a:gd name="connsiteY10" fmla="*/ 526512 h 1471538"/>
                  <a:gd name="connsiteX11" fmla="*/ 114096 w 1052958"/>
                  <a:gd name="connsiteY11" fmla="*/ 352897 h 1471538"/>
                  <a:gd name="connsiteX12" fmla="*/ 352897 w 1052958"/>
                  <a:gd name="connsiteY12" fmla="*/ 114096 h 1471538"/>
                  <a:gd name="connsiteX13" fmla="*/ 526512 w 1052958"/>
                  <a:gd name="connsiteY13" fmla="*/ 78834 h 1471538"/>
                  <a:gd name="connsiteX14" fmla="*/ 526512 w 1052958"/>
                  <a:gd name="connsiteY14" fmla="*/ 0 h 1471538"/>
                  <a:gd name="connsiteX15" fmla="*/ 0 w 1052958"/>
                  <a:gd name="connsiteY15" fmla="*/ 526512 h 1471538"/>
                  <a:gd name="connsiteX16" fmla="*/ 0 w 1052958"/>
                  <a:gd name="connsiteY16" fmla="*/ 945055 h 1471538"/>
                  <a:gd name="connsiteX17" fmla="*/ 526512 w 1052958"/>
                  <a:gd name="connsiteY17" fmla="*/ 1471567 h 1471538"/>
                  <a:gd name="connsiteX18" fmla="*/ 1053025 w 1052958"/>
                  <a:gd name="connsiteY18" fmla="*/ 945055 h 1471538"/>
                  <a:gd name="connsiteX19" fmla="*/ 1053025 w 1052958"/>
                  <a:gd name="connsiteY19" fmla="*/ 526512 h 1471538"/>
                  <a:gd name="connsiteX20" fmla="*/ 526512 w 1052958"/>
                  <a:gd name="connsiteY20" fmla="*/ 0 h 1471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52958" h="1471538">
                    <a:moveTo>
                      <a:pt x="526512" y="78834"/>
                    </a:moveTo>
                    <a:cubicBezTo>
                      <a:pt x="586172" y="78739"/>
                      <a:pt x="645232" y="90734"/>
                      <a:pt x="700128" y="114096"/>
                    </a:cubicBezTo>
                    <a:cubicBezTo>
                      <a:pt x="807545" y="159923"/>
                      <a:pt x="893102" y="245480"/>
                      <a:pt x="938929" y="352897"/>
                    </a:cubicBezTo>
                    <a:cubicBezTo>
                      <a:pt x="962291" y="407792"/>
                      <a:pt x="974286" y="466853"/>
                      <a:pt x="974191" y="526512"/>
                    </a:cubicBezTo>
                    <a:lnTo>
                      <a:pt x="974191" y="945055"/>
                    </a:lnTo>
                    <a:cubicBezTo>
                      <a:pt x="974286" y="1004715"/>
                      <a:pt x="962291" y="1063775"/>
                      <a:pt x="938929" y="1118670"/>
                    </a:cubicBezTo>
                    <a:cubicBezTo>
                      <a:pt x="893102" y="1226087"/>
                      <a:pt x="807545" y="1311645"/>
                      <a:pt x="700128" y="1357471"/>
                    </a:cubicBezTo>
                    <a:cubicBezTo>
                      <a:pt x="589166" y="1404494"/>
                      <a:pt x="463875" y="1404494"/>
                      <a:pt x="352913" y="1357471"/>
                    </a:cubicBezTo>
                    <a:cubicBezTo>
                      <a:pt x="245496" y="1311645"/>
                      <a:pt x="159939" y="1226087"/>
                      <a:pt x="114112" y="1118670"/>
                    </a:cubicBezTo>
                    <a:cubicBezTo>
                      <a:pt x="90745" y="1063776"/>
                      <a:pt x="78744" y="1004716"/>
                      <a:pt x="78834" y="945055"/>
                    </a:cubicBezTo>
                    <a:lnTo>
                      <a:pt x="78834" y="526512"/>
                    </a:lnTo>
                    <a:cubicBezTo>
                      <a:pt x="78739" y="466853"/>
                      <a:pt x="90734" y="407792"/>
                      <a:pt x="114096" y="352897"/>
                    </a:cubicBezTo>
                    <a:cubicBezTo>
                      <a:pt x="159923" y="245480"/>
                      <a:pt x="245480" y="159923"/>
                      <a:pt x="352897" y="114096"/>
                    </a:cubicBezTo>
                    <a:cubicBezTo>
                      <a:pt x="407792" y="90734"/>
                      <a:pt x="466853" y="78739"/>
                      <a:pt x="526512" y="78834"/>
                    </a:cubicBezTo>
                    <a:moveTo>
                      <a:pt x="526512" y="0"/>
                    </a:moveTo>
                    <a:cubicBezTo>
                      <a:pt x="236929" y="0"/>
                      <a:pt x="0" y="236929"/>
                      <a:pt x="0" y="526512"/>
                    </a:cubicBezTo>
                    <a:lnTo>
                      <a:pt x="0" y="945055"/>
                    </a:lnTo>
                    <a:cubicBezTo>
                      <a:pt x="0" y="1234638"/>
                      <a:pt x="236929" y="1471567"/>
                      <a:pt x="526512" y="1471567"/>
                    </a:cubicBezTo>
                    <a:cubicBezTo>
                      <a:pt x="816096" y="1471567"/>
                      <a:pt x="1053025" y="1234638"/>
                      <a:pt x="1053025" y="945055"/>
                    </a:cubicBezTo>
                    <a:lnTo>
                      <a:pt x="1053025" y="526512"/>
                    </a:lnTo>
                    <a:cubicBezTo>
                      <a:pt x="1053025" y="236929"/>
                      <a:pt x="816096" y="0"/>
                      <a:pt x="52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E8BB07CE-57C5-4F85-A807-1556C1B45F58}"/>
                  </a:ext>
                </a:extLst>
              </p:cNvPr>
              <p:cNvSpPr/>
              <p:nvPr/>
            </p:nvSpPr>
            <p:spPr>
              <a:xfrm>
                <a:off x="-3423982" y="2991436"/>
                <a:ext cx="225103" cy="420439"/>
              </a:xfrm>
              <a:custGeom>
                <a:avLst/>
                <a:gdLst>
                  <a:gd name="connsiteX0" fmla="*/ 112585 w 225102"/>
                  <a:gd name="connsiteY0" fmla="*/ 78834 h 420439"/>
                  <a:gd name="connsiteX1" fmla="*/ 146352 w 225102"/>
                  <a:gd name="connsiteY1" fmla="*/ 112601 h 420439"/>
                  <a:gd name="connsiteX2" fmla="*/ 146352 w 225102"/>
                  <a:gd name="connsiteY2" fmla="*/ 309932 h 420439"/>
                  <a:gd name="connsiteX3" fmla="*/ 111848 w 225102"/>
                  <a:gd name="connsiteY3" fmla="*/ 342947 h 420439"/>
                  <a:gd name="connsiteX4" fmla="*/ 78834 w 225102"/>
                  <a:gd name="connsiteY4" fmla="*/ 309932 h 420439"/>
                  <a:gd name="connsiteX5" fmla="*/ 78834 w 225102"/>
                  <a:gd name="connsiteY5" fmla="*/ 112601 h 420439"/>
                  <a:gd name="connsiteX6" fmla="*/ 112601 w 225102"/>
                  <a:gd name="connsiteY6" fmla="*/ 78834 h 420439"/>
                  <a:gd name="connsiteX7" fmla="*/ 112601 w 225102"/>
                  <a:gd name="connsiteY7" fmla="*/ 0 h 420439"/>
                  <a:gd name="connsiteX8" fmla="*/ 0 w 225102"/>
                  <a:gd name="connsiteY8" fmla="*/ 112601 h 420439"/>
                  <a:gd name="connsiteX9" fmla="*/ 0 w 225102"/>
                  <a:gd name="connsiteY9" fmla="*/ 309932 h 420439"/>
                  <a:gd name="connsiteX10" fmla="*/ 113953 w 225102"/>
                  <a:gd name="connsiteY10" fmla="*/ 421165 h 420439"/>
                  <a:gd name="connsiteX11" fmla="*/ 225186 w 225102"/>
                  <a:gd name="connsiteY11" fmla="*/ 309932 h 420439"/>
                  <a:gd name="connsiteX12" fmla="*/ 225186 w 225102"/>
                  <a:gd name="connsiteY12" fmla="*/ 112601 h 420439"/>
                  <a:gd name="connsiteX13" fmla="*/ 112585 w 225102"/>
                  <a:gd name="connsiteY13" fmla="*/ 0 h 42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102" h="420439">
                    <a:moveTo>
                      <a:pt x="112585" y="78834"/>
                    </a:moveTo>
                    <a:cubicBezTo>
                      <a:pt x="131134" y="79073"/>
                      <a:pt x="146113" y="94052"/>
                      <a:pt x="146352" y="112601"/>
                    </a:cubicBezTo>
                    <a:lnTo>
                      <a:pt x="146352" y="309932"/>
                    </a:lnTo>
                    <a:cubicBezTo>
                      <a:pt x="145941" y="328577"/>
                      <a:pt x="130493" y="343358"/>
                      <a:pt x="111848" y="342947"/>
                    </a:cubicBezTo>
                    <a:cubicBezTo>
                      <a:pt x="93783" y="342548"/>
                      <a:pt x="79232" y="327998"/>
                      <a:pt x="78834" y="309932"/>
                    </a:cubicBezTo>
                    <a:lnTo>
                      <a:pt x="78834" y="112601"/>
                    </a:lnTo>
                    <a:cubicBezTo>
                      <a:pt x="79073" y="94052"/>
                      <a:pt x="94052" y="79073"/>
                      <a:pt x="112601" y="78834"/>
                    </a:cubicBezTo>
                    <a:moveTo>
                      <a:pt x="112601" y="0"/>
                    </a:moveTo>
                    <a:cubicBezTo>
                      <a:pt x="50488" y="180"/>
                      <a:pt x="180" y="50488"/>
                      <a:pt x="0" y="112601"/>
                    </a:cubicBezTo>
                    <a:lnTo>
                      <a:pt x="0" y="309932"/>
                    </a:lnTo>
                    <a:cubicBezTo>
                      <a:pt x="751" y="372116"/>
                      <a:pt x="51770" y="421917"/>
                      <a:pt x="113953" y="421165"/>
                    </a:cubicBezTo>
                    <a:cubicBezTo>
                      <a:pt x="175077" y="420427"/>
                      <a:pt x="224448" y="371056"/>
                      <a:pt x="225186" y="309932"/>
                    </a:cubicBezTo>
                    <a:lnTo>
                      <a:pt x="225186" y="112601"/>
                    </a:lnTo>
                    <a:cubicBezTo>
                      <a:pt x="225006" y="50488"/>
                      <a:pt x="174698" y="180"/>
                      <a:pt x="112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6B87C29-6CA2-4C4E-B79E-75C3F829BC9B}"/>
                  </a:ext>
                </a:extLst>
              </p:cNvPr>
              <p:cNvSpPr/>
              <p:nvPr/>
            </p:nvSpPr>
            <p:spPr>
              <a:xfrm>
                <a:off x="-3359207" y="2678186"/>
                <a:ext cx="78135" cy="840879"/>
              </a:xfrm>
              <a:custGeom>
                <a:avLst/>
                <a:gdLst>
                  <a:gd name="connsiteX0" fmla="*/ 411 w 78134"/>
                  <a:gd name="connsiteY0" fmla="*/ 0 h 840878"/>
                  <a:gd name="connsiteX1" fmla="*/ 79245 w 78134"/>
                  <a:gd name="connsiteY1" fmla="*/ 0 h 840878"/>
                  <a:gd name="connsiteX2" fmla="*/ 79245 w 78134"/>
                  <a:gd name="connsiteY2" fmla="*/ 379388 h 840878"/>
                  <a:gd name="connsiteX3" fmla="*/ 411 w 78134"/>
                  <a:gd name="connsiteY3" fmla="*/ 379388 h 840878"/>
                  <a:gd name="connsiteX4" fmla="*/ 0 w 78134"/>
                  <a:gd name="connsiteY4" fmla="*/ 714433 h 840878"/>
                  <a:gd name="connsiteX5" fmla="*/ 78834 w 78134"/>
                  <a:gd name="connsiteY5" fmla="*/ 714433 h 840878"/>
                  <a:gd name="connsiteX6" fmla="*/ 78834 w 78134"/>
                  <a:gd name="connsiteY6" fmla="*/ 840978 h 840878"/>
                  <a:gd name="connsiteX7" fmla="*/ 0 w 78134"/>
                  <a:gd name="connsiteY7" fmla="*/ 840978 h 8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134" h="840878">
                    <a:moveTo>
                      <a:pt x="411" y="0"/>
                    </a:moveTo>
                    <a:lnTo>
                      <a:pt x="79245" y="0"/>
                    </a:lnTo>
                    <a:lnTo>
                      <a:pt x="79245" y="379388"/>
                    </a:lnTo>
                    <a:lnTo>
                      <a:pt x="411" y="379388"/>
                    </a:lnTo>
                    <a:close/>
                    <a:moveTo>
                      <a:pt x="0" y="714433"/>
                    </a:moveTo>
                    <a:lnTo>
                      <a:pt x="78834" y="714433"/>
                    </a:lnTo>
                    <a:lnTo>
                      <a:pt x="78834" y="840978"/>
                    </a:lnTo>
                    <a:lnTo>
                      <a:pt x="0" y="840978"/>
                    </a:ln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04F48F53-88C5-4B1F-8837-C9529F8A9DC0}"/>
                  </a:ext>
                </a:extLst>
              </p:cNvPr>
              <p:cNvSpPr/>
              <p:nvPr/>
            </p:nvSpPr>
            <p:spPr>
              <a:xfrm>
                <a:off x="-3813044" y="3389334"/>
                <a:ext cx="956221" cy="167432"/>
              </a:xfrm>
              <a:custGeom>
                <a:avLst/>
                <a:gdLst>
                  <a:gd name="connsiteX0" fmla="*/ 957504 w 956220"/>
                  <a:gd name="connsiteY0" fmla="*/ 20349 h 167431"/>
                  <a:gd name="connsiteX1" fmla="*/ 885617 w 956220"/>
                  <a:gd name="connsiteY1" fmla="*/ 45198 h 167431"/>
                  <a:gd name="connsiteX2" fmla="*/ 493254 w 956220"/>
                  <a:gd name="connsiteY2" fmla="*/ 90331 h 167431"/>
                  <a:gd name="connsiteX3" fmla="*/ 103026 w 956220"/>
                  <a:gd name="connsiteY3" fmla="*/ 42702 h 167431"/>
                  <a:gd name="connsiteX4" fmla="*/ 0 w 956220"/>
                  <a:gd name="connsiteY4" fmla="*/ 0 h 167431"/>
                  <a:gd name="connsiteX5" fmla="*/ 0 w 956220"/>
                  <a:gd name="connsiteY5" fmla="*/ 88360 h 167431"/>
                  <a:gd name="connsiteX6" fmla="*/ 493254 w 956220"/>
                  <a:gd name="connsiteY6" fmla="*/ 169165 h 167431"/>
                  <a:gd name="connsiteX7" fmla="*/ 957504 w 956220"/>
                  <a:gd name="connsiteY7" fmla="*/ 104734 h 16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6220" h="167431">
                    <a:moveTo>
                      <a:pt x="957504" y="20349"/>
                    </a:moveTo>
                    <a:cubicBezTo>
                      <a:pt x="934071" y="30091"/>
                      <a:pt x="910064" y="38389"/>
                      <a:pt x="885617" y="45198"/>
                    </a:cubicBezTo>
                    <a:cubicBezTo>
                      <a:pt x="812975" y="65826"/>
                      <a:pt x="686052" y="90331"/>
                      <a:pt x="493254" y="90331"/>
                    </a:cubicBezTo>
                    <a:cubicBezTo>
                      <a:pt x="300916" y="90331"/>
                      <a:pt x="174880" y="64430"/>
                      <a:pt x="103026" y="42702"/>
                    </a:cubicBezTo>
                    <a:cubicBezTo>
                      <a:pt x="46200" y="25473"/>
                      <a:pt x="13533" y="8130"/>
                      <a:pt x="0" y="0"/>
                    </a:cubicBezTo>
                    <a:lnTo>
                      <a:pt x="0" y="88360"/>
                    </a:lnTo>
                    <a:cubicBezTo>
                      <a:pt x="73447" y="121371"/>
                      <a:pt x="226024" y="169165"/>
                      <a:pt x="493254" y="169165"/>
                    </a:cubicBezTo>
                    <a:cubicBezTo>
                      <a:pt x="728278" y="169165"/>
                      <a:pt x="875238" y="134248"/>
                      <a:pt x="957504" y="1047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1826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ED6981-4359-4A30-88B5-8B7F069FBF29}"/>
              </a:ext>
            </a:extLst>
          </p:cNvPr>
          <p:cNvSpPr txBox="1"/>
          <p:nvPr/>
        </p:nvSpPr>
        <p:spPr>
          <a:xfrm>
            <a:off x="3299460" y="511233"/>
            <a:ext cx="55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快速使用内置版式的方法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55D8E2-F838-4A23-9D40-98D20DF7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6" y="1992009"/>
            <a:ext cx="5022723" cy="296909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2DEF7AF-C9AE-43F8-BA2D-97C874B7803D}"/>
              </a:ext>
            </a:extLst>
          </p:cNvPr>
          <p:cNvSpPr/>
          <p:nvPr/>
        </p:nvSpPr>
        <p:spPr>
          <a:xfrm>
            <a:off x="1014205" y="3608171"/>
            <a:ext cx="550375" cy="237043"/>
          </a:xfrm>
          <a:prstGeom prst="rect">
            <a:avLst/>
          </a:prstGeom>
          <a:noFill/>
          <a:ln w="38100" cap="flat">
            <a:solidFill>
              <a:schemeClr val="accent5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390AAD-223C-4D77-8DC0-09FE96B80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3" t="27178" r="81014" b="716"/>
          <a:stretch/>
        </p:blipFill>
        <p:spPr>
          <a:xfrm>
            <a:off x="1240348" y="2798957"/>
            <a:ext cx="604867" cy="214087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E115A681-079C-41C4-A74C-A1FB9A3D49C3}"/>
              </a:ext>
            </a:extLst>
          </p:cNvPr>
          <p:cNvSpPr/>
          <p:nvPr/>
        </p:nvSpPr>
        <p:spPr>
          <a:xfrm flipH="1">
            <a:off x="567366" y="3576838"/>
            <a:ext cx="299710" cy="299710"/>
          </a:xfrm>
          <a:prstGeom prst="ellipse">
            <a:avLst/>
          </a:prstGeom>
          <a:solidFill>
            <a:schemeClr val="accent5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87E623-755F-43AF-A587-62841C3C075B}"/>
              </a:ext>
            </a:extLst>
          </p:cNvPr>
          <p:cNvSpPr/>
          <p:nvPr/>
        </p:nvSpPr>
        <p:spPr>
          <a:xfrm>
            <a:off x="1233933" y="3709525"/>
            <a:ext cx="604867" cy="126695"/>
          </a:xfrm>
          <a:prstGeom prst="rect">
            <a:avLst/>
          </a:prstGeom>
          <a:noFill/>
          <a:ln w="38100" cap="flat">
            <a:solidFill>
              <a:schemeClr val="accent5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00082FB-02C5-4DFB-8BBE-E49225E8EB12}"/>
              </a:ext>
            </a:extLst>
          </p:cNvPr>
          <p:cNvSpPr/>
          <p:nvPr/>
        </p:nvSpPr>
        <p:spPr>
          <a:xfrm flipH="1">
            <a:off x="1905552" y="3623017"/>
            <a:ext cx="299710" cy="299710"/>
          </a:xfrm>
          <a:prstGeom prst="ellipse">
            <a:avLst/>
          </a:prstGeom>
          <a:solidFill>
            <a:schemeClr val="accent5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467BA8-97DA-4457-AD01-FCB8D7A74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3" t="58372" r="81014" b="38135"/>
          <a:stretch/>
        </p:blipFill>
        <p:spPr>
          <a:xfrm>
            <a:off x="2356972" y="3982332"/>
            <a:ext cx="2328324" cy="39932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B5F3E4-65C1-411F-AD93-B0F96BF90C5D}"/>
              </a:ext>
            </a:extLst>
          </p:cNvPr>
          <p:cNvGrpSpPr/>
          <p:nvPr/>
        </p:nvGrpSpPr>
        <p:grpSpPr>
          <a:xfrm rot="3964153">
            <a:off x="1658153" y="3575152"/>
            <a:ext cx="1094218" cy="860158"/>
            <a:chOff x="1176976" y="2815180"/>
            <a:chExt cx="1094218" cy="860158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F3267824-898C-435E-BA3F-442565FE96A8}"/>
                </a:ext>
              </a:extLst>
            </p:cNvPr>
            <p:cNvSpPr/>
            <p:nvPr/>
          </p:nvSpPr>
          <p:spPr>
            <a:xfrm rot="13668622">
              <a:off x="1382129" y="2863518"/>
              <a:ext cx="561012" cy="971317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3776F8F-A2BB-4ACF-9765-DAACFCC24E45}"/>
                </a:ext>
              </a:extLst>
            </p:cNvPr>
            <p:cNvCxnSpPr>
              <a:endCxn id="11" idx="0"/>
            </p:cNvCxnSpPr>
            <p:nvPr/>
          </p:nvCxnSpPr>
          <p:spPr>
            <a:xfrm flipH="1">
              <a:off x="1302798" y="2815180"/>
              <a:ext cx="546886" cy="860158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87BEF4C-EED8-475A-8304-DBC210F2D372}"/>
                </a:ext>
              </a:extLst>
            </p:cNvPr>
            <p:cNvCxnSpPr/>
            <p:nvPr/>
          </p:nvCxnSpPr>
          <p:spPr>
            <a:xfrm flipV="1">
              <a:off x="1300480" y="3214506"/>
              <a:ext cx="970714" cy="445212"/>
            </a:xfrm>
            <a:prstGeom prst="line">
              <a:avLst/>
            </a:prstGeom>
            <a:ln w="12700"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CFA3423-88E5-4598-A00A-D0D99AFF795D}"/>
              </a:ext>
            </a:extLst>
          </p:cNvPr>
          <p:cNvSpPr txBox="1"/>
          <p:nvPr/>
        </p:nvSpPr>
        <p:spPr>
          <a:xfrm>
            <a:off x="438050" y="5292099"/>
            <a:ext cx="592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用鼠标单击要改变版式的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幻灯片上并右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击，找到「版式」选项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6DE1BF-3067-4CC3-AAFF-A8E7498EEC37}"/>
              </a:ext>
            </a:extLst>
          </p:cNvPr>
          <p:cNvSpPr txBox="1"/>
          <p:nvPr/>
        </p:nvSpPr>
        <p:spPr>
          <a:xfrm>
            <a:off x="6866547" y="5292099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激活版式面版之后就可以快速选择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替换版式了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DA18387-DF4A-44E5-80B6-F2EBBD70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388" y="1992009"/>
            <a:ext cx="2140652" cy="2969097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776C0817-3568-4A29-A9CB-1DDD6725C71A}"/>
              </a:ext>
            </a:extLst>
          </p:cNvPr>
          <p:cNvGrpSpPr/>
          <p:nvPr/>
        </p:nvGrpSpPr>
        <p:grpSpPr>
          <a:xfrm rot="19709960">
            <a:off x="3811787" y="4601718"/>
            <a:ext cx="339638" cy="718776"/>
            <a:chOff x="-3204762" y="907160"/>
            <a:chExt cx="1052959" cy="222838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69BB1F8-1837-49D7-92DF-D1565BDD6177}"/>
                </a:ext>
              </a:extLst>
            </p:cNvPr>
            <p:cNvSpPr/>
            <p:nvPr/>
          </p:nvSpPr>
          <p:spPr>
            <a:xfrm>
              <a:off x="-3150512" y="1688763"/>
              <a:ext cx="943002" cy="14058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6E2A7BF2-33A8-4306-8278-0FC04D48C745}"/>
                </a:ext>
              </a:extLst>
            </p:cNvPr>
            <p:cNvSpPr/>
            <p:nvPr/>
          </p:nvSpPr>
          <p:spPr>
            <a:xfrm>
              <a:off x="-2730500" y="2050327"/>
              <a:ext cx="114300" cy="269540"/>
            </a:xfrm>
            <a:prstGeom prst="roundRect">
              <a:avLst/>
            </a:prstGeom>
            <a:solidFill>
              <a:schemeClr val="bg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83DEDA7-48EE-4FCA-9698-0F18A0D15022}"/>
                </a:ext>
              </a:extLst>
            </p:cNvPr>
            <p:cNvGrpSpPr/>
            <p:nvPr/>
          </p:nvGrpSpPr>
          <p:grpSpPr>
            <a:xfrm>
              <a:off x="-3204762" y="907160"/>
              <a:ext cx="1052959" cy="2228380"/>
              <a:chOff x="-3845891" y="1921344"/>
              <a:chExt cx="1052959" cy="2228380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DB2AA709-C93E-4592-BF84-0FDA9EDEA7A5}"/>
                  </a:ext>
                </a:extLst>
              </p:cNvPr>
              <p:cNvSpPr/>
              <p:nvPr/>
            </p:nvSpPr>
            <p:spPr>
              <a:xfrm>
                <a:off x="-3791642" y="1921344"/>
                <a:ext cx="735320" cy="800100"/>
              </a:xfrm>
              <a:custGeom>
                <a:avLst/>
                <a:gdLst>
                  <a:gd name="connsiteX0" fmla="*/ 455839 w 735320"/>
                  <a:gd name="connsiteY0" fmla="*/ 800100 h 800100"/>
                  <a:gd name="connsiteX1" fmla="*/ 4989 w 735320"/>
                  <a:gd name="connsiteY1" fmla="*/ 609600 h 800100"/>
                  <a:gd name="connsiteX2" fmla="*/ 716189 w 735320"/>
                  <a:gd name="connsiteY2" fmla="*/ 355600 h 800100"/>
                  <a:gd name="connsiteX3" fmla="*/ 462189 w 735320"/>
                  <a:gd name="connsiteY3" fmla="*/ 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20" h="800100">
                    <a:moveTo>
                      <a:pt x="455839" y="800100"/>
                    </a:moveTo>
                    <a:cubicBezTo>
                      <a:pt x="208718" y="741891"/>
                      <a:pt x="-38403" y="683683"/>
                      <a:pt x="4989" y="609600"/>
                    </a:cubicBezTo>
                    <a:cubicBezTo>
                      <a:pt x="48381" y="535517"/>
                      <a:pt x="639989" y="457200"/>
                      <a:pt x="716189" y="355600"/>
                    </a:cubicBezTo>
                    <a:cubicBezTo>
                      <a:pt x="792389" y="254000"/>
                      <a:pt x="627289" y="127000"/>
                      <a:pt x="462189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1E925B04-8942-4EFF-9093-2E5EE7FF3F64}"/>
                  </a:ext>
                </a:extLst>
              </p:cNvPr>
              <p:cNvSpPr/>
              <p:nvPr/>
            </p:nvSpPr>
            <p:spPr>
              <a:xfrm>
                <a:off x="-3316288" y="2733651"/>
                <a:ext cx="501650" cy="791271"/>
              </a:xfrm>
              <a:custGeom>
                <a:avLst/>
                <a:gdLst>
                  <a:gd name="connsiteX0" fmla="*/ 125351 w 501650"/>
                  <a:gd name="connsiteY0" fmla="*/ 1986 h 791271"/>
                  <a:gd name="connsiteX1" fmla="*/ 246063 w 501650"/>
                  <a:gd name="connsiteY1" fmla="*/ 35795 h 791271"/>
                  <a:gd name="connsiteX2" fmla="*/ 450850 w 501650"/>
                  <a:gd name="connsiteY2" fmla="*/ 261220 h 791271"/>
                  <a:gd name="connsiteX3" fmla="*/ 501650 w 501650"/>
                  <a:gd name="connsiteY3" fmla="*/ 713658 h 791271"/>
                  <a:gd name="connsiteX4" fmla="*/ 0 w 501650"/>
                  <a:gd name="connsiteY4" fmla="*/ 777158 h 791271"/>
                  <a:gd name="connsiteX5" fmla="*/ 0 w 501650"/>
                  <a:gd name="connsiteY5" fmla="*/ 598932 h 791271"/>
                  <a:gd name="connsiteX6" fmla="*/ 4857 w 501650"/>
                  <a:gd name="connsiteY6" fmla="*/ 600944 h 791271"/>
                  <a:gd name="connsiteX7" fmla="*/ 4856 w 501650"/>
                  <a:gd name="connsiteY7" fmla="*/ 600945 h 791271"/>
                  <a:gd name="connsiteX8" fmla="*/ 50605 w 501650"/>
                  <a:gd name="connsiteY8" fmla="*/ 555196 h 791271"/>
                  <a:gd name="connsiteX9" fmla="*/ 50606 w 501650"/>
                  <a:gd name="connsiteY9" fmla="*/ 381410 h 791271"/>
                  <a:gd name="connsiteX10" fmla="*/ 4857 w 501650"/>
                  <a:gd name="connsiteY10" fmla="*/ 335661 h 791271"/>
                  <a:gd name="connsiteX11" fmla="*/ 0 w 501650"/>
                  <a:gd name="connsiteY11" fmla="*/ 337673 h 791271"/>
                  <a:gd name="connsiteX12" fmla="*/ 0 w 501650"/>
                  <a:gd name="connsiteY12" fmla="*/ 5633 h 791271"/>
                  <a:gd name="connsiteX13" fmla="*/ 125351 w 501650"/>
                  <a:gd name="connsiteY13" fmla="*/ 1986 h 791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1650" h="791271">
                    <a:moveTo>
                      <a:pt x="125351" y="1986"/>
                    </a:moveTo>
                    <a:cubicBezTo>
                      <a:pt x="167929" y="5930"/>
                      <a:pt x="209733" y="16116"/>
                      <a:pt x="246063" y="35795"/>
                    </a:cubicBezTo>
                    <a:cubicBezTo>
                      <a:pt x="334963" y="83949"/>
                      <a:pt x="398463" y="147978"/>
                      <a:pt x="450850" y="261220"/>
                    </a:cubicBezTo>
                    <a:cubicBezTo>
                      <a:pt x="514568" y="398956"/>
                      <a:pt x="484717" y="562845"/>
                      <a:pt x="501650" y="713658"/>
                    </a:cubicBezTo>
                    <a:cubicBezTo>
                      <a:pt x="375708" y="776100"/>
                      <a:pt x="200555" y="813141"/>
                      <a:pt x="0" y="777158"/>
                    </a:cubicBezTo>
                    <a:lnTo>
                      <a:pt x="0" y="598932"/>
                    </a:lnTo>
                    <a:lnTo>
                      <a:pt x="4857" y="600944"/>
                    </a:lnTo>
                    <a:lnTo>
                      <a:pt x="4856" y="600945"/>
                    </a:lnTo>
                    <a:cubicBezTo>
                      <a:pt x="30122" y="600945"/>
                      <a:pt x="50605" y="580462"/>
                      <a:pt x="50605" y="555196"/>
                    </a:cubicBezTo>
                    <a:cubicBezTo>
                      <a:pt x="50605" y="497267"/>
                      <a:pt x="50606" y="439339"/>
                      <a:pt x="50606" y="381410"/>
                    </a:cubicBezTo>
                    <a:cubicBezTo>
                      <a:pt x="50606" y="356144"/>
                      <a:pt x="30123" y="335661"/>
                      <a:pt x="4857" y="335661"/>
                    </a:cubicBezTo>
                    <a:lnTo>
                      <a:pt x="0" y="337673"/>
                    </a:lnTo>
                    <a:lnTo>
                      <a:pt x="0" y="5633"/>
                    </a:lnTo>
                    <a:cubicBezTo>
                      <a:pt x="39423" y="342"/>
                      <a:pt x="82774" y="-1958"/>
                      <a:pt x="125351" y="198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24B07E04-E85C-4F9C-9306-CCB94DDDDBD7}"/>
                  </a:ext>
                </a:extLst>
              </p:cNvPr>
              <p:cNvSpPr/>
              <p:nvPr/>
            </p:nvSpPr>
            <p:spPr>
              <a:xfrm>
                <a:off x="-3845891" y="2678186"/>
                <a:ext cx="1052959" cy="1471538"/>
              </a:xfrm>
              <a:custGeom>
                <a:avLst/>
                <a:gdLst>
                  <a:gd name="connsiteX0" fmla="*/ 526512 w 1052958"/>
                  <a:gd name="connsiteY0" fmla="*/ 78834 h 1471538"/>
                  <a:gd name="connsiteX1" fmla="*/ 700128 w 1052958"/>
                  <a:gd name="connsiteY1" fmla="*/ 114096 h 1471538"/>
                  <a:gd name="connsiteX2" fmla="*/ 938929 w 1052958"/>
                  <a:gd name="connsiteY2" fmla="*/ 352897 h 1471538"/>
                  <a:gd name="connsiteX3" fmla="*/ 974191 w 1052958"/>
                  <a:gd name="connsiteY3" fmla="*/ 526512 h 1471538"/>
                  <a:gd name="connsiteX4" fmla="*/ 974191 w 1052958"/>
                  <a:gd name="connsiteY4" fmla="*/ 945055 h 1471538"/>
                  <a:gd name="connsiteX5" fmla="*/ 938929 w 1052958"/>
                  <a:gd name="connsiteY5" fmla="*/ 1118670 h 1471538"/>
                  <a:gd name="connsiteX6" fmla="*/ 700128 w 1052958"/>
                  <a:gd name="connsiteY6" fmla="*/ 1357471 h 1471538"/>
                  <a:gd name="connsiteX7" fmla="*/ 352913 w 1052958"/>
                  <a:gd name="connsiteY7" fmla="*/ 1357471 h 1471538"/>
                  <a:gd name="connsiteX8" fmla="*/ 114112 w 1052958"/>
                  <a:gd name="connsiteY8" fmla="*/ 1118670 h 1471538"/>
                  <a:gd name="connsiteX9" fmla="*/ 78834 w 1052958"/>
                  <a:gd name="connsiteY9" fmla="*/ 945055 h 1471538"/>
                  <a:gd name="connsiteX10" fmla="*/ 78834 w 1052958"/>
                  <a:gd name="connsiteY10" fmla="*/ 526512 h 1471538"/>
                  <a:gd name="connsiteX11" fmla="*/ 114096 w 1052958"/>
                  <a:gd name="connsiteY11" fmla="*/ 352897 h 1471538"/>
                  <a:gd name="connsiteX12" fmla="*/ 352897 w 1052958"/>
                  <a:gd name="connsiteY12" fmla="*/ 114096 h 1471538"/>
                  <a:gd name="connsiteX13" fmla="*/ 526512 w 1052958"/>
                  <a:gd name="connsiteY13" fmla="*/ 78834 h 1471538"/>
                  <a:gd name="connsiteX14" fmla="*/ 526512 w 1052958"/>
                  <a:gd name="connsiteY14" fmla="*/ 0 h 1471538"/>
                  <a:gd name="connsiteX15" fmla="*/ 0 w 1052958"/>
                  <a:gd name="connsiteY15" fmla="*/ 526512 h 1471538"/>
                  <a:gd name="connsiteX16" fmla="*/ 0 w 1052958"/>
                  <a:gd name="connsiteY16" fmla="*/ 945055 h 1471538"/>
                  <a:gd name="connsiteX17" fmla="*/ 526512 w 1052958"/>
                  <a:gd name="connsiteY17" fmla="*/ 1471567 h 1471538"/>
                  <a:gd name="connsiteX18" fmla="*/ 1053025 w 1052958"/>
                  <a:gd name="connsiteY18" fmla="*/ 945055 h 1471538"/>
                  <a:gd name="connsiteX19" fmla="*/ 1053025 w 1052958"/>
                  <a:gd name="connsiteY19" fmla="*/ 526512 h 1471538"/>
                  <a:gd name="connsiteX20" fmla="*/ 526512 w 1052958"/>
                  <a:gd name="connsiteY20" fmla="*/ 0 h 1471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52958" h="1471538">
                    <a:moveTo>
                      <a:pt x="526512" y="78834"/>
                    </a:moveTo>
                    <a:cubicBezTo>
                      <a:pt x="586172" y="78739"/>
                      <a:pt x="645232" y="90734"/>
                      <a:pt x="700128" y="114096"/>
                    </a:cubicBezTo>
                    <a:cubicBezTo>
                      <a:pt x="807545" y="159923"/>
                      <a:pt x="893102" y="245480"/>
                      <a:pt x="938929" y="352897"/>
                    </a:cubicBezTo>
                    <a:cubicBezTo>
                      <a:pt x="962291" y="407792"/>
                      <a:pt x="974286" y="466853"/>
                      <a:pt x="974191" y="526512"/>
                    </a:cubicBezTo>
                    <a:lnTo>
                      <a:pt x="974191" y="945055"/>
                    </a:lnTo>
                    <a:cubicBezTo>
                      <a:pt x="974286" y="1004715"/>
                      <a:pt x="962291" y="1063775"/>
                      <a:pt x="938929" y="1118670"/>
                    </a:cubicBezTo>
                    <a:cubicBezTo>
                      <a:pt x="893102" y="1226087"/>
                      <a:pt x="807545" y="1311645"/>
                      <a:pt x="700128" y="1357471"/>
                    </a:cubicBezTo>
                    <a:cubicBezTo>
                      <a:pt x="589166" y="1404494"/>
                      <a:pt x="463875" y="1404494"/>
                      <a:pt x="352913" y="1357471"/>
                    </a:cubicBezTo>
                    <a:cubicBezTo>
                      <a:pt x="245496" y="1311645"/>
                      <a:pt x="159939" y="1226087"/>
                      <a:pt x="114112" y="1118670"/>
                    </a:cubicBezTo>
                    <a:cubicBezTo>
                      <a:pt x="90745" y="1063776"/>
                      <a:pt x="78744" y="1004716"/>
                      <a:pt x="78834" y="945055"/>
                    </a:cubicBezTo>
                    <a:lnTo>
                      <a:pt x="78834" y="526512"/>
                    </a:lnTo>
                    <a:cubicBezTo>
                      <a:pt x="78739" y="466853"/>
                      <a:pt x="90734" y="407792"/>
                      <a:pt x="114096" y="352897"/>
                    </a:cubicBezTo>
                    <a:cubicBezTo>
                      <a:pt x="159923" y="245480"/>
                      <a:pt x="245480" y="159923"/>
                      <a:pt x="352897" y="114096"/>
                    </a:cubicBezTo>
                    <a:cubicBezTo>
                      <a:pt x="407792" y="90734"/>
                      <a:pt x="466853" y="78739"/>
                      <a:pt x="526512" y="78834"/>
                    </a:cubicBezTo>
                    <a:moveTo>
                      <a:pt x="526512" y="0"/>
                    </a:moveTo>
                    <a:cubicBezTo>
                      <a:pt x="236929" y="0"/>
                      <a:pt x="0" y="236929"/>
                      <a:pt x="0" y="526512"/>
                    </a:cubicBezTo>
                    <a:lnTo>
                      <a:pt x="0" y="945055"/>
                    </a:lnTo>
                    <a:cubicBezTo>
                      <a:pt x="0" y="1234638"/>
                      <a:pt x="236929" y="1471567"/>
                      <a:pt x="526512" y="1471567"/>
                    </a:cubicBezTo>
                    <a:cubicBezTo>
                      <a:pt x="816096" y="1471567"/>
                      <a:pt x="1053025" y="1234638"/>
                      <a:pt x="1053025" y="945055"/>
                    </a:cubicBezTo>
                    <a:lnTo>
                      <a:pt x="1053025" y="526512"/>
                    </a:lnTo>
                    <a:cubicBezTo>
                      <a:pt x="1053025" y="236929"/>
                      <a:pt x="816096" y="0"/>
                      <a:pt x="52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1FEEF63B-EB7E-464C-9482-066B18CE4482}"/>
                  </a:ext>
                </a:extLst>
              </p:cNvPr>
              <p:cNvSpPr/>
              <p:nvPr/>
            </p:nvSpPr>
            <p:spPr>
              <a:xfrm>
                <a:off x="-3423982" y="2991436"/>
                <a:ext cx="225103" cy="420439"/>
              </a:xfrm>
              <a:custGeom>
                <a:avLst/>
                <a:gdLst>
                  <a:gd name="connsiteX0" fmla="*/ 112585 w 225102"/>
                  <a:gd name="connsiteY0" fmla="*/ 78834 h 420439"/>
                  <a:gd name="connsiteX1" fmla="*/ 146352 w 225102"/>
                  <a:gd name="connsiteY1" fmla="*/ 112601 h 420439"/>
                  <a:gd name="connsiteX2" fmla="*/ 146352 w 225102"/>
                  <a:gd name="connsiteY2" fmla="*/ 309932 h 420439"/>
                  <a:gd name="connsiteX3" fmla="*/ 111848 w 225102"/>
                  <a:gd name="connsiteY3" fmla="*/ 342947 h 420439"/>
                  <a:gd name="connsiteX4" fmla="*/ 78834 w 225102"/>
                  <a:gd name="connsiteY4" fmla="*/ 309932 h 420439"/>
                  <a:gd name="connsiteX5" fmla="*/ 78834 w 225102"/>
                  <a:gd name="connsiteY5" fmla="*/ 112601 h 420439"/>
                  <a:gd name="connsiteX6" fmla="*/ 112601 w 225102"/>
                  <a:gd name="connsiteY6" fmla="*/ 78834 h 420439"/>
                  <a:gd name="connsiteX7" fmla="*/ 112601 w 225102"/>
                  <a:gd name="connsiteY7" fmla="*/ 0 h 420439"/>
                  <a:gd name="connsiteX8" fmla="*/ 0 w 225102"/>
                  <a:gd name="connsiteY8" fmla="*/ 112601 h 420439"/>
                  <a:gd name="connsiteX9" fmla="*/ 0 w 225102"/>
                  <a:gd name="connsiteY9" fmla="*/ 309932 h 420439"/>
                  <a:gd name="connsiteX10" fmla="*/ 113953 w 225102"/>
                  <a:gd name="connsiteY10" fmla="*/ 421165 h 420439"/>
                  <a:gd name="connsiteX11" fmla="*/ 225186 w 225102"/>
                  <a:gd name="connsiteY11" fmla="*/ 309932 h 420439"/>
                  <a:gd name="connsiteX12" fmla="*/ 225186 w 225102"/>
                  <a:gd name="connsiteY12" fmla="*/ 112601 h 420439"/>
                  <a:gd name="connsiteX13" fmla="*/ 112585 w 225102"/>
                  <a:gd name="connsiteY13" fmla="*/ 0 h 42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102" h="420439">
                    <a:moveTo>
                      <a:pt x="112585" y="78834"/>
                    </a:moveTo>
                    <a:cubicBezTo>
                      <a:pt x="131134" y="79073"/>
                      <a:pt x="146113" y="94052"/>
                      <a:pt x="146352" y="112601"/>
                    </a:cubicBezTo>
                    <a:lnTo>
                      <a:pt x="146352" y="309932"/>
                    </a:lnTo>
                    <a:cubicBezTo>
                      <a:pt x="145941" y="328577"/>
                      <a:pt x="130493" y="343358"/>
                      <a:pt x="111848" y="342947"/>
                    </a:cubicBezTo>
                    <a:cubicBezTo>
                      <a:pt x="93783" y="342548"/>
                      <a:pt x="79232" y="327998"/>
                      <a:pt x="78834" y="309932"/>
                    </a:cubicBezTo>
                    <a:lnTo>
                      <a:pt x="78834" y="112601"/>
                    </a:lnTo>
                    <a:cubicBezTo>
                      <a:pt x="79073" y="94052"/>
                      <a:pt x="94052" y="79073"/>
                      <a:pt x="112601" y="78834"/>
                    </a:cubicBezTo>
                    <a:moveTo>
                      <a:pt x="112601" y="0"/>
                    </a:moveTo>
                    <a:cubicBezTo>
                      <a:pt x="50488" y="180"/>
                      <a:pt x="180" y="50488"/>
                      <a:pt x="0" y="112601"/>
                    </a:cubicBezTo>
                    <a:lnTo>
                      <a:pt x="0" y="309932"/>
                    </a:lnTo>
                    <a:cubicBezTo>
                      <a:pt x="751" y="372116"/>
                      <a:pt x="51770" y="421917"/>
                      <a:pt x="113953" y="421165"/>
                    </a:cubicBezTo>
                    <a:cubicBezTo>
                      <a:pt x="175077" y="420427"/>
                      <a:pt x="224448" y="371056"/>
                      <a:pt x="225186" y="309932"/>
                    </a:cubicBezTo>
                    <a:lnTo>
                      <a:pt x="225186" y="112601"/>
                    </a:lnTo>
                    <a:cubicBezTo>
                      <a:pt x="225006" y="50488"/>
                      <a:pt x="174698" y="180"/>
                      <a:pt x="112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2CA192EF-4D75-4DC6-B249-D4C61DA50BAA}"/>
                  </a:ext>
                </a:extLst>
              </p:cNvPr>
              <p:cNvSpPr/>
              <p:nvPr/>
            </p:nvSpPr>
            <p:spPr>
              <a:xfrm>
                <a:off x="-3359207" y="2678186"/>
                <a:ext cx="78135" cy="840879"/>
              </a:xfrm>
              <a:custGeom>
                <a:avLst/>
                <a:gdLst>
                  <a:gd name="connsiteX0" fmla="*/ 411 w 78134"/>
                  <a:gd name="connsiteY0" fmla="*/ 0 h 840878"/>
                  <a:gd name="connsiteX1" fmla="*/ 79245 w 78134"/>
                  <a:gd name="connsiteY1" fmla="*/ 0 h 840878"/>
                  <a:gd name="connsiteX2" fmla="*/ 79245 w 78134"/>
                  <a:gd name="connsiteY2" fmla="*/ 379388 h 840878"/>
                  <a:gd name="connsiteX3" fmla="*/ 411 w 78134"/>
                  <a:gd name="connsiteY3" fmla="*/ 379388 h 840878"/>
                  <a:gd name="connsiteX4" fmla="*/ 0 w 78134"/>
                  <a:gd name="connsiteY4" fmla="*/ 714433 h 840878"/>
                  <a:gd name="connsiteX5" fmla="*/ 78834 w 78134"/>
                  <a:gd name="connsiteY5" fmla="*/ 714433 h 840878"/>
                  <a:gd name="connsiteX6" fmla="*/ 78834 w 78134"/>
                  <a:gd name="connsiteY6" fmla="*/ 840978 h 840878"/>
                  <a:gd name="connsiteX7" fmla="*/ 0 w 78134"/>
                  <a:gd name="connsiteY7" fmla="*/ 840978 h 8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134" h="840878">
                    <a:moveTo>
                      <a:pt x="411" y="0"/>
                    </a:moveTo>
                    <a:lnTo>
                      <a:pt x="79245" y="0"/>
                    </a:lnTo>
                    <a:lnTo>
                      <a:pt x="79245" y="379388"/>
                    </a:lnTo>
                    <a:lnTo>
                      <a:pt x="411" y="379388"/>
                    </a:lnTo>
                    <a:close/>
                    <a:moveTo>
                      <a:pt x="0" y="714433"/>
                    </a:moveTo>
                    <a:lnTo>
                      <a:pt x="78834" y="714433"/>
                    </a:lnTo>
                    <a:lnTo>
                      <a:pt x="78834" y="840978"/>
                    </a:lnTo>
                    <a:lnTo>
                      <a:pt x="0" y="840978"/>
                    </a:ln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839ED104-935F-455F-A8DC-ED5B7F238E61}"/>
                  </a:ext>
                </a:extLst>
              </p:cNvPr>
              <p:cNvSpPr/>
              <p:nvPr/>
            </p:nvSpPr>
            <p:spPr>
              <a:xfrm>
                <a:off x="-3813044" y="3389334"/>
                <a:ext cx="956221" cy="167432"/>
              </a:xfrm>
              <a:custGeom>
                <a:avLst/>
                <a:gdLst>
                  <a:gd name="connsiteX0" fmla="*/ 957504 w 956220"/>
                  <a:gd name="connsiteY0" fmla="*/ 20349 h 167431"/>
                  <a:gd name="connsiteX1" fmla="*/ 885617 w 956220"/>
                  <a:gd name="connsiteY1" fmla="*/ 45198 h 167431"/>
                  <a:gd name="connsiteX2" fmla="*/ 493254 w 956220"/>
                  <a:gd name="connsiteY2" fmla="*/ 90331 h 167431"/>
                  <a:gd name="connsiteX3" fmla="*/ 103026 w 956220"/>
                  <a:gd name="connsiteY3" fmla="*/ 42702 h 167431"/>
                  <a:gd name="connsiteX4" fmla="*/ 0 w 956220"/>
                  <a:gd name="connsiteY4" fmla="*/ 0 h 167431"/>
                  <a:gd name="connsiteX5" fmla="*/ 0 w 956220"/>
                  <a:gd name="connsiteY5" fmla="*/ 88360 h 167431"/>
                  <a:gd name="connsiteX6" fmla="*/ 493254 w 956220"/>
                  <a:gd name="connsiteY6" fmla="*/ 169165 h 167431"/>
                  <a:gd name="connsiteX7" fmla="*/ 957504 w 956220"/>
                  <a:gd name="connsiteY7" fmla="*/ 104734 h 16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6220" h="167431">
                    <a:moveTo>
                      <a:pt x="957504" y="20349"/>
                    </a:moveTo>
                    <a:cubicBezTo>
                      <a:pt x="934071" y="30091"/>
                      <a:pt x="910064" y="38389"/>
                      <a:pt x="885617" y="45198"/>
                    </a:cubicBezTo>
                    <a:cubicBezTo>
                      <a:pt x="812975" y="65826"/>
                      <a:pt x="686052" y="90331"/>
                      <a:pt x="493254" y="90331"/>
                    </a:cubicBezTo>
                    <a:cubicBezTo>
                      <a:pt x="300916" y="90331"/>
                      <a:pt x="174880" y="64430"/>
                      <a:pt x="103026" y="42702"/>
                    </a:cubicBezTo>
                    <a:cubicBezTo>
                      <a:pt x="46200" y="25473"/>
                      <a:pt x="13533" y="8130"/>
                      <a:pt x="0" y="0"/>
                    </a:cubicBezTo>
                    <a:lnTo>
                      <a:pt x="0" y="88360"/>
                    </a:lnTo>
                    <a:cubicBezTo>
                      <a:pt x="73447" y="121371"/>
                      <a:pt x="226024" y="169165"/>
                      <a:pt x="493254" y="169165"/>
                    </a:cubicBezTo>
                    <a:cubicBezTo>
                      <a:pt x="728278" y="169165"/>
                      <a:pt x="875238" y="134248"/>
                      <a:pt x="957504" y="1047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871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ED6981-4359-4A30-88B5-8B7F069FBF29}"/>
              </a:ext>
            </a:extLst>
          </p:cNvPr>
          <p:cNvSpPr txBox="1"/>
          <p:nvPr/>
        </p:nvSpPr>
        <p:spPr>
          <a:xfrm>
            <a:off x="3299460" y="511233"/>
            <a:ext cx="55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快速更换所有形状颜色的方法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4A76E0-7324-49EA-AFAD-9B028E1515CF}"/>
              </a:ext>
            </a:extLst>
          </p:cNvPr>
          <p:cNvSpPr txBox="1"/>
          <p:nvPr/>
        </p:nvSpPr>
        <p:spPr>
          <a:xfrm>
            <a:off x="1111767" y="5273531"/>
            <a:ext cx="4698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单击「设计」菜单栏找到「变体」一栏的下拉选项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FE58D40-DC05-4ACA-AD25-336311703D14}"/>
              </a:ext>
            </a:extLst>
          </p:cNvPr>
          <p:cNvGrpSpPr/>
          <p:nvPr/>
        </p:nvGrpSpPr>
        <p:grpSpPr>
          <a:xfrm>
            <a:off x="213162" y="2256323"/>
            <a:ext cx="6495932" cy="2688210"/>
            <a:chOff x="686530" y="1782369"/>
            <a:chExt cx="5103940" cy="21121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D27C77-99AC-4CBA-8DE3-7313B0242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4878" y="1782369"/>
              <a:ext cx="3569164" cy="211216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B05E4C5-EECD-42E2-8513-3BE3F13C3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33" t="4653" r="17017" b="76819"/>
            <a:stretch/>
          </p:blipFill>
          <p:spPr>
            <a:xfrm>
              <a:off x="686530" y="2432050"/>
              <a:ext cx="5103940" cy="812800"/>
            </a:xfrm>
            <a:prstGeom prst="rect">
              <a:avLst/>
            </a:prstGeom>
            <a:ln w="63500">
              <a:solidFill>
                <a:schemeClr val="accent5"/>
              </a:solidFill>
            </a:ln>
            <a:effectLst>
              <a:outerShdw blurRad="254000" sx="101000" sy="101000" algn="ct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C0D0109-B7BE-4176-9828-9A5DFADEB3F8}"/>
                </a:ext>
              </a:extLst>
            </p:cNvPr>
            <p:cNvSpPr/>
            <p:nvPr/>
          </p:nvSpPr>
          <p:spPr>
            <a:xfrm>
              <a:off x="988433" y="2346960"/>
              <a:ext cx="360438" cy="355600"/>
            </a:xfrm>
            <a:prstGeom prst="rect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/>
            </a:ln>
            <a:effectLst>
              <a:outerShdw blurRad="127000" algn="ctr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02DED06-2077-43CB-9FC4-B6F75125B429}"/>
                </a:ext>
              </a:extLst>
            </p:cNvPr>
            <p:cNvSpPr/>
            <p:nvPr/>
          </p:nvSpPr>
          <p:spPr>
            <a:xfrm>
              <a:off x="5502978" y="2838451"/>
              <a:ext cx="262822" cy="259294"/>
            </a:xfrm>
            <a:prstGeom prst="rect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/>
            </a:ln>
            <a:effectLst>
              <a:outerShdw blurRad="127000" algn="ctr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76AD1FFD-EB99-40A2-9EBB-7B9A17C583DF}"/>
              </a:ext>
            </a:extLst>
          </p:cNvPr>
          <p:cNvSpPr/>
          <p:nvPr/>
        </p:nvSpPr>
        <p:spPr>
          <a:xfrm flipH="1">
            <a:off x="676918" y="2522682"/>
            <a:ext cx="299710" cy="299710"/>
          </a:xfrm>
          <a:prstGeom prst="ellipse">
            <a:avLst/>
          </a:prstGeom>
          <a:solidFill>
            <a:schemeClr val="accent5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FA3872E-4DD8-4F45-AAAE-8EF7E0782F36}"/>
              </a:ext>
            </a:extLst>
          </p:cNvPr>
          <p:cNvSpPr/>
          <p:nvPr/>
        </p:nvSpPr>
        <p:spPr>
          <a:xfrm flipH="1">
            <a:off x="6360590" y="4246033"/>
            <a:ext cx="299710" cy="299710"/>
          </a:xfrm>
          <a:prstGeom prst="ellipse">
            <a:avLst/>
          </a:prstGeom>
          <a:solidFill>
            <a:schemeClr val="accent5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56ABFEE-BF19-47B6-AB23-A775FCAF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514" y="1429992"/>
            <a:ext cx="2228956" cy="440441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BF78805-76AB-4E80-997C-DC47B73F7020}"/>
              </a:ext>
            </a:extLst>
          </p:cNvPr>
          <p:cNvSpPr txBox="1"/>
          <p:nvPr/>
        </p:nvSpPr>
        <p:spPr>
          <a:xfrm>
            <a:off x="9534171" y="2830859"/>
            <a:ext cx="1852313" cy="160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打开「颜色」一栏，单击任一颜色组合，即可快速变换所有的形状颜色，来应对不同的场合</a:t>
            </a:r>
          </a:p>
        </p:txBody>
      </p:sp>
    </p:spTree>
    <p:extLst>
      <p:ext uri="{BB962C8B-B14F-4D97-AF65-F5344CB8AC3E}">
        <p14:creationId xmlns:p14="http://schemas.microsoft.com/office/powerpoint/2010/main" val="817414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495487-9BA5-4A76-A55D-347117006072}"/>
              </a:ext>
            </a:extLst>
          </p:cNvPr>
          <p:cNvSpPr txBox="1"/>
          <p:nvPr/>
        </p:nvSpPr>
        <p:spPr>
          <a:xfrm>
            <a:off x="3299460" y="511233"/>
            <a:ext cx="55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逻辑关系页逻辑图示的使用规范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FBDE27-DBA4-4B6B-9F02-6EBB5E596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"/>
          <a:stretch/>
        </p:blipFill>
        <p:spPr>
          <a:xfrm>
            <a:off x="667054" y="1424432"/>
            <a:ext cx="2871064" cy="160851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C7E45D80-3DD9-4032-94A3-C66A076F7FCB}"/>
              </a:ext>
            </a:extLst>
          </p:cNvPr>
          <p:cNvGrpSpPr/>
          <p:nvPr/>
        </p:nvGrpSpPr>
        <p:grpSpPr>
          <a:xfrm rot="839392">
            <a:off x="940075" y="2058149"/>
            <a:ext cx="829747" cy="979816"/>
            <a:chOff x="-61815" y="2585609"/>
            <a:chExt cx="829747" cy="979816"/>
          </a:xfrm>
          <a:solidFill>
            <a:schemeClr val="accent5"/>
          </a:solidFill>
        </p:grpSpPr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89AA5DF7-9CD0-4751-A416-7029ECE2D896}"/>
                </a:ext>
              </a:extLst>
            </p:cNvPr>
            <p:cNvSpPr/>
            <p:nvPr/>
          </p:nvSpPr>
          <p:spPr>
            <a:xfrm rot="-5400000" flipV="1">
              <a:off x="5192" y="2895600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梯形 14">
              <a:extLst>
                <a:ext uri="{FF2B5EF4-FFF2-40B4-BE49-F238E27FC236}">
                  <a16:creationId xmlns:a16="http://schemas.microsoft.com/office/drawing/2014/main" id="{C5882441-A06D-47A8-AC1E-F7EAB85E6B11}"/>
                </a:ext>
              </a:extLst>
            </p:cNvPr>
            <p:cNvSpPr/>
            <p:nvPr/>
          </p:nvSpPr>
          <p:spPr>
            <a:xfrm rot="-1800000" flipV="1">
              <a:off x="184165" y="2585609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94620958-3A5C-4AC6-BB64-71D5CF87B250}"/>
                </a:ext>
              </a:extLst>
            </p:cNvPr>
            <p:cNvSpPr/>
            <p:nvPr/>
          </p:nvSpPr>
          <p:spPr>
            <a:xfrm rot="1800000" flipV="1">
              <a:off x="542113" y="2585609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1B7ED3DB-18F8-4255-A017-99566CB8191D}"/>
                </a:ext>
              </a:extLst>
            </p:cNvPr>
            <p:cNvSpPr/>
            <p:nvPr/>
          </p:nvSpPr>
          <p:spPr>
            <a:xfrm rot="12600000" flipV="1">
              <a:off x="184165" y="3205591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图形 5">
            <a:extLst>
              <a:ext uri="{FF2B5EF4-FFF2-40B4-BE49-F238E27FC236}">
                <a16:creationId xmlns:a16="http://schemas.microsoft.com/office/drawing/2014/main" id="{5E75B648-B718-4EDC-A405-4B8DFB48719E}"/>
              </a:ext>
            </a:extLst>
          </p:cNvPr>
          <p:cNvSpPr/>
          <p:nvPr/>
        </p:nvSpPr>
        <p:spPr>
          <a:xfrm rot="18750339">
            <a:off x="1438036" y="2368899"/>
            <a:ext cx="884595" cy="1146051"/>
          </a:xfrm>
          <a:custGeom>
            <a:avLst/>
            <a:gdLst>
              <a:gd name="connsiteX0" fmla="*/ 261348 w 522111"/>
              <a:gd name="connsiteY0" fmla="*/ 0 h 676429"/>
              <a:gd name="connsiteX1" fmla="*/ 271786 w 522111"/>
              <a:gd name="connsiteY1" fmla="*/ 5144 h 676429"/>
              <a:gd name="connsiteX2" fmla="*/ 519969 w 522111"/>
              <a:gd name="connsiteY2" fmla="*/ 327948 h 676429"/>
              <a:gd name="connsiteX3" fmla="*/ 522699 w 522111"/>
              <a:gd name="connsiteY3" fmla="*/ 335972 h 676429"/>
              <a:gd name="connsiteX4" fmla="*/ 520048 w 522111"/>
              <a:gd name="connsiteY4" fmla="*/ 343900 h 676429"/>
              <a:gd name="connsiteX5" fmla="*/ 504694 w 522111"/>
              <a:gd name="connsiteY5" fmla="*/ 348219 h 676429"/>
              <a:gd name="connsiteX6" fmla="*/ 340359 w 522111"/>
              <a:gd name="connsiteY6" fmla="*/ 283307 h 676429"/>
              <a:gd name="connsiteX7" fmla="*/ 340359 w 522111"/>
              <a:gd name="connsiteY7" fmla="*/ 663727 h 676429"/>
              <a:gd name="connsiteX8" fmla="*/ 327191 w 522111"/>
              <a:gd name="connsiteY8" fmla="*/ 676896 h 676429"/>
              <a:gd name="connsiteX9" fmla="*/ 195506 w 522111"/>
              <a:gd name="connsiteY9" fmla="*/ 676896 h 676429"/>
              <a:gd name="connsiteX10" fmla="*/ 182337 w 522111"/>
              <a:gd name="connsiteY10" fmla="*/ 663727 h 676429"/>
              <a:gd name="connsiteX11" fmla="*/ 182337 w 522111"/>
              <a:gd name="connsiteY11" fmla="*/ 283307 h 676429"/>
              <a:gd name="connsiteX12" fmla="*/ 18012 w 522111"/>
              <a:gd name="connsiteY12" fmla="*/ 348219 h 676429"/>
              <a:gd name="connsiteX13" fmla="*/ 2657 w 522111"/>
              <a:gd name="connsiteY13" fmla="*/ 343900 h 676429"/>
              <a:gd name="connsiteX14" fmla="*/ 2736 w 522111"/>
              <a:gd name="connsiteY14" fmla="*/ 327948 h 676429"/>
              <a:gd name="connsiteX15" fmla="*/ 250910 w 522111"/>
              <a:gd name="connsiteY15" fmla="*/ 5144 h 676429"/>
              <a:gd name="connsiteX16" fmla="*/ 261348 w 522111"/>
              <a:gd name="connsiteY16" fmla="*/ 0 h 6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2111" h="676429">
                <a:moveTo>
                  <a:pt x="261348" y="0"/>
                </a:moveTo>
                <a:cubicBezTo>
                  <a:pt x="265439" y="0"/>
                  <a:pt x="269293" y="1896"/>
                  <a:pt x="271786" y="5144"/>
                </a:cubicBezTo>
                <a:lnTo>
                  <a:pt x="519969" y="327948"/>
                </a:lnTo>
                <a:cubicBezTo>
                  <a:pt x="521795" y="330310"/>
                  <a:pt x="522699" y="333145"/>
                  <a:pt x="522699" y="335972"/>
                </a:cubicBezTo>
                <a:cubicBezTo>
                  <a:pt x="522699" y="338764"/>
                  <a:pt x="521813" y="341547"/>
                  <a:pt x="520048" y="343900"/>
                </a:cubicBezTo>
                <a:cubicBezTo>
                  <a:pt x="516484" y="348631"/>
                  <a:pt x="510198" y="350397"/>
                  <a:pt x="504694" y="348219"/>
                </a:cubicBezTo>
                <a:lnTo>
                  <a:pt x="340359" y="283307"/>
                </a:lnTo>
                <a:lnTo>
                  <a:pt x="340359" y="663727"/>
                </a:lnTo>
                <a:cubicBezTo>
                  <a:pt x="340359" y="671005"/>
                  <a:pt x="334469" y="676896"/>
                  <a:pt x="327191" y="676896"/>
                </a:cubicBezTo>
                <a:lnTo>
                  <a:pt x="195506" y="676896"/>
                </a:lnTo>
                <a:cubicBezTo>
                  <a:pt x="188228" y="676896"/>
                  <a:pt x="182337" y="671005"/>
                  <a:pt x="182337" y="663727"/>
                </a:cubicBezTo>
                <a:lnTo>
                  <a:pt x="182337" y="283307"/>
                </a:lnTo>
                <a:lnTo>
                  <a:pt x="18012" y="348219"/>
                </a:lnTo>
                <a:cubicBezTo>
                  <a:pt x="12507" y="350397"/>
                  <a:pt x="6221" y="348623"/>
                  <a:pt x="2657" y="343900"/>
                </a:cubicBezTo>
                <a:cubicBezTo>
                  <a:pt x="-908" y="339177"/>
                  <a:pt x="-890" y="332645"/>
                  <a:pt x="2736" y="327948"/>
                </a:cubicBezTo>
                <a:lnTo>
                  <a:pt x="250910" y="5144"/>
                </a:lnTo>
                <a:cubicBezTo>
                  <a:pt x="253403" y="1905"/>
                  <a:pt x="257257" y="0"/>
                  <a:pt x="261348" y="0"/>
                </a:cubicBezTo>
                <a:close/>
              </a:path>
            </a:pathLst>
          </a:custGeom>
          <a:solidFill>
            <a:schemeClr val="accent5"/>
          </a:solidFill>
          <a:ln w="856" cap="flat">
            <a:noFill/>
            <a:prstDash val="solid"/>
            <a:miter/>
          </a:ln>
          <a:effectLst>
            <a:outerShdw blurRad="254000" sx="102000" sy="102000" algn="ctr" rotWithShape="0">
              <a:schemeClr val="accent4">
                <a:alpha val="30000"/>
              </a:schemeClr>
            </a:outerShdw>
          </a:effectLst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5D53853-D0F8-4CEE-8DF8-C4D332279EB6}"/>
              </a:ext>
            </a:extLst>
          </p:cNvPr>
          <p:cNvSpPr txBox="1"/>
          <p:nvPr/>
        </p:nvSpPr>
        <p:spPr>
          <a:xfrm>
            <a:off x="1058070" y="3354854"/>
            <a:ext cx="208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单击图示上的图形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AA11B484-F09D-433D-866B-5CE627E8CA96}"/>
              </a:ext>
            </a:extLst>
          </p:cNvPr>
          <p:cNvSpPr/>
          <p:nvPr/>
        </p:nvSpPr>
        <p:spPr>
          <a:xfrm>
            <a:off x="4719176" y="1960095"/>
            <a:ext cx="978408" cy="636935"/>
          </a:xfrm>
          <a:prstGeom prst="rightArrow">
            <a:avLst/>
          </a:prstGeom>
          <a:solidFill>
            <a:schemeClr val="accent5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6F5E512-25A6-484F-8144-EE0E592A1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"/>
          <a:stretch/>
        </p:blipFill>
        <p:spPr>
          <a:xfrm>
            <a:off x="6993047" y="1422544"/>
            <a:ext cx="2877806" cy="161228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72294C0-23CD-4D91-B95B-8AB67293B0F2}"/>
              </a:ext>
            </a:extLst>
          </p:cNvPr>
          <p:cNvSpPr txBox="1"/>
          <p:nvPr/>
        </p:nvSpPr>
        <p:spPr>
          <a:xfrm>
            <a:off x="7182249" y="3354854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单击折叠的文本栏按钮</a:t>
            </a:r>
          </a:p>
        </p:txBody>
      </p:sp>
      <p:sp>
        <p:nvSpPr>
          <p:cNvPr id="33" name="图形 5">
            <a:extLst>
              <a:ext uri="{FF2B5EF4-FFF2-40B4-BE49-F238E27FC236}">
                <a16:creationId xmlns:a16="http://schemas.microsoft.com/office/drawing/2014/main" id="{729FC2C6-E12F-4D18-AC0A-C696C6F64B7F}"/>
              </a:ext>
            </a:extLst>
          </p:cNvPr>
          <p:cNvSpPr/>
          <p:nvPr/>
        </p:nvSpPr>
        <p:spPr>
          <a:xfrm rot="19822411" flipH="1">
            <a:off x="7017015" y="2299048"/>
            <a:ext cx="884595" cy="1146051"/>
          </a:xfrm>
          <a:custGeom>
            <a:avLst/>
            <a:gdLst>
              <a:gd name="connsiteX0" fmla="*/ 261348 w 522111"/>
              <a:gd name="connsiteY0" fmla="*/ 0 h 676429"/>
              <a:gd name="connsiteX1" fmla="*/ 271786 w 522111"/>
              <a:gd name="connsiteY1" fmla="*/ 5144 h 676429"/>
              <a:gd name="connsiteX2" fmla="*/ 519969 w 522111"/>
              <a:gd name="connsiteY2" fmla="*/ 327948 h 676429"/>
              <a:gd name="connsiteX3" fmla="*/ 522699 w 522111"/>
              <a:gd name="connsiteY3" fmla="*/ 335972 h 676429"/>
              <a:gd name="connsiteX4" fmla="*/ 520048 w 522111"/>
              <a:gd name="connsiteY4" fmla="*/ 343900 h 676429"/>
              <a:gd name="connsiteX5" fmla="*/ 504694 w 522111"/>
              <a:gd name="connsiteY5" fmla="*/ 348219 h 676429"/>
              <a:gd name="connsiteX6" fmla="*/ 340359 w 522111"/>
              <a:gd name="connsiteY6" fmla="*/ 283307 h 676429"/>
              <a:gd name="connsiteX7" fmla="*/ 340359 w 522111"/>
              <a:gd name="connsiteY7" fmla="*/ 663727 h 676429"/>
              <a:gd name="connsiteX8" fmla="*/ 327191 w 522111"/>
              <a:gd name="connsiteY8" fmla="*/ 676896 h 676429"/>
              <a:gd name="connsiteX9" fmla="*/ 195506 w 522111"/>
              <a:gd name="connsiteY9" fmla="*/ 676896 h 676429"/>
              <a:gd name="connsiteX10" fmla="*/ 182337 w 522111"/>
              <a:gd name="connsiteY10" fmla="*/ 663727 h 676429"/>
              <a:gd name="connsiteX11" fmla="*/ 182337 w 522111"/>
              <a:gd name="connsiteY11" fmla="*/ 283307 h 676429"/>
              <a:gd name="connsiteX12" fmla="*/ 18012 w 522111"/>
              <a:gd name="connsiteY12" fmla="*/ 348219 h 676429"/>
              <a:gd name="connsiteX13" fmla="*/ 2657 w 522111"/>
              <a:gd name="connsiteY13" fmla="*/ 343900 h 676429"/>
              <a:gd name="connsiteX14" fmla="*/ 2736 w 522111"/>
              <a:gd name="connsiteY14" fmla="*/ 327948 h 676429"/>
              <a:gd name="connsiteX15" fmla="*/ 250910 w 522111"/>
              <a:gd name="connsiteY15" fmla="*/ 5144 h 676429"/>
              <a:gd name="connsiteX16" fmla="*/ 261348 w 522111"/>
              <a:gd name="connsiteY16" fmla="*/ 0 h 6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2111" h="676429">
                <a:moveTo>
                  <a:pt x="261348" y="0"/>
                </a:moveTo>
                <a:cubicBezTo>
                  <a:pt x="265439" y="0"/>
                  <a:pt x="269293" y="1896"/>
                  <a:pt x="271786" y="5144"/>
                </a:cubicBezTo>
                <a:lnTo>
                  <a:pt x="519969" y="327948"/>
                </a:lnTo>
                <a:cubicBezTo>
                  <a:pt x="521795" y="330310"/>
                  <a:pt x="522699" y="333145"/>
                  <a:pt x="522699" y="335972"/>
                </a:cubicBezTo>
                <a:cubicBezTo>
                  <a:pt x="522699" y="338764"/>
                  <a:pt x="521813" y="341547"/>
                  <a:pt x="520048" y="343900"/>
                </a:cubicBezTo>
                <a:cubicBezTo>
                  <a:pt x="516484" y="348631"/>
                  <a:pt x="510198" y="350397"/>
                  <a:pt x="504694" y="348219"/>
                </a:cubicBezTo>
                <a:lnTo>
                  <a:pt x="340359" y="283307"/>
                </a:lnTo>
                <a:lnTo>
                  <a:pt x="340359" y="663727"/>
                </a:lnTo>
                <a:cubicBezTo>
                  <a:pt x="340359" y="671005"/>
                  <a:pt x="334469" y="676896"/>
                  <a:pt x="327191" y="676896"/>
                </a:cubicBezTo>
                <a:lnTo>
                  <a:pt x="195506" y="676896"/>
                </a:lnTo>
                <a:cubicBezTo>
                  <a:pt x="188228" y="676896"/>
                  <a:pt x="182337" y="671005"/>
                  <a:pt x="182337" y="663727"/>
                </a:cubicBezTo>
                <a:lnTo>
                  <a:pt x="182337" y="283307"/>
                </a:lnTo>
                <a:lnTo>
                  <a:pt x="18012" y="348219"/>
                </a:lnTo>
                <a:cubicBezTo>
                  <a:pt x="12507" y="350397"/>
                  <a:pt x="6221" y="348623"/>
                  <a:pt x="2657" y="343900"/>
                </a:cubicBezTo>
                <a:cubicBezTo>
                  <a:pt x="-908" y="339177"/>
                  <a:pt x="-890" y="332645"/>
                  <a:pt x="2736" y="327948"/>
                </a:cubicBezTo>
                <a:lnTo>
                  <a:pt x="250910" y="5144"/>
                </a:lnTo>
                <a:cubicBezTo>
                  <a:pt x="253403" y="1905"/>
                  <a:pt x="257257" y="0"/>
                  <a:pt x="261348" y="0"/>
                </a:cubicBezTo>
                <a:close/>
              </a:path>
            </a:pathLst>
          </a:custGeom>
          <a:solidFill>
            <a:schemeClr val="accent5"/>
          </a:solidFill>
          <a:ln w="856" cap="flat">
            <a:noFill/>
            <a:prstDash val="solid"/>
            <a:miter/>
          </a:ln>
          <a:effectLst>
            <a:outerShdw blurRad="254000" sx="102000" sy="102000" algn="ctr" rotWithShape="0">
              <a:schemeClr val="accent4">
                <a:alpha val="30000"/>
              </a:schemeClr>
            </a:outerShdw>
          </a:effectLst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C785F96-687F-44A3-8961-66D7BFB78D66}"/>
              </a:ext>
            </a:extLst>
          </p:cNvPr>
          <p:cNvGrpSpPr/>
          <p:nvPr/>
        </p:nvGrpSpPr>
        <p:grpSpPr>
          <a:xfrm>
            <a:off x="6569852" y="1802990"/>
            <a:ext cx="1075728" cy="979816"/>
            <a:chOff x="-61815" y="2585609"/>
            <a:chExt cx="1075728" cy="979816"/>
          </a:xfrm>
          <a:solidFill>
            <a:schemeClr val="accent5"/>
          </a:solidFill>
        </p:grpSpPr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18515701-06C3-4354-B6CB-A7098EA643C4}"/>
                </a:ext>
              </a:extLst>
            </p:cNvPr>
            <p:cNvSpPr/>
            <p:nvPr/>
          </p:nvSpPr>
          <p:spPr>
            <a:xfrm rot="-5400000" flipV="1">
              <a:off x="5192" y="2895600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5FAECEFD-DFF6-4D53-9988-F5490606CA68}"/>
                </a:ext>
              </a:extLst>
            </p:cNvPr>
            <p:cNvSpPr/>
            <p:nvPr/>
          </p:nvSpPr>
          <p:spPr>
            <a:xfrm rot="-1800000" flipV="1">
              <a:off x="184165" y="2585609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1AA6FBCF-1FEC-4B16-A1BD-225DCF652F46}"/>
                </a:ext>
              </a:extLst>
            </p:cNvPr>
            <p:cNvSpPr/>
            <p:nvPr/>
          </p:nvSpPr>
          <p:spPr>
            <a:xfrm rot="1800000" flipV="1">
              <a:off x="542113" y="2585609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梯形 37">
              <a:extLst>
                <a:ext uri="{FF2B5EF4-FFF2-40B4-BE49-F238E27FC236}">
                  <a16:creationId xmlns:a16="http://schemas.microsoft.com/office/drawing/2014/main" id="{1DEADECA-1979-404A-BBDE-D0B1A830AE8E}"/>
                </a:ext>
              </a:extLst>
            </p:cNvPr>
            <p:cNvSpPr/>
            <p:nvPr/>
          </p:nvSpPr>
          <p:spPr>
            <a:xfrm rot="5400000" flipV="1">
              <a:off x="721086" y="2895600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F95F2467-97B8-4F60-8ECD-5A3648861D07}"/>
                </a:ext>
              </a:extLst>
            </p:cNvPr>
            <p:cNvSpPr/>
            <p:nvPr/>
          </p:nvSpPr>
          <p:spPr>
            <a:xfrm rot="9000000" flipV="1">
              <a:off x="542113" y="3205591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梯形 39">
              <a:extLst>
                <a:ext uri="{FF2B5EF4-FFF2-40B4-BE49-F238E27FC236}">
                  <a16:creationId xmlns:a16="http://schemas.microsoft.com/office/drawing/2014/main" id="{7E6BC01F-3550-4128-9205-F9EA7926122E}"/>
                </a:ext>
              </a:extLst>
            </p:cNvPr>
            <p:cNvSpPr/>
            <p:nvPr/>
          </p:nvSpPr>
          <p:spPr>
            <a:xfrm rot="12600000" flipV="1">
              <a:off x="184165" y="3205591"/>
              <a:ext cx="225819" cy="359834"/>
            </a:xfrm>
            <a:prstGeom prst="trapezoid">
              <a:avLst>
                <a:gd name="adj" fmla="val 30624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AB57558-7F8A-47CE-BEDE-E04FE6DDFC0F}"/>
              </a:ext>
            </a:extLst>
          </p:cNvPr>
          <p:cNvGrpSpPr/>
          <p:nvPr/>
        </p:nvGrpSpPr>
        <p:grpSpPr>
          <a:xfrm rot="3071579">
            <a:off x="7063199" y="1587074"/>
            <a:ext cx="4958224" cy="2857869"/>
            <a:chOff x="6648587" y="974492"/>
            <a:chExt cx="3060190" cy="1763862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EB46D3FC-DDA5-4DB9-870C-681DB709C0A1}"/>
                </a:ext>
              </a:extLst>
            </p:cNvPr>
            <p:cNvSpPr/>
            <p:nvPr/>
          </p:nvSpPr>
          <p:spPr>
            <a:xfrm rot="14059481">
              <a:off x="7648330" y="306887"/>
              <a:ext cx="1060704" cy="3060190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86000">
                  <a:schemeClr val="bg1">
                    <a:alpha val="0"/>
                  </a:schemeClr>
                </a:gs>
              </a:gsLst>
              <a:lin ang="5400000" scaled="0"/>
            </a:gra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C7C388F-D3DE-4F9C-B00B-3B2A94FA92AB}"/>
                </a:ext>
              </a:extLst>
            </p:cNvPr>
            <p:cNvCxnSpPr/>
            <p:nvPr/>
          </p:nvCxnSpPr>
          <p:spPr>
            <a:xfrm flipH="1">
              <a:off x="6937031" y="974492"/>
              <a:ext cx="1730665" cy="1763862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4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B4143FF-C088-4155-BA4A-12B7CD633601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flipV="1">
              <a:off x="6935733" y="1591930"/>
              <a:ext cx="2330764" cy="1137391"/>
            </a:xfrm>
            <a:prstGeom prst="line">
              <a:avLst/>
            </a:prstGeom>
            <a:ln w="12700">
              <a:gradFill>
                <a:gsLst>
                  <a:gs pos="100000">
                    <a:schemeClr val="bg1">
                      <a:alpha val="0"/>
                    </a:schemeClr>
                  </a:gs>
                  <a:gs pos="45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148E249C-418F-4E34-AE17-554F988C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54" y="4124661"/>
            <a:ext cx="1778966" cy="211104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8957490-A644-45F1-884B-67BB8AF7A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" t="45499" r="88974" b="35289"/>
          <a:stretch/>
        </p:blipFill>
        <p:spPr>
          <a:xfrm>
            <a:off x="10268832" y="2728795"/>
            <a:ext cx="1243800" cy="1243800"/>
          </a:xfrm>
          <a:prstGeom prst="ellipse">
            <a:avLst/>
          </a:prstGeom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7AD209B7-99A7-4662-811C-2C020CFD796B}"/>
              </a:ext>
            </a:extLst>
          </p:cNvPr>
          <p:cNvSpPr txBox="1"/>
          <p:nvPr/>
        </p:nvSpPr>
        <p:spPr>
          <a:xfrm>
            <a:off x="2897626" y="4532728"/>
            <a:ext cx="3225356" cy="12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在文本栏内输入的文本，文本就会自动填充在图示上，并且图示的数量会自动与关键词的数量保持一致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B73A443-56F7-4C3A-9E67-127D886D3394}"/>
              </a:ext>
            </a:extLst>
          </p:cNvPr>
          <p:cNvSpPr txBox="1"/>
          <p:nvPr/>
        </p:nvSpPr>
        <p:spPr>
          <a:xfrm>
            <a:off x="6993047" y="4532728"/>
            <a:ext cx="4013086" cy="984885"/>
          </a:xfrm>
          <a:prstGeom prst="rect">
            <a:avLst/>
          </a:prstGeom>
        </p:spPr>
        <p:txBody>
          <a:bodyPr wrap="none" l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可能需要的快速调整层级的操作：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Tab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：该层级下移一级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shift + Tab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：该层级上移一级</a:t>
            </a:r>
          </a:p>
        </p:txBody>
      </p:sp>
    </p:spTree>
    <p:extLst>
      <p:ext uri="{BB962C8B-B14F-4D97-AF65-F5344CB8AC3E}">
        <p14:creationId xmlns:p14="http://schemas.microsoft.com/office/powerpoint/2010/main" val="3168212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495487-9BA5-4A76-A55D-347117006072}"/>
              </a:ext>
            </a:extLst>
          </p:cNvPr>
          <p:cNvSpPr txBox="1"/>
          <p:nvPr/>
        </p:nvSpPr>
        <p:spPr>
          <a:xfrm>
            <a:off x="3299460" y="511233"/>
            <a:ext cx="55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数据图表的使用规范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98B247B-1336-4E30-96C9-478864707497}"/>
              </a:ext>
            </a:extLst>
          </p:cNvPr>
          <p:cNvGrpSpPr/>
          <p:nvPr/>
        </p:nvGrpSpPr>
        <p:grpSpPr>
          <a:xfrm>
            <a:off x="1587782" y="1230619"/>
            <a:ext cx="9016436" cy="4231600"/>
            <a:chOff x="2551676" y="1313200"/>
            <a:chExt cx="9016436" cy="4231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C1103D0-5BDF-4BE8-B840-29F3A1A3F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1676" y="1313200"/>
              <a:ext cx="7088648" cy="4005246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BD895F2B-410B-4F59-99F8-F1D33921B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136" t="37733" r="29003" b="9377"/>
            <a:stretch/>
          </p:blipFill>
          <p:spPr>
            <a:xfrm>
              <a:off x="5963921" y="2824480"/>
              <a:ext cx="1620520" cy="2118360"/>
            </a:xfrm>
            <a:prstGeom prst="rect">
              <a:avLst/>
            </a:prstGeom>
            <a:effectLst>
              <a:outerShdw blurRad="127000" sx="101000" sy="101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A3EB38B-0870-426D-BF65-2F2BDAB04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5799" y="3382794"/>
              <a:ext cx="3262313" cy="2162006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A23D182-4C31-4793-B84A-22C7061C5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075" t="55721" r="5231" b="32742"/>
            <a:stretch/>
          </p:blipFill>
          <p:spPr>
            <a:xfrm>
              <a:off x="7589838" y="3544889"/>
              <a:ext cx="1679576" cy="461962"/>
            </a:xfrm>
            <a:prstGeom prst="rect">
              <a:avLst/>
            </a:prstGeom>
            <a:effectLst>
              <a:outerShdw blurRad="127000" dist="38100" algn="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8CC5A26-686B-402D-B1A7-2D6BC8A64FF7}"/>
              </a:ext>
            </a:extLst>
          </p:cNvPr>
          <p:cNvSpPr txBox="1"/>
          <p:nvPr/>
        </p:nvSpPr>
        <p:spPr>
          <a:xfrm>
            <a:off x="1464110" y="5663249"/>
            <a:ext cx="6299200" cy="67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击图表，选择「编辑数据」可以在弹出来的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表格中对图表的数据进行更改，图表外观也会根据图表数据进行调整适应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0D7E93-8ED4-4BB0-8974-2EBF7F650C96}"/>
              </a:ext>
            </a:extLst>
          </p:cNvPr>
          <p:cNvSpPr/>
          <p:nvPr/>
        </p:nvSpPr>
        <p:spPr>
          <a:xfrm>
            <a:off x="4994630" y="3429000"/>
            <a:ext cx="1349020" cy="287867"/>
          </a:xfrm>
          <a:prstGeom prst="rect">
            <a:avLst/>
          </a:prstGeom>
          <a:noFill/>
          <a:ln w="76200" cap="flat">
            <a:solidFill>
              <a:schemeClr val="accent5"/>
            </a:solidFill>
            <a:prstDash val="solid"/>
            <a:miter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F2BDB3F-D32E-4C5D-BD50-604613391B84}"/>
              </a:ext>
            </a:extLst>
          </p:cNvPr>
          <p:cNvSpPr/>
          <p:nvPr/>
        </p:nvSpPr>
        <p:spPr>
          <a:xfrm>
            <a:off x="6620547" y="3428999"/>
            <a:ext cx="929603" cy="287867"/>
          </a:xfrm>
          <a:prstGeom prst="rect">
            <a:avLst/>
          </a:prstGeom>
          <a:noFill/>
          <a:ln w="76200" cap="flat">
            <a:solidFill>
              <a:schemeClr val="accent5"/>
            </a:solidFill>
            <a:prstDash val="solid"/>
            <a:miter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E498C1ED-9D62-40CA-9AF5-9AD86A768BB4}"/>
              </a:ext>
            </a:extLst>
          </p:cNvPr>
          <p:cNvSpPr/>
          <p:nvPr/>
        </p:nvSpPr>
        <p:spPr>
          <a:xfrm flipH="1">
            <a:off x="5592234" y="3000503"/>
            <a:ext cx="299710" cy="299710"/>
          </a:xfrm>
          <a:prstGeom prst="ellipse">
            <a:avLst/>
          </a:prstGeom>
          <a:solidFill>
            <a:schemeClr val="accent5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15331EE-4C74-4632-BFB1-951078A2216A}"/>
              </a:ext>
            </a:extLst>
          </p:cNvPr>
          <p:cNvSpPr/>
          <p:nvPr/>
        </p:nvSpPr>
        <p:spPr>
          <a:xfrm flipH="1">
            <a:off x="6913044" y="3000503"/>
            <a:ext cx="299710" cy="299710"/>
          </a:xfrm>
          <a:prstGeom prst="ellipse">
            <a:avLst/>
          </a:prstGeom>
          <a:solidFill>
            <a:schemeClr val="accent5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539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1EA489-D4AA-4ED6-BF2F-8A87527A00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6578600" cy="584775"/>
          </a:xfrm>
        </p:spPr>
        <p:txBody>
          <a:bodyPr/>
          <a:lstStyle/>
          <a:p>
            <a:r>
              <a:rPr lang="zh-CN" altLang="en-US" dirty="0"/>
              <a:t>这页可以用来描述研究方法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7E9873A-8B73-4E35-925B-E32E38ECC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4123684"/>
              </p:ext>
            </p:extLst>
          </p:nvPr>
        </p:nvGraphicFramePr>
        <p:xfrm>
          <a:off x="660400" y="1511301"/>
          <a:ext cx="10858500" cy="4597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7178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6FA567-A159-49A6-AE02-14065CAF2033}"/>
              </a:ext>
            </a:extLst>
          </p:cNvPr>
          <p:cNvSpPr/>
          <p:nvPr/>
        </p:nvSpPr>
        <p:spPr>
          <a:xfrm>
            <a:off x="2652261" y="1130300"/>
            <a:ext cx="6887478" cy="498598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期刊类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刊名，出版年份，卷号（期号）：起止页码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专著类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[M].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出版地：出版社，出版年份：起止页码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报纸类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[N].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报纸名，出版日期（版次）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论文集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[C].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出版地：出版者，出版年份：起始页码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学位论文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[D].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出版地：保存者，出版年份：起始页码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研究报告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[R].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出版地：出版者，出版年份：起始页码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条例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颁布单位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条例名称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发布日期</a:t>
            </a: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译著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原著作者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[M].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译者，译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出版地：出版社，出版年份：起止页码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07D9B4-83A1-4388-9CC0-125B64DBC264}"/>
              </a:ext>
            </a:extLst>
          </p:cNvPr>
          <p:cNvSpPr txBox="1"/>
          <p:nvPr/>
        </p:nvSpPr>
        <p:spPr>
          <a:xfrm>
            <a:off x="3972025" y="511233"/>
            <a:ext cx="42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参考文献的格式规范</a:t>
            </a:r>
          </a:p>
        </p:txBody>
      </p:sp>
    </p:spTree>
    <p:extLst>
      <p:ext uri="{BB962C8B-B14F-4D97-AF65-F5344CB8AC3E}">
        <p14:creationId xmlns:p14="http://schemas.microsoft.com/office/powerpoint/2010/main" val="1321067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F3FDB8-216D-42A5-B0F4-853C936F197D}"/>
              </a:ext>
            </a:extLst>
          </p:cNvPr>
          <p:cNvSpPr txBox="1"/>
          <p:nvPr/>
        </p:nvSpPr>
        <p:spPr>
          <a:xfrm>
            <a:off x="3972025" y="511233"/>
            <a:ext cx="42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字体规范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32C1A0-DE1A-460C-BFF4-071C6963CE99}"/>
              </a:ext>
            </a:extLst>
          </p:cNvPr>
          <p:cNvSpPr txBox="1"/>
          <p:nvPr/>
        </p:nvSpPr>
        <p:spPr>
          <a:xfrm>
            <a:off x="2146300" y="127204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256C99-E092-4F24-9A57-F950717B4E1B}"/>
              </a:ext>
            </a:extLst>
          </p:cNvPr>
          <p:cNvSpPr txBox="1"/>
          <p:nvPr/>
        </p:nvSpPr>
        <p:spPr>
          <a:xfrm>
            <a:off x="2146300" y="2080899"/>
            <a:ext cx="7899400" cy="76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bg1">
                    <a:alpha val="6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学校秉承“明德、敏学、笃行、致远”的校训，弘扬“励学乐教、求实拓新”的精神，坚持“金融为根、育人为本、应用为先、创新为范”的办学理念，建校</a:t>
            </a:r>
            <a:r>
              <a:rPr lang="en-US" altLang="zh-CN" sz="1200" dirty="0">
                <a:solidFill>
                  <a:schemeClr val="bg1">
                    <a:alpha val="6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</a:t>
            </a:r>
            <a:r>
              <a:rPr lang="zh-CN" altLang="en-US" sz="1200" dirty="0">
                <a:solidFill>
                  <a:schemeClr val="bg1">
                    <a:alpha val="6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年来，学校为社会培养输送了</a:t>
            </a:r>
            <a:r>
              <a:rPr lang="en-US" altLang="zh-CN" sz="1200" dirty="0">
                <a:solidFill>
                  <a:schemeClr val="bg1">
                    <a:alpha val="6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solidFill>
                  <a:schemeClr val="bg1">
                    <a:alpha val="69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多万名各类人才，被誉为“华南金融人才摇篮”和“南粤金融黄埔军校”，被社会评价为“人才培养有人气、应用研究接地气、金融行业有名气”。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738BB38-3F58-4F2A-BD52-2A0AC57C092A}"/>
              </a:ext>
            </a:extLst>
          </p:cNvPr>
          <p:cNvCxnSpPr>
            <a:cxnSpLocks/>
          </p:cNvCxnSpPr>
          <p:nvPr/>
        </p:nvCxnSpPr>
        <p:spPr>
          <a:xfrm>
            <a:off x="2252663" y="1887593"/>
            <a:ext cx="4302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0057BD6-146C-4E6F-BB19-5D9A45456AB2}"/>
              </a:ext>
            </a:extLst>
          </p:cNvPr>
          <p:cNvSpPr txBox="1"/>
          <p:nvPr/>
        </p:nvSpPr>
        <p:spPr>
          <a:xfrm>
            <a:off x="3187700" y="127204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03631F-386E-49CA-BD8B-75ED6EF301C5}"/>
              </a:ext>
            </a:extLst>
          </p:cNvPr>
          <p:cNvSpPr txBox="1"/>
          <p:nvPr/>
        </p:nvSpPr>
        <p:spPr>
          <a:xfrm>
            <a:off x="2146300" y="331801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214DCE-FFC8-4F6E-A76E-F1B01BD30B7F}"/>
              </a:ext>
            </a:extLst>
          </p:cNvPr>
          <p:cNvSpPr txBox="1"/>
          <p:nvPr/>
        </p:nvSpPr>
        <p:spPr>
          <a:xfrm>
            <a:off x="2146300" y="4126869"/>
            <a:ext cx="7899400" cy="76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bg1">
                    <a:alpha val="6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>
                <a:solidFill>
                  <a:schemeClr val="bg1">
                    <a:alpha val="6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1200" dirty="0">
                <a:solidFill>
                  <a:schemeClr val="bg1">
                    <a:alpha val="6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3DA4A2E-C3CC-4888-A6E4-30D688B15F1D}"/>
              </a:ext>
            </a:extLst>
          </p:cNvPr>
          <p:cNvCxnSpPr>
            <a:cxnSpLocks/>
          </p:cNvCxnSpPr>
          <p:nvPr/>
        </p:nvCxnSpPr>
        <p:spPr>
          <a:xfrm>
            <a:off x="2252663" y="3933563"/>
            <a:ext cx="4302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304615A-8C42-4956-8E4A-2D45EE863CF3}"/>
              </a:ext>
            </a:extLst>
          </p:cNvPr>
          <p:cNvSpPr txBox="1"/>
          <p:nvPr/>
        </p:nvSpPr>
        <p:spPr>
          <a:xfrm>
            <a:off x="3187700" y="3318011"/>
            <a:ext cx="1025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Arial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96B0BB-E574-4AC2-94EB-8C75D85B9CB9}"/>
              </a:ext>
            </a:extLst>
          </p:cNvPr>
          <p:cNvSpPr txBox="1"/>
          <p:nvPr/>
        </p:nvSpPr>
        <p:spPr>
          <a:xfrm>
            <a:off x="2146300" y="50783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9BDBB1-5068-46DB-A7DF-35C66D2CB82A}"/>
              </a:ext>
            </a:extLst>
          </p:cNvPr>
          <p:cNvSpPr txBox="1"/>
          <p:nvPr/>
        </p:nvSpPr>
        <p:spPr>
          <a:xfrm>
            <a:off x="2146300" y="5887205"/>
            <a:ext cx="7899400" cy="33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spc="600" dirty="0">
                <a:solidFill>
                  <a:schemeClr val="bg1">
                    <a:alpha val="69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1234567890</a:t>
            </a:r>
            <a:endParaRPr lang="zh-CN" altLang="en-US" sz="1400" spc="600" dirty="0">
              <a:solidFill>
                <a:schemeClr val="bg1">
                  <a:alpha val="69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0BDF7C7-2001-440C-B67F-2F6595B0F1F3}"/>
              </a:ext>
            </a:extLst>
          </p:cNvPr>
          <p:cNvCxnSpPr>
            <a:cxnSpLocks/>
          </p:cNvCxnSpPr>
          <p:nvPr/>
        </p:nvCxnSpPr>
        <p:spPr>
          <a:xfrm>
            <a:off x="2252663" y="5693899"/>
            <a:ext cx="4302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C8DA14A-D5A2-4686-B2F8-C4FF9BB8AFC0}"/>
              </a:ext>
            </a:extLst>
          </p:cNvPr>
          <p:cNvSpPr txBox="1"/>
          <p:nvPr/>
        </p:nvSpPr>
        <p:spPr>
          <a:xfrm>
            <a:off x="3187700" y="5078347"/>
            <a:ext cx="143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Impact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66B8083-B8F6-4683-812E-9D0A06A0AACD}"/>
              </a:ext>
            </a:extLst>
          </p:cNvPr>
          <p:cNvCxnSpPr/>
          <p:nvPr/>
        </p:nvCxnSpPr>
        <p:spPr>
          <a:xfrm>
            <a:off x="2252663" y="3081162"/>
            <a:ext cx="7597457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4FA063F-BAB4-48F0-91E8-36D326F24F3D}"/>
              </a:ext>
            </a:extLst>
          </p:cNvPr>
          <p:cNvCxnSpPr/>
          <p:nvPr/>
        </p:nvCxnSpPr>
        <p:spPr>
          <a:xfrm>
            <a:off x="2252663" y="4868290"/>
            <a:ext cx="7597457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405F356-9461-4200-A0F8-23ACF0FE3E85}"/>
              </a:ext>
            </a:extLst>
          </p:cNvPr>
          <p:cNvSpPr txBox="1"/>
          <p:nvPr/>
        </p:nvSpPr>
        <p:spPr>
          <a:xfrm>
            <a:off x="4947246" y="1467260"/>
            <a:ext cx="167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建议行距：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1.2-1.5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16903EF-559A-4722-9573-FD4C8E0EAD64}"/>
              </a:ext>
            </a:extLst>
          </p:cNvPr>
          <p:cNvSpPr txBox="1"/>
          <p:nvPr/>
        </p:nvSpPr>
        <p:spPr>
          <a:xfrm>
            <a:off x="4309250" y="3484661"/>
            <a:ext cx="2555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建议行距：单倍行距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05F322F-78DD-4268-BEA6-8BB13EF8AFE7}"/>
              </a:ext>
            </a:extLst>
          </p:cNvPr>
          <p:cNvCxnSpPr>
            <a:cxnSpLocks/>
          </p:cNvCxnSpPr>
          <p:nvPr/>
        </p:nvCxnSpPr>
        <p:spPr>
          <a:xfrm>
            <a:off x="0" y="6533022"/>
            <a:ext cx="9410700" cy="0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形 35">
            <a:extLst>
              <a:ext uri="{FF2B5EF4-FFF2-40B4-BE49-F238E27FC236}">
                <a16:creationId xmlns:a16="http://schemas.microsoft.com/office/drawing/2014/main" id="{A1327C8D-400F-45F6-96EE-E4AF49C4C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5738" y="6235700"/>
            <a:ext cx="2351642" cy="5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76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4D64F7-B161-44EC-B729-5454293B9C45}"/>
              </a:ext>
            </a:extLst>
          </p:cNvPr>
          <p:cNvSpPr txBox="1"/>
          <p:nvPr/>
        </p:nvSpPr>
        <p:spPr>
          <a:xfrm>
            <a:off x="3972025" y="511233"/>
            <a:ext cx="42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配色规范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5B37565-480B-4A62-B6FF-29A8AB2ACFE1}"/>
              </a:ext>
            </a:extLst>
          </p:cNvPr>
          <p:cNvSpPr/>
          <p:nvPr/>
        </p:nvSpPr>
        <p:spPr>
          <a:xfrm>
            <a:off x="1816902" y="1438513"/>
            <a:ext cx="4060190" cy="1153578"/>
          </a:xfrm>
          <a:prstGeom prst="rect">
            <a:avLst/>
          </a:prstGeom>
          <a:solidFill>
            <a:schemeClr val="bg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491669-EFEB-4393-86C4-DFA7B988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02" y="3409693"/>
            <a:ext cx="4060190" cy="20097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6F20977-4502-4F65-933C-19E88A8234ED}"/>
              </a:ext>
            </a:extLst>
          </p:cNvPr>
          <p:cNvSpPr/>
          <p:nvPr/>
        </p:nvSpPr>
        <p:spPr>
          <a:xfrm>
            <a:off x="7269012" y="3409693"/>
            <a:ext cx="1192198" cy="1192198"/>
          </a:xfrm>
          <a:prstGeom prst="rect">
            <a:avLst/>
          </a:prstGeom>
          <a:solidFill>
            <a:schemeClr val="accent2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2B87E4C5-B9A3-42A0-A341-254C4EB36FD8}"/>
              </a:ext>
            </a:extLst>
          </p:cNvPr>
          <p:cNvSpPr/>
          <p:nvPr/>
        </p:nvSpPr>
        <p:spPr>
          <a:xfrm rot="16200000">
            <a:off x="4914970" y="2247841"/>
            <a:ext cx="1192197" cy="3515897"/>
          </a:xfrm>
          <a:prstGeom prst="triangle">
            <a:avLst>
              <a:gd name="adj" fmla="val 95497"/>
            </a:avLst>
          </a:prstGeom>
          <a:gradFill>
            <a:gsLst>
              <a:gs pos="0">
                <a:schemeClr val="bg1"/>
              </a:gs>
              <a:gs pos="86000">
                <a:schemeClr val="bg1">
                  <a:alpha val="0"/>
                </a:schemeClr>
              </a:gs>
            </a:gsLst>
            <a:lin ang="5400000" scaled="0"/>
          </a:gra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47CE395-698A-4D34-889F-FE316F4F119F}"/>
              </a:ext>
            </a:extLst>
          </p:cNvPr>
          <p:cNvCxnSpPr>
            <a:cxnSpLocks/>
            <a:stCxn id="6" idx="0"/>
            <a:endCxn id="6" idx="4"/>
          </p:cNvCxnSpPr>
          <p:nvPr/>
        </p:nvCxnSpPr>
        <p:spPr>
          <a:xfrm flipV="1">
            <a:off x="3753120" y="3409691"/>
            <a:ext cx="3515897" cy="53685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61684C7-29B2-4D47-BBB6-A7EFB20ECF5A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753120" y="3463376"/>
            <a:ext cx="3515897" cy="1138512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形 13">
            <a:extLst>
              <a:ext uri="{FF2B5EF4-FFF2-40B4-BE49-F238E27FC236}">
                <a16:creationId xmlns:a16="http://schemas.microsoft.com/office/drawing/2014/main" id="{BF13EE6B-22A3-43BA-8AD0-9898E777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895" y="1596619"/>
            <a:ext cx="3734204" cy="83736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AEE9344-21C3-4F9B-9BED-62D92757F514}"/>
              </a:ext>
            </a:extLst>
          </p:cNvPr>
          <p:cNvSpPr/>
          <p:nvPr/>
        </p:nvSpPr>
        <p:spPr>
          <a:xfrm>
            <a:off x="7269012" y="1438513"/>
            <a:ext cx="1192198" cy="1192198"/>
          </a:xfrm>
          <a:prstGeom prst="rect">
            <a:avLst/>
          </a:prstGeom>
          <a:solidFill>
            <a:schemeClr val="accent1"/>
          </a:solidFill>
          <a:ln w="254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C224AF-1451-4132-9B3D-27E6FBD1C054}"/>
              </a:ext>
            </a:extLst>
          </p:cNvPr>
          <p:cNvSpPr txBox="1"/>
          <p:nvPr/>
        </p:nvSpPr>
        <p:spPr>
          <a:xfrm>
            <a:off x="9182901" y="1849946"/>
            <a:ext cx="119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5128B4-1BD8-4ED8-B99D-3D7C27F6FFCA}"/>
              </a:ext>
            </a:extLst>
          </p:cNvPr>
          <p:cNvSpPr txBox="1"/>
          <p:nvPr/>
        </p:nvSpPr>
        <p:spPr>
          <a:xfrm>
            <a:off x="9182901" y="3821126"/>
            <a:ext cx="119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辅色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D7A3FB-B563-4A5B-94D3-DC78141CB662}"/>
              </a:ext>
            </a:extLst>
          </p:cNvPr>
          <p:cNvSpPr txBox="1"/>
          <p:nvPr/>
        </p:nvSpPr>
        <p:spPr>
          <a:xfrm>
            <a:off x="1690739" y="5700436"/>
            <a:ext cx="804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模板主要使用了广金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的颜色和灰白色，这样可以保证简洁，方便修改，可以根据实际需要，自行修改颜色</a:t>
            </a:r>
          </a:p>
        </p:txBody>
      </p:sp>
    </p:spTree>
    <p:extLst>
      <p:ext uri="{BB962C8B-B14F-4D97-AF65-F5344CB8AC3E}">
        <p14:creationId xmlns:p14="http://schemas.microsoft.com/office/powerpoint/2010/main" val="2125117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4094FDB0-1D2B-427A-9297-9FEF5614A1FD}"/>
              </a:ext>
            </a:extLst>
          </p:cNvPr>
          <p:cNvSpPr txBox="1"/>
          <p:nvPr/>
        </p:nvSpPr>
        <p:spPr>
          <a:xfrm>
            <a:off x="1296354" y="2146619"/>
            <a:ext cx="1119187" cy="1133475"/>
          </a:xfrm>
          <a:custGeom>
            <a:avLst/>
            <a:gdLst/>
            <a:ahLst/>
            <a:cxnLst/>
            <a:rect l="l" t="t" r="r" b="b"/>
            <a:pathLst>
              <a:path w="1119187" h="1133475">
                <a:moveTo>
                  <a:pt x="385762" y="838200"/>
                </a:moveTo>
                <a:lnTo>
                  <a:pt x="390525" y="838200"/>
                </a:lnTo>
                <a:cubicBezTo>
                  <a:pt x="419100" y="863600"/>
                  <a:pt x="447675" y="881062"/>
                  <a:pt x="476250" y="890587"/>
                </a:cubicBezTo>
                <a:cubicBezTo>
                  <a:pt x="501650" y="896937"/>
                  <a:pt x="514350" y="901700"/>
                  <a:pt x="514350" y="904875"/>
                </a:cubicBezTo>
                <a:lnTo>
                  <a:pt x="514350" y="942975"/>
                </a:lnTo>
                <a:cubicBezTo>
                  <a:pt x="485775" y="974725"/>
                  <a:pt x="460375" y="992187"/>
                  <a:pt x="438150" y="995362"/>
                </a:cubicBezTo>
                <a:cubicBezTo>
                  <a:pt x="403225" y="982662"/>
                  <a:pt x="385762" y="966787"/>
                  <a:pt x="385762" y="947737"/>
                </a:cubicBezTo>
                <a:cubicBezTo>
                  <a:pt x="382587" y="925512"/>
                  <a:pt x="379412" y="906462"/>
                  <a:pt x="376237" y="890587"/>
                </a:cubicBezTo>
                <a:close/>
                <a:moveTo>
                  <a:pt x="738187" y="757237"/>
                </a:moveTo>
                <a:lnTo>
                  <a:pt x="742950" y="757237"/>
                </a:lnTo>
                <a:cubicBezTo>
                  <a:pt x="800100" y="801687"/>
                  <a:pt x="828675" y="835025"/>
                  <a:pt x="828675" y="857250"/>
                </a:cubicBezTo>
                <a:cubicBezTo>
                  <a:pt x="809625" y="885825"/>
                  <a:pt x="787400" y="900112"/>
                  <a:pt x="762000" y="900112"/>
                </a:cubicBezTo>
                <a:lnTo>
                  <a:pt x="623887" y="966787"/>
                </a:lnTo>
                <a:cubicBezTo>
                  <a:pt x="611187" y="979487"/>
                  <a:pt x="587375" y="990600"/>
                  <a:pt x="552450" y="1000125"/>
                </a:cubicBezTo>
                <a:lnTo>
                  <a:pt x="552450" y="1009650"/>
                </a:lnTo>
                <a:cubicBezTo>
                  <a:pt x="558800" y="1009650"/>
                  <a:pt x="561975" y="1011237"/>
                  <a:pt x="561975" y="1014412"/>
                </a:cubicBezTo>
                <a:lnTo>
                  <a:pt x="614362" y="1004887"/>
                </a:lnTo>
                <a:lnTo>
                  <a:pt x="623887" y="1004887"/>
                </a:lnTo>
                <a:cubicBezTo>
                  <a:pt x="671512" y="1001712"/>
                  <a:pt x="700087" y="998537"/>
                  <a:pt x="709612" y="995362"/>
                </a:cubicBezTo>
                <a:lnTo>
                  <a:pt x="719137" y="1000125"/>
                </a:lnTo>
                <a:lnTo>
                  <a:pt x="723900" y="995362"/>
                </a:lnTo>
                <a:cubicBezTo>
                  <a:pt x="727075" y="998537"/>
                  <a:pt x="731837" y="1000125"/>
                  <a:pt x="738187" y="1000125"/>
                </a:cubicBezTo>
                <a:cubicBezTo>
                  <a:pt x="741362" y="1000125"/>
                  <a:pt x="742950" y="998537"/>
                  <a:pt x="742950" y="995362"/>
                </a:cubicBezTo>
                <a:lnTo>
                  <a:pt x="762000" y="1000125"/>
                </a:lnTo>
                <a:cubicBezTo>
                  <a:pt x="908050" y="996950"/>
                  <a:pt x="982662" y="1014412"/>
                  <a:pt x="985837" y="1052512"/>
                </a:cubicBezTo>
                <a:cubicBezTo>
                  <a:pt x="969962" y="1074737"/>
                  <a:pt x="947737" y="1085850"/>
                  <a:pt x="919162" y="1085850"/>
                </a:cubicBezTo>
                <a:cubicBezTo>
                  <a:pt x="919162" y="1089025"/>
                  <a:pt x="912812" y="1090612"/>
                  <a:pt x="900112" y="1090612"/>
                </a:cubicBezTo>
                <a:lnTo>
                  <a:pt x="890587" y="1090612"/>
                </a:lnTo>
                <a:cubicBezTo>
                  <a:pt x="887412" y="1090612"/>
                  <a:pt x="877887" y="1089025"/>
                  <a:pt x="862012" y="1085850"/>
                </a:cubicBezTo>
                <a:lnTo>
                  <a:pt x="842962" y="1085850"/>
                </a:lnTo>
                <a:cubicBezTo>
                  <a:pt x="842962" y="1082675"/>
                  <a:pt x="822325" y="1079500"/>
                  <a:pt x="781050" y="1076325"/>
                </a:cubicBezTo>
                <a:lnTo>
                  <a:pt x="771525" y="1081087"/>
                </a:lnTo>
                <a:cubicBezTo>
                  <a:pt x="723900" y="1074737"/>
                  <a:pt x="679450" y="1073150"/>
                  <a:pt x="638175" y="1076325"/>
                </a:cubicBezTo>
                <a:lnTo>
                  <a:pt x="595312" y="1076325"/>
                </a:lnTo>
                <a:cubicBezTo>
                  <a:pt x="592137" y="1076325"/>
                  <a:pt x="587375" y="1074737"/>
                  <a:pt x="581025" y="1071562"/>
                </a:cubicBezTo>
                <a:cubicBezTo>
                  <a:pt x="577850" y="1074737"/>
                  <a:pt x="573087" y="1076325"/>
                  <a:pt x="566737" y="1076325"/>
                </a:cubicBezTo>
                <a:lnTo>
                  <a:pt x="519112" y="1076325"/>
                </a:lnTo>
                <a:cubicBezTo>
                  <a:pt x="503237" y="1076325"/>
                  <a:pt x="487362" y="1077912"/>
                  <a:pt x="471487" y="1081087"/>
                </a:cubicBezTo>
                <a:lnTo>
                  <a:pt x="452437" y="1081087"/>
                </a:lnTo>
                <a:cubicBezTo>
                  <a:pt x="334962" y="1093787"/>
                  <a:pt x="276225" y="1108075"/>
                  <a:pt x="276225" y="1123950"/>
                </a:cubicBezTo>
                <a:lnTo>
                  <a:pt x="257175" y="1133475"/>
                </a:lnTo>
                <a:cubicBezTo>
                  <a:pt x="219075" y="1120775"/>
                  <a:pt x="193675" y="1109662"/>
                  <a:pt x="180975" y="1100137"/>
                </a:cubicBezTo>
                <a:cubicBezTo>
                  <a:pt x="171450" y="1100137"/>
                  <a:pt x="152400" y="1089025"/>
                  <a:pt x="123825" y="1066800"/>
                </a:cubicBezTo>
                <a:lnTo>
                  <a:pt x="128587" y="1062037"/>
                </a:lnTo>
                <a:cubicBezTo>
                  <a:pt x="131762" y="1065212"/>
                  <a:pt x="134937" y="1066800"/>
                  <a:pt x="138112" y="1066800"/>
                </a:cubicBezTo>
                <a:lnTo>
                  <a:pt x="404812" y="1023937"/>
                </a:lnTo>
                <a:lnTo>
                  <a:pt x="404812" y="1028700"/>
                </a:lnTo>
                <a:cubicBezTo>
                  <a:pt x="404812" y="1025525"/>
                  <a:pt x="452437" y="1020762"/>
                  <a:pt x="547687" y="1014412"/>
                </a:cubicBezTo>
                <a:lnTo>
                  <a:pt x="519112" y="995362"/>
                </a:lnTo>
                <a:lnTo>
                  <a:pt x="566737" y="976312"/>
                </a:lnTo>
                <a:cubicBezTo>
                  <a:pt x="604837" y="928687"/>
                  <a:pt x="633412" y="895350"/>
                  <a:pt x="652462" y="876300"/>
                </a:cubicBezTo>
                <a:cubicBezTo>
                  <a:pt x="661987" y="866775"/>
                  <a:pt x="668337" y="855662"/>
                  <a:pt x="671512" y="842962"/>
                </a:cubicBezTo>
                <a:cubicBezTo>
                  <a:pt x="715962" y="811212"/>
                  <a:pt x="738187" y="782637"/>
                  <a:pt x="738187" y="757237"/>
                </a:cubicBezTo>
                <a:close/>
                <a:moveTo>
                  <a:pt x="685800" y="542925"/>
                </a:moveTo>
                <a:lnTo>
                  <a:pt x="695325" y="542925"/>
                </a:lnTo>
                <a:cubicBezTo>
                  <a:pt x="752475" y="565150"/>
                  <a:pt x="787400" y="581025"/>
                  <a:pt x="800100" y="590550"/>
                </a:cubicBezTo>
                <a:lnTo>
                  <a:pt x="795337" y="604837"/>
                </a:lnTo>
                <a:cubicBezTo>
                  <a:pt x="814387" y="630237"/>
                  <a:pt x="823912" y="647700"/>
                  <a:pt x="823912" y="657225"/>
                </a:cubicBezTo>
                <a:cubicBezTo>
                  <a:pt x="820737" y="657225"/>
                  <a:pt x="812800" y="669925"/>
                  <a:pt x="800100" y="695325"/>
                </a:cubicBezTo>
                <a:cubicBezTo>
                  <a:pt x="784225" y="704850"/>
                  <a:pt x="755650" y="715962"/>
                  <a:pt x="714375" y="728662"/>
                </a:cubicBezTo>
                <a:cubicBezTo>
                  <a:pt x="711200" y="744537"/>
                  <a:pt x="685800" y="760412"/>
                  <a:pt x="638175" y="776287"/>
                </a:cubicBezTo>
                <a:lnTo>
                  <a:pt x="628650" y="776287"/>
                </a:lnTo>
                <a:cubicBezTo>
                  <a:pt x="625475" y="776287"/>
                  <a:pt x="617537" y="771525"/>
                  <a:pt x="604837" y="762000"/>
                </a:cubicBezTo>
                <a:cubicBezTo>
                  <a:pt x="585787" y="765175"/>
                  <a:pt x="565150" y="766762"/>
                  <a:pt x="542925" y="766762"/>
                </a:cubicBezTo>
                <a:lnTo>
                  <a:pt x="519112" y="762000"/>
                </a:lnTo>
                <a:cubicBezTo>
                  <a:pt x="509587" y="796925"/>
                  <a:pt x="493712" y="814387"/>
                  <a:pt x="471487" y="814387"/>
                </a:cubicBezTo>
                <a:cubicBezTo>
                  <a:pt x="471487" y="817562"/>
                  <a:pt x="466725" y="825500"/>
                  <a:pt x="457200" y="838200"/>
                </a:cubicBezTo>
                <a:cubicBezTo>
                  <a:pt x="428625" y="838200"/>
                  <a:pt x="409575" y="820737"/>
                  <a:pt x="400050" y="785812"/>
                </a:cubicBezTo>
                <a:cubicBezTo>
                  <a:pt x="374650" y="738187"/>
                  <a:pt x="357187" y="696912"/>
                  <a:pt x="347662" y="661987"/>
                </a:cubicBezTo>
                <a:cubicBezTo>
                  <a:pt x="338137" y="649287"/>
                  <a:pt x="328612" y="631825"/>
                  <a:pt x="319087" y="609600"/>
                </a:cubicBezTo>
                <a:cubicBezTo>
                  <a:pt x="325437" y="590550"/>
                  <a:pt x="331787" y="581025"/>
                  <a:pt x="338137" y="581025"/>
                </a:cubicBezTo>
                <a:cubicBezTo>
                  <a:pt x="357187" y="584200"/>
                  <a:pt x="374650" y="593725"/>
                  <a:pt x="390525" y="609600"/>
                </a:cubicBezTo>
                <a:cubicBezTo>
                  <a:pt x="403225" y="609600"/>
                  <a:pt x="422275" y="617537"/>
                  <a:pt x="447675" y="633412"/>
                </a:cubicBezTo>
                <a:cubicBezTo>
                  <a:pt x="473075" y="630237"/>
                  <a:pt x="490537" y="647700"/>
                  <a:pt x="500062" y="685800"/>
                </a:cubicBezTo>
                <a:cubicBezTo>
                  <a:pt x="506412" y="711200"/>
                  <a:pt x="514350" y="723900"/>
                  <a:pt x="523875" y="723900"/>
                </a:cubicBezTo>
                <a:cubicBezTo>
                  <a:pt x="590550" y="717550"/>
                  <a:pt x="623887" y="704850"/>
                  <a:pt x="623887" y="685800"/>
                </a:cubicBezTo>
                <a:cubicBezTo>
                  <a:pt x="639762" y="647700"/>
                  <a:pt x="647700" y="623887"/>
                  <a:pt x="647700" y="614362"/>
                </a:cubicBezTo>
                <a:lnTo>
                  <a:pt x="642937" y="614362"/>
                </a:lnTo>
                <a:lnTo>
                  <a:pt x="552450" y="628650"/>
                </a:lnTo>
                <a:cubicBezTo>
                  <a:pt x="530225" y="622300"/>
                  <a:pt x="512762" y="609600"/>
                  <a:pt x="500062" y="590550"/>
                </a:cubicBezTo>
                <a:cubicBezTo>
                  <a:pt x="503237" y="590550"/>
                  <a:pt x="504825" y="588962"/>
                  <a:pt x="504825" y="585787"/>
                </a:cubicBezTo>
                <a:cubicBezTo>
                  <a:pt x="517525" y="588962"/>
                  <a:pt x="523875" y="590550"/>
                  <a:pt x="523875" y="590550"/>
                </a:cubicBezTo>
                <a:lnTo>
                  <a:pt x="542925" y="590550"/>
                </a:lnTo>
                <a:lnTo>
                  <a:pt x="604837" y="590550"/>
                </a:lnTo>
                <a:cubicBezTo>
                  <a:pt x="630237" y="584200"/>
                  <a:pt x="646112" y="579437"/>
                  <a:pt x="652462" y="576262"/>
                </a:cubicBezTo>
                <a:lnTo>
                  <a:pt x="647700" y="561975"/>
                </a:lnTo>
                <a:cubicBezTo>
                  <a:pt x="654050" y="552450"/>
                  <a:pt x="666750" y="546100"/>
                  <a:pt x="685800" y="542925"/>
                </a:cubicBezTo>
                <a:close/>
                <a:moveTo>
                  <a:pt x="671512" y="466725"/>
                </a:moveTo>
                <a:cubicBezTo>
                  <a:pt x="684212" y="466725"/>
                  <a:pt x="704850" y="471487"/>
                  <a:pt x="733425" y="481012"/>
                </a:cubicBezTo>
                <a:cubicBezTo>
                  <a:pt x="749300" y="481012"/>
                  <a:pt x="757237" y="482600"/>
                  <a:pt x="757237" y="485775"/>
                </a:cubicBezTo>
                <a:lnTo>
                  <a:pt x="757237" y="490537"/>
                </a:lnTo>
                <a:cubicBezTo>
                  <a:pt x="747712" y="490537"/>
                  <a:pt x="736600" y="500062"/>
                  <a:pt x="723900" y="519112"/>
                </a:cubicBezTo>
                <a:cubicBezTo>
                  <a:pt x="711200" y="525462"/>
                  <a:pt x="703262" y="528637"/>
                  <a:pt x="700087" y="528637"/>
                </a:cubicBezTo>
                <a:cubicBezTo>
                  <a:pt x="684212" y="522287"/>
                  <a:pt x="674687" y="519112"/>
                  <a:pt x="671512" y="519112"/>
                </a:cubicBezTo>
                <a:cubicBezTo>
                  <a:pt x="668337" y="525462"/>
                  <a:pt x="660400" y="530225"/>
                  <a:pt x="647700" y="533400"/>
                </a:cubicBezTo>
                <a:cubicBezTo>
                  <a:pt x="644525" y="533400"/>
                  <a:pt x="641350" y="533400"/>
                  <a:pt x="638175" y="533400"/>
                </a:cubicBezTo>
                <a:cubicBezTo>
                  <a:pt x="625475" y="536575"/>
                  <a:pt x="603250" y="538162"/>
                  <a:pt x="571500" y="538162"/>
                </a:cubicBezTo>
                <a:lnTo>
                  <a:pt x="538162" y="538162"/>
                </a:lnTo>
                <a:lnTo>
                  <a:pt x="466725" y="552450"/>
                </a:lnTo>
                <a:lnTo>
                  <a:pt x="452437" y="557212"/>
                </a:lnTo>
                <a:cubicBezTo>
                  <a:pt x="446087" y="557212"/>
                  <a:pt x="442912" y="555625"/>
                  <a:pt x="442912" y="552450"/>
                </a:cubicBezTo>
                <a:lnTo>
                  <a:pt x="438150" y="552450"/>
                </a:lnTo>
                <a:cubicBezTo>
                  <a:pt x="409575" y="539750"/>
                  <a:pt x="390525" y="525462"/>
                  <a:pt x="381000" y="509587"/>
                </a:cubicBezTo>
                <a:cubicBezTo>
                  <a:pt x="365125" y="509587"/>
                  <a:pt x="357187" y="506412"/>
                  <a:pt x="357187" y="500062"/>
                </a:cubicBezTo>
                <a:lnTo>
                  <a:pt x="357187" y="495300"/>
                </a:lnTo>
                <a:cubicBezTo>
                  <a:pt x="357187" y="488950"/>
                  <a:pt x="406400" y="484187"/>
                  <a:pt x="504825" y="481012"/>
                </a:cubicBezTo>
                <a:lnTo>
                  <a:pt x="509587" y="481012"/>
                </a:lnTo>
                <a:cubicBezTo>
                  <a:pt x="515937" y="481012"/>
                  <a:pt x="520700" y="479425"/>
                  <a:pt x="523875" y="476250"/>
                </a:cubicBezTo>
                <a:cubicBezTo>
                  <a:pt x="527050" y="476250"/>
                  <a:pt x="528637" y="477837"/>
                  <a:pt x="528637" y="481012"/>
                </a:cubicBezTo>
                <a:cubicBezTo>
                  <a:pt x="541337" y="477837"/>
                  <a:pt x="588962" y="473075"/>
                  <a:pt x="671512" y="466725"/>
                </a:cubicBezTo>
                <a:close/>
                <a:moveTo>
                  <a:pt x="142875" y="390525"/>
                </a:moveTo>
                <a:lnTo>
                  <a:pt x="147637" y="390525"/>
                </a:lnTo>
                <a:cubicBezTo>
                  <a:pt x="147637" y="393700"/>
                  <a:pt x="165100" y="406400"/>
                  <a:pt x="200025" y="428625"/>
                </a:cubicBezTo>
                <a:cubicBezTo>
                  <a:pt x="200025" y="431800"/>
                  <a:pt x="214312" y="452437"/>
                  <a:pt x="242887" y="490537"/>
                </a:cubicBezTo>
                <a:cubicBezTo>
                  <a:pt x="249237" y="496887"/>
                  <a:pt x="252412" y="501650"/>
                  <a:pt x="252412" y="504825"/>
                </a:cubicBezTo>
                <a:lnTo>
                  <a:pt x="252412" y="514350"/>
                </a:lnTo>
                <a:cubicBezTo>
                  <a:pt x="214312" y="542925"/>
                  <a:pt x="184150" y="557212"/>
                  <a:pt x="161925" y="557212"/>
                </a:cubicBezTo>
                <a:cubicBezTo>
                  <a:pt x="76200" y="601662"/>
                  <a:pt x="25400" y="623887"/>
                  <a:pt x="9525" y="623887"/>
                </a:cubicBezTo>
                <a:cubicBezTo>
                  <a:pt x="3175" y="617537"/>
                  <a:pt x="0" y="611187"/>
                  <a:pt x="0" y="604837"/>
                </a:cubicBezTo>
                <a:lnTo>
                  <a:pt x="0" y="600075"/>
                </a:lnTo>
                <a:cubicBezTo>
                  <a:pt x="6350" y="555625"/>
                  <a:pt x="14287" y="533400"/>
                  <a:pt x="23812" y="533400"/>
                </a:cubicBezTo>
                <a:cubicBezTo>
                  <a:pt x="39687" y="523875"/>
                  <a:pt x="74612" y="487362"/>
                  <a:pt x="128587" y="423862"/>
                </a:cubicBezTo>
                <a:cubicBezTo>
                  <a:pt x="138112" y="411162"/>
                  <a:pt x="142875" y="400050"/>
                  <a:pt x="142875" y="390525"/>
                </a:cubicBezTo>
                <a:close/>
                <a:moveTo>
                  <a:pt x="933450" y="328612"/>
                </a:moveTo>
                <a:cubicBezTo>
                  <a:pt x="993775" y="347662"/>
                  <a:pt x="1050925" y="382587"/>
                  <a:pt x="1104900" y="433387"/>
                </a:cubicBezTo>
                <a:cubicBezTo>
                  <a:pt x="1111250" y="446087"/>
                  <a:pt x="1116012" y="454025"/>
                  <a:pt x="1119187" y="457200"/>
                </a:cubicBezTo>
                <a:cubicBezTo>
                  <a:pt x="1119187" y="460375"/>
                  <a:pt x="1117600" y="461962"/>
                  <a:pt x="1114425" y="461962"/>
                </a:cubicBezTo>
                <a:lnTo>
                  <a:pt x="1119187" y="466725"/>
                </a:lnTo>
                <a:cubicBezTo>
                  <a:pt x="1100137" y="492125"/>
                  <a:pt x="1076325" y="511175"/>
                  <a:pt x="1047750" y="523875"/>
                </a:cubicBezTo>
                <a:lnTo>
                  <a:pt x="1042987" y="523875"/>
                </a:lnTo>
                <a:cubicBezTo>
                  <a:pt x="1033462" y="523875"/>
                  <a:pt x="1017587" y="517525"/>
                  <a:pt x="995362" y="504825"/>
                </a:cubicBezTo>
                <a:lnTo>
                  <a:pt x="947737" y="509587"/>
                </a:lnTo>
                <a:cubicBezTo>
                  <a:pt x="941387" y="509587"/>
                  <a:pt x="938212" y="508000"/>
                  <a:pt x="938212" y="504825"/>
                </a:cubicBezTo>
                <a:cubicBezTo>
                  <a:pt x="931862" y="508000"/>
                  <a:pt x="927100" y="509587"/>
                  <a:pt x="923925" y="509587"/>
                </a:cubicBezTo>
                <a:cubicBezTo>
                  <a:pt x="911225" y="509587"/>
                  <a:pt x="896937" y="506412"/>
                  <a:pt x="881062" y="500062"/>
                </a:cubicBezTo>
                <a:cubicBezTo>
                  <a:pt x="874712" y="500062"/>
                  <a:pt x="850900" y="506412"/>
                  <a:pt x="809625" y="519112"/>
                </a:cubicBezTo>
                <a:cubicBezTo>
                  <a:pt x="793750" y="519112"/>
                  <a:pt x="782637" y="514350"/>
                  <a:pt x="776287" y="504825"/>
                </a:cubicBezTo>
                <a:cubicBezTo>
                  <a:pt x="776287" y="501650"/>
                  <a:pt x="790575" y="496887"/>
                  <a:pt x="819150" y="490537"/>
                </a:cubicBezTo>
                <a:cubicBezTo>
                  <a:pt x="844550" y="471487"/>
                  <a:pt x="871537" y="442912"/>
                  <a:pt x="900112" y="404812"/>
                </a:cubicBezTo>
                <a:lnTo>
                  <a:pt x="900112" y="400050"/>
                </a:lnTo>
                <a:lnTo>
                  <a:pt x="885825" y="400050"/>
                </a:lnTo>
                <a:cubicBezTo>
                  <a:pt x="863600" y="403225"/>
                  <a:pt x="849312" y="407987"/>
                  <a:pt x="842962" y="414337"/>
                </a:cubicBezTo>
                <a:lnTo>
                  <a:pt x="809625" y="414337"/>
                </a:lnTo>
                <a:lnTo>
                  <a:pt x="800100" y="404812"/>
                </a:lnTo>
                <a:lnTo>
                  <a:pt x="800100" y="414337"/>
                </a:lnTo>
                <a:lnTo>
                  <a:pt x="771525" y="414337"/>
                </a:lnTo>
                <a:lnTo>
                  <a:pt x="747712" y="419100"/>
                </a:lnTo>
                <a:cubicBezTo>
                  <a:pt x="744537" y="415925"/>
                  <a:pt x="739775" y="414337"/>
                  <a:pt x="733425" y="414337"/>
                </a:cubicBezTo>
                <a:lnTo>
                  <a:pt x="719137" y="419100"/>
                </a:lnTo>
                <a:cubicBezTo>
                  <a:pt x="719137" y="419100"/>
                  <a:pt x="719137" y="417512"/>
                  <a:pt x="719137" y="414337"/>
                </a:cubicBezTo>
                <a:cubicBezTo>
                  <a:pt x="652462" y="423862"/>
                  <a:pt x="563562" y="436562"/>
                  <a:pt x="452437" y="452437"/>
                </a:cubicBezTo>
                <a:cubicBezTo>
                  <a:pt x="401637" y="449262"/>
                  <a:pt x="360362" y="436562"/>
                  <a:pt x="328612" y="414337"/>
                </a:cubicBezTo>
                <a:cubicBezTo>
                  <a:pt x="341312" y="407987"/>
                  <a:pt x="415925" y="396875"/>
                  <a:pt x="552450" y="381000"/>
                </a:cubicBezTo>
                <a:cubicBezTo>
                  <a:pt x="552450" y="377825"/>
                  <a:pt x="588962" y="371475"/>
                  <a:pt x="661987" y="361950"/>
                </a:cubicBezTo>
                <a:cubicBezTo>
                  <a:pt x="700087" y="361950"/>
                  <a:pt x="762000" y="361950"/>
                  <a:pt x="847725" y="361950"/>
                </a:cubicBezTo>
                <a:cubicBezTo>
                  <a:pt x="863600" y="361950"/>
                  <a:pt x="877887" y="361950"/>
                  <a:pt x="890587" y="361950"/>
                </a:cubicBezTo>
                <a:lnTo>
                  <a:pt x="904875" y="361950"/>
                </a:lnTo>
                <a:cubicBezTo>
                  <a:pt x="920750" y="361950"/>
                  <a:pt x="930275" y="354012"/>
                  <a:pt x="933450" y="338137"/>
                </a:cubicBezTo>
                <a:cubicBezTo>
                  <a:pt x="933450" y="334962"/>
                  <a:pt x="933450" y="331787"/>
                  <a:pt x="933450" y="328612"/>
                </a:cubicBezTo>
                <a:close/>
                <a:moveTo>
                  <a:pt x="500062" y="0"/>
                </a:moveTo>
                <a:lnTo>
                  <a:pt x="504825" y="0"/>
                </a:lnTo>
                <a:cubicBezTo>
                  <a:pt x="523875" y="12700"/>
                  <a:pt x="550862" y="22225"/>
                  <a:pt x="585787" y="28575"/>
                </a:cubicBezTo>
                <a:lnTo>
                  <a:pt x="657225" y="76200"/>
                </a:lnTo>
                <a:cubicBezTo>
                  <a:pt x="657225" y="82550"/>
                  <a:pt x="660400" y="88900"/>
                  <a:pt x="666750" y="95250"/>
                </a:cubicBezTo>
                <a:lnTo>
                  <a:pt x="657225" y="147637"/>
                </a:lnTo>
                <a:lnTo>
                  <a:pt x="661987" y="147637"/>
                </a:lnTo>
                <a:cubicBezTo>
                  <a:pt x="706437" y="141287"/>
                  <a:pt x="739775" y="138112"/>
                  <a:pt x="762000" y="138112"/>
                </a:cubicBezTo>
                <a:cubicBezTo>
                  <a:pt x="796925" y="138112"/>
                  <a:pt x="827087" y="146050"/>
                  <a:pt x="852487" y="161925"/>
                </a:cubicBezTo>
                <a:lnTo>
                  <a:pt x="852487" y="166687"/>
                </a:lnTo>
                <a:cubicBezTo>
                  <a:pt x="852487" y="169862"/>
                  <a:pt x="850900" y="173037"/>
                  <a:pt x="847725" y="176212"/>
                </a:cubicBezTo>
                <a:lnTo>
                  <a:pt x="852487" y="180975"/>
                </a:lnTo>
                <a:cubicBezTo>
                  <a:pt x="842962" y="187325"/>
                  <a:pt x="838200" y="193675"/>
                  <a:pt x="838200" y="200025"/>
                </a:cubicBezTo>
                <a:cubicBezTo>
                  <a:pt x="809625" y="212725"/>
                  <a:pt x="781050" y="222250"/>
                  <a:pt x="752475" y="228600"/>
                </a:cubicBezTo>
                <a:cubicBezTo>
                  <a:pt x="749300" y="228600"/>
                  <a:pt x="747712" y="228600"/>
                  <a:pt x="747712" y="228600"/>
                </a:cubicBezTo>
                <a:lnTo>
                  <a:pt x="728662" y="228600"/>
                </a:lnTo>
                <a:lnTo>
                  <a:pt x="704850" y="228600"/>
                </a:lnTo>
                <a:cubicBezTo>
                  <a:pt x="692150" y="228600"/>
                  <a:pt x="671512" y="231775"/>
                  <a:pt x="642937" y="238125"/>
                </a:cubicBezTo>
                <a:cubicBezTo>
                  <a:pt x="633412" y="254000"/>
                  <a:pt x="627062" y="273050"/>
                  <a:pt x="623887" y="295275"/>
                </a:cubicBezTo>
                <a:cubicBezTo>
                  <a:pt x="684212" y="298450"/>
                  <a:pt x="714375" y="304800"/>
                  <a:pt x="714375" y="314325"/>
                </a:cubicBezTo>
                <a:cubicBezTo>
                  <a:pt x="714375" y="333375"/>
                  <a:pt x="695325" y="346075"/>
                  <a:pt x="657225" y="352425"/>
                </a:cubicBezTo>
                <a:cubicBezTo>
                  <a:pt x="638175" y="349250"/>
                  <a:pt x="622300" y="347662"/>
                  <a:pt x="609600" y="347662"/>
                </a:cubicBezTo>
                <a:cubicBezTo>
                  <a:pt x="523875" y="360362"/>
                  <a:pt x="466725" y="368300"/>
                  <a:pt x="438150" y="371475"/>
                </a:cubicBezTo>
                <a:lnTo>
                  <a:pt x="423862" y="371475"/>
                </a:lnTo>
                <a:cubicBezTo>
                  <a:pt x="420687" y="371475"/>
                  <a:pt x="415925" y="373062"/>
                  <a:pt x="409575" y="376237"/>
                </a:cubicBezTo>
                <a:cubicBezTo>
                  <a:pt x="393700" y="376237"/>
                  <a:pt x="384175" y="368300"/>
                  <a:pt x="381000" y="352425"/>
                </a:cubicBezTo>
                <a:cubicBezTo>
                  <a:pt x="381000" y="349250"/>
                  <a:pt x="382587" y="347662"/>
                  <a:pt x="385762" y="347662"/>
                </a:cubicBezTo>
                <a:cubicBezTo>
                  <a:pt x="385762" y="344487"/>
                  <a:pt x="381000" y="338137"/>
                  <a:pt x="371475" y="328612"/>
                </a:cubicBezTo>
                <a:lnTo>
                  <a:pt x="381000" y="323850"/>
                </a:lnTo>
                <a:lnTo>
                  <a:pt x="400050" y="323850"/>
                </a:lnTo>
                <a:lnTo>
                  <a:pt x="409575" y="328612"/>
                </a:lnTo>
                <a:lnTo>
                  <a:pt x="419100" y="328612"/>
                </a:lnTo>
                <a:cubicBezTo>
                  <a:pt x="450850" y="325437"/>
                  <a:pt x="488950" y="319087"/>
                  <a:pt x="533400" y="309562"/>
                </a:cubicBezTo>
                <a:lnTo>
                  <a:pt x="533400" y="290512"/>
                </a:lnTo>
                <a:cubicBezTo>
                  <a:pt x="527050" y="284162"/>
                  <a:pt x="519112" y="269875"/>
                  <a:pt x="509587" y="247650"/>
                </a:cubicBezTo>
                <a:cubicBezTo>
                  <a:pt x="500062" y="247650"/>
                  <a:pt x="495300" y="246062"/>
                  <a:pt x="495300" y="242887"/>
                </a:cubicBezTo>
                <a:cubicBezTo>
                  <a:pt x="409575" y="261937"/>
                  <a:pt x="350837" y="271462"/>
                  <a:pt x="319087" y="271462"/>
                </a:cubicBezTo>
                <a:cubicBezTo>
                  <a:pt x="287337" y="255587"/>
                  <a:pt x="252412" y="238125"/>
                  <a:pt x="214312" y="219075"/>
                </a:cubicBezTo>
                <a:cubicBezTo>
                  <a:pt x="214312" y="219075"/>
                  <a:pt x="214312" y="214312"/>
                  <a:pt x="214312" y="204787"/>
                </a:cubicBezTo>
                <a:cubicBezTo>
                  <a:pt x="220662" y="204787"/>
                  <a:pt x="227012" y="204787"/>
                  <a:pt x="233362" y="204787"/>
                </a:cubicBezTo>
                <a:lnTo>
                  <a:pt x="247650" y="204787"/>
                </a:lnTo>
                <a:cubicBezTo>
                  <a:pt x="333375" y="192087"/>
                  <a:pt x="390525" y="184150"/>
                  <a:pt x="419100" y="180975"/>
                </a:cubicBezTo>
                <a:lnTo>
                  <a:pt x="423862" y="180975"/>
                </a:lnTo>
                <a:cubicBezTo>
                  <a:pt x="436562" y="177800"/>
                  <a:pt x="466725" y="173037"/>
                  <a:pt x="514350" y="166687"/>
                </a:cubicBezTo>
                <a:cubicBezTo>
                  <a:pt x="514350" y="160337"/>
                  <a:pt x="512762" y="146050"/>
                  <a:pt x="509587" y="123825"/>
                </a:cubicBezTo>
                <a:lnTo>
                  <a:pt x="514350" y="119062"/>
                </a:lnTo>
                <a:lnTo>
                  <a:pt x="490537" y="33337"/>
                </a:lnTo>
                <a:cubicBezTo>
                  <a:pt x="493712" y="23812"/>
                  <a:pt x="495300" y="15875"/>
                  <a:pt x="495300" y="9525"/>
                </a:cubicBezTo>
                <a:cubicBezTo>
                  <a:pt x="492125" y="6350"/>
                  <a:pt x="490537" y="4762"/>
                  <a:pt x="490537" y="47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AC2E7B1-5873-4572-A0CE-F2C1F670B94B}"/>
              </a:ext>
            </a:extLst>
          </p:cNvPr>
          <p:cNvSpPr txBox="1"/>
          <p:nvPr/>
        </p:nvSpPr>
        <p:spPr>
          <a:xfrm>
            <a:off x="3404884" y="2146619"/>
            <a:ext cx="976313" cy="1152525"/>
          </a:xfrm>
          <a:custGeom>
            <a:avLst/>
            <a:gdLst/>
            <a:ahLst/>
            <a:cxnLst/>
            <a:rect l="l" t="t" r="r" b="b"/>
            <a:pathLst>
              <a:path w="976313" h="1152525">
                <a:moveTo>
                  <a:pt x="447675" y="504825"/>
                </a:moveTo>
                <a:cubicBezTo>
                  <a:pt x="482600" y="508000"/>
                  <a:pt x="500063" y="522287"/>
                  <a:pt x="500063" y="547687"/>
                </a:cubicBezTo>
                <a:cubicBezTo>
                  <a:pt x="509588" y="573087"/>
                  <a:pt x="542925" y="609600"/>
                  <a:pt x="600075" y="657225"/>
                </a:cubicBezTo>
                <a:cubicBezTo>
                  <a:pt x="603250" y="673100"/>
                  <a:pt x="604838" y="682625"/>
                  <a:pt x="604838" y="685800"/>
                </a:cubicBezTo>
                <a:cubicBezTo>
                  <a:pt x="604838" y="695325"/>
                  <a:pt x="601663" y="700087"/>
                  <a:pt x="595313" y="700087"/>
                </a:cubicBezTo>
                <a:lnTo>
                  <a:pt x="595313" y="714375"/>
                </a:lnTo>
                <a:cubicBezTo>
                  <a:pt x="595313" y="717550"/>
                  <a:pt x="584200" y="728662"/>
                  <a:pt x="561975" y="747712"/>
                </a:cubicBezTo>
                <a:cubicBezTo>
                  <a:pt x="565150" y="750887"/>
                  <a:pt x="566738" y="754062"/>
                  <a:pt x="566738" y="757237"/>
                </a:cubicBezTo>
                <a:cubicBezTo>
                  <a:pt x="560388" y="757237"/>
                  <a:pt x="549275" y="774700"/>
                  <a:pt x="533400" y="809625"/>
                </a:cubicBezTo>
                <a:cubicBezTo>
                  <a:pt x="530225" y="809625"/>
                  <a:pt x="515938" y="825500"/>
                  <a:pt x="490538" y="857250"/>
                </a:cubicBezTo>
                <a:lnTo>
                  <a:pt x="471488" y="900112"/>
                </a:lnTo>
                <a:cubicBezTo>
                  <a:pt x="471488" y="909637"/>
                  <a:pt x="492125" y="928687"/>
                  <a:pt x="533400" y="957262"/>
                </a:cubicBezTo>
                <a:cubicBezTo>
                  <a:pt x="555625" y="976312"/>
                  <a:pt x="566738" y="990600"/>
                  <a:pt x="566738" y="1000125"/>
                </a:cubicBezTo>
                <a:cubicBezTo>
                  <a:pt x="554038" y="1041400"/>
                  <a:pt x="544513" y="1063625"/>
                  <a:pt x="538163" y="1066800"/>
                </a:cubicBezTo>
                <a:cubicBezTo>
                  <a:pt x="503238" y="1057275"/>
                  <a:pt x="466725" y="1030287"/>
                  <a:pt x="428625" y="985837"/>
                </a:cubicBezTo>
                <a:cubicBezTo>
                  <a:pt x="381000" y="925512"/>
                  <a:pt x="347663" y="889000"/>
                  <a:pt x="328613" y="876300"/>
                </a:cubicBezTo>
                <a:lnTo>
                  <a:pt x="309563" y="885825"/>
                </a:lnTo>
                <a:cubicBezTo>
                  <a:pt x="312738" y="889000"/>
                  <a:pt x="314325" y="892175"/>
                  <a:pt x="314325" y="895350"/>
                </a:cubicBezTo>
                <a:lnTo>
                  <a:pt x="309563" y="900112"/>
                </a:lnTo>
                <a:lnTo>
                  <a:pt x="300038" y="895350"/>
                </a:lnTo>
                <a:cubicBezTo>
                  <a:pt x="300038" y="911225"/>
                  <a:pt x="288925" y="928687"/>
                  <a:pt x="266700" y="947737"/>
                </a:cubicBezTo>
                <a:cubicBezTo>
                  <a:pt x="254000" y="976312"/>
                  <a:pt x="242888" y="990600"/>
                  <a:pt x="233363" y="990600"/>
                </a:cubicBezTo>
                <a:cubicBezTo>
                  <a:pt x="233363" y="1000125"/>
                  <a:pt x="215900" y="1017587"/>
                  <a:pt x="180975" y="1042987"/>
                </a:cubicBezTo>
                <a:cubicBezTo>
                  <a:pt x="171450" y="1052512"/>
                  <a:pt x="165100" y="1058862"/>
                  <a:pt x="161925" y="1062037"/>
                </a:cubicBezTo>
                <a:cubicBezTo>
                  <a:pt x="161925" y="1068387"/>
                  <a:pt x="155575" y="1076325"/>
                  <a:pt x="142875" y="1085850"/>
                </a:cubicBezTo>
                <a:cubicBezTo>
                  <a:pt x="114300" y="1111250"/>
                  <a:pt x="98425" y="1123950"/>
                  <a:pt x="95250" y="1123950"/>
                </a:cubicBezTo>
                <a:cubicBezTo>
                  <a:pt x="88900" y="1123950"/>
                  <a:pt x="73025" y="1131887"/>
                  <a:pt x="47625" y="1147762"/>
                </a:cubicBezTo>
                <a:lnTo>
                  <a:pt x="28575" y="1152525"/>
                </a:lnTo>
                <a:lnTo>
                  <a:pt x="23813" y="1147762"/>
                </a:lnTo>
                <a:lnTo>
                  <a:pt x="23813" y="1123950"/>
                </a:lnTo>
                <a:lnTo>
                  <a:pt x="85725" y="1062037"/>
                </a:lnTo>
                <a:lnTo>
                  <a:pt x="109538" y="1038225"/>
                </a:lnTo>
                <a:cubicBezTo>
                  <a:pt x="125413" y="1019175"/>
                  <a:pt x="133350" y="1006475"/>
                  <a:pt x="133350" y="1000125"/>
                </a:cubicBezTo>
                <a:cubicBezTo>
                  <a:pt x="117475" y="987425"/>
                  <a:pt x="100013" y="966787"/>
                  <a:pt x="80963" y="938212"/>
                </a:cubicBezTo>
                <a:cubicBezTo>
                  <a:pt x="71438" y="938212"/>
                  <a:pt x="53975" y="889000"/>
                  <a:pt x="28575" y="790575"/>
                </a:cubicBezTo>
                <a:cubicBezTo>
                  <a:pt x="19050" y="768350"/>
                  <a:pt x="9525" y="714375"/>
                  <a:pt x="0" y="628650"/>
                </a:cubicBezTo>
                <a:cubicBezTo>
                  <a:pt x="3175" y="615950"/>
                  <a:pt x="6350" y="609600"/>
                  <a:pt x="9525" y="609600"/>
                </a:cubicBezTo>
                <a:lnTo>
                  <a:pt x="4763" y="595312"/>
                </a:lnTo>
                <a:lnTo>
                  <a:pt x="4763" y="590550"/>
                </a:lnTo>
                <a:lnTo>
                  <a:pt x="23813" y="566737"/>
                </a:lnTo>
                <a:cubicBezTo>
                  <a:pt x="26988" y="566737"/>
                  <a:pt x="38100" y="573087"/>
                  <a:pt x="57150" y="585787"/>
                </a:cubicBezTo>
                <a:cubicBezTo>
                  <a:pt x="82550" y="592137"/>
                  <a:pt x="96838" y="600075"/>
                  <a:pt x="100013" y="609600"/>
                </a:cubicBezTo>
                <a:cubicBezTo>
                  <a:pt x="96838" y="609600"/>
                  <a:pt x="95250" y="609600"/>
                  <a:pt x="95250" y="609600"/>
                </a:cubicBezTo>
                <a:cubicBezTo>
                  <a:pt x="146050" y="638175"/>
                  <a:pt x="185738" y="671512"/>
                  <a:pt x="214313" y="709612"/>
                </a:cubicBezTo>
                <a:lnTo>
                  <a:pt x="214313" y="733425"/>
                </a:lnTo>
                <a:lnTo>
                  <a:pt x="190500" y="781050"/>
                </a:lnTo>
                <a:lnTo>
                  <a:pt x="190500" y="795337"/>
                </a:lnTo>
                <a:cubicBezTo>
                  <a:pt x="187325" y="795337"/>
                  <a:pt x="182563" y="803275"/>
                  <a:pt x="176213" y="819150"/>
                </a:cubicBezTo>
                <a:cubicBezTo>
                  <a:pt x="173038" y="819150"/>
                  <a:pt x="169863" y="823912"/>
                  <a:pt x="166688" y="833437"/>
                </a:cubicBezTo>
                <a:lnTo>
                  <a:pt x="171450" y="838200"/>
                </a:lnTo>
                <a:lnTo>
                  <a:pt x="171450" y="847725"/>
                </a:lnTo>
                <a:cubicBezTo>
                  <a:pt x="168275" y="866775"/>
                  <a:pt x="165100" y="884237"/>
                  <a:pt x="161925" y="900112"/>
                </a:cubicBezTo>
                <a:cubicBezTo>
                  <a:pt x="161925" y="903287"/>
                  <a:pt x="161925" y="906462"/>
                  <a:pt x="161925" y="909637"/>
                </a:cubicBezTo>
                <a:cubicBezTo>
                  <a:pt x="155575" y="931862"/>
                  <a:pt x="152400" y="954087"/>
                  <a:pt x="152400" y="976312"/>
                </a:cubicBezTo>
                <a:cubicBezTo>
                  <a:pt x="168275" y="947737"/>
                  <a:pt x="177800" y="933450"/>
                  <a:pt x="180975" y="933450"/>
                </a:cubicBezTo>
                <a:cubicBezTo>
                  <a:pt x="180975" y="930275"/>
                  <a:pt x="192088" y="906462"/>
                  <a:pt x="214313" y="862012"/>
                </a:cubicBezTo>
                <a:lnTo>
                  <a:pt x="247650" y="790575"/>
                </a:lnTo>
                <a:lnTo>
                  <a:pt x="242888" y="785812"/>
                </a:lnTo>
                <a:lnTo>
                  <a:pt x="242888" y="781050"/>
                </a:lnTo>
                <a:cubicBezTo>
                  <a:pt x="249238" y="781050"/>
                  <a:pt x="257175" y="752475"/>
                  <a:pt x="266700" y="695325"/>
                </a:cubicBezTo>
                <a:cubicBezTo>
                  <a:pt x="279400" y="673100"/>
                  <a:pt x="285750" y="652462"/>
                  <a:pt x="285750" y="633412"/>
                </a:cubicBezTo>
                <a:lnTo>
                  <a:pt x="290513" y="633412"/>
                </a:lnTo>
                <a:cubicBezTo>
                  <a:pt x="338138" y="658812"/>
                  <a:pt x="371475" y="696912"/>
                  <a:pt x="390525" y="747712"/>
                </a:cubicBezTo>
                <a:cubicBezTo>
                  <a:pt x="384175" y="757237"/>
                  <a:pt x="374650" y="777875"/>
                  <a:pt x="361950" y="809625"/>
                </a:cubicBezTo>
                <a:lnTo>
                  <a:pt x="352425" y="809625"/>
                </a:lnTo>
                <a:lnTo>
                  <a:pt x="352425" y="833437"/>
                </a:lnTo>
                <a:cubicBezTo>
                  <a:pt x="352425" y="836612"/>
                  <a:pt x="352425" y="838200"/>
                  <a:pt x="352425" y="838200"/>
                </a:cubicBezTo>
                <a:cubicBezTo>
                  <a:pt x="361950" y="850900"/>
                  <a:pt x="381000" y="863600"/>
                  <a:pt x="409575" y="876300"/>
                </a:cubicBezTo>
                <a:cubicBezTo>
                  <a:pt x="428625" y="825500"/>
                  <a:pt x="442913" y="766762"/>
                  <a:pt x="452438" y="700087"/>
                </a:cubicBezTo>
                <a:lnTo>
                  <a:pt x="452438" y="690562"/>
                </a:lnTo>
                <a:lnTo>
                  <a:pt x="452438" y="652462"/>
                </a:lnTo>
                <a:cubicBezTo>
                  <a:pt x="452438" y="639762"/>
                  <a:pt x="450850" y="615950"/>
                  <a:pt x="447675" y="581025"/>
                </a:cubicBezTo>
                <a:cubicBezTo>
                  <a:pt x="450850" y="581025"/>
                  <a:pt x="454025" y="577850"/>
                  <a:pt x="457200" y="571500"/>
                </a:cubicBezTo>
                <a:cubicBezTo>
                  <a:pt x="454025" y="561975"/>
                  <a:pt x="452438" y="554037"/>
                  <a:pt x="452438" y="547687"/>
                </a:cubicBezTo>
                <a:cubicBezTo>
                  <a:pt x="449263" y="547687"/>
                  <a:pt x="442913" y="555625"/>
                  <a:pt x="433388" y="571500"/>
                </a:cubicBezTo>
                <a:cubicBezTo>
                  <a:pt x="427038" y="571500"/>
                  <a:pt x="414338" y="573087"/>
                  <a:pt x="395288" y="576262"/>
                </a:cubicBezTo>
                <a:cubicBezTo>
                  <a:pt x="395288" y="579437"/>
                  <a:pt x="377825" y="582612"/>
                  <a:pt x="342900" y="585787"/>
                </a:cubicBezTo>
                <a:cubicBezTo>
                  <a:pt x="336550" y="582612"/>
                  <a:pt x="333375" y="579437"/>
                  <a:pt x="333375" y="576262"/>
                </a:cubicBezTo>
                <a:cubicBezTo>
                  <a:pt x="320675" y="588962"/>
                  <a:pt x="312738" y="595312"/>
                  <a:pt x="309563" y="595312"/>
                </a:cubicBezTo>
                <a:lnTo>
                  <a:pt x="309563" y="590550"/>
                </a:lnTo>
                <a:cubicBezTo>
                  <a:pt x="296863" y="596900"/>
                  <a:pt x="277813" y="600075"/>
                  <a:pt x="252413" y="600075"/>
                </a:cubicBezTo>
                <a:cubicBezTo>
                  <a:pt x="252413" y="600075"/>
                  <a:pt x="250825" y="600075"/>
                  <a:pt x="247650" y="600075"/>
                </a:cubicBezTo>
                <a:cubicBezTo>
                  <a:pt x="247650" y="603250"/>
                  <a:pt x="238125" y="606425"/>
                  <a:pt x="219075" y="609600"/>
                </a:cubicBezTo>
                <a:lnTo>
                  <a:pt x="219075" y="604837"/>
                </a:lnTo>
                <a:cubicBezTo>
                  <a:pt x="206375" y="608012"/>
                  <a:pt x="185738" y="611187"/>
                  <a:pt x="157163" y="614362"/>
                </a:cubicBezTo>
                <a:cubicBezTo>
                  <a:pt x="144463" y="611187"/>
                  <a:pt x="138113" y="606425"/>
                  <a:pt x="138113" y="600075"/>
                </a:cubicBezTo>
                <a:lnTo>
                  <a:pt x="142875" y="600075"/>
                </a:lnTo>
                <a:lnTo>
                  <a:pt x="161925" y="595312"/>
                </a:lnTo>
                <a:cubicBezTo>
                  <a:pt x="161925" y="598487"/>
                  <a:pt x="163513" y="600075"/>
                  <a:pt x="166688" y="600075"/>
                </a:cubicBezTo>
                <a:cubicBezTo>
                  <a:pt x="166688" y="596900"/>
                  <a:pt x="168275" y="595312"/>
                  <a:pt x="171450" y="595312"/>
                </a:cubicBezTo>
                <a:lnTo>
                  <a:pt x="180975" y="595312"/>
                </a:lnTo>
                <a:lnTo>
                  <a:pt x="180975" y="600075"/>
                </a:lnTo>
                <a:lnTo>
                  <a:pt x="190500" y="600075"/>
                </a:lnTo>
                <a:lnTo>
                  <a:pt x="185738" y="595312"/>
                </a:lnTo>
                <a:cubicBezTo>
                  <a:pt x="185738" y="588962"/>
                  <a:pt x="200025" y="582612"/>
                  <a:pt x="228600" y="576262"/>
                </a:cubicBezTo>
                <a:lnTo>
                  <a:pt x="233363" y="581025"/>
                </a:lnTo>
                <a:cubicBezTo>
                  <a:pt x="233363" y="577850"/>
                  <a:pt x="249238" y="571500"/>
                  <a:pt x="280988" y="561975"/>
                </a:cubicBezTo>
                <a:cubicBezTo>
                  <a:pt x="280988" y="555625"/>
                  <a:pt x="319088" y="549275"/>
                  <a:pt x="395288" y="542925"/>
                </a:cubicBezTo>
                <a:cubicBezTo>
                  <a:pt x="395288" y="546100"/>
                  <a:pt x="395288" y="547687"/>
                  <a:pt x="395288" y="547687"/>
                </a:cubicBezTo>
                <a:cubicBezTo>
                  <a:pt x="401638" y="538162"/>
                  <a:pt x="409575" y="531812"/>
                  <a:pt x="419100" y="528637"/>
                </a:cubicBezTo>
                <a:cubicBezTo>
                  <a:pt x="419100" y="525462"/>
                  <a:pt x="423863" y="520700"/>
                  <a:pt x="433388" y="514350"/>
                </a:cubicBezTo>
                <a:lnTo>
                  <a:pt x="447675" y="523875"/>
                </a:lnTo>
                <a:lnTo>
                  <a:pt x="447675" y="519112"/>
                </a:lnTo>
                <a:lnTo>
                  <a:pt x="438150" y="509587"/>
                </a:lnTo>
                <a:close/>
                <a:moveTo>
                  <a:pt x="452438" y="404812"/>
                </a:moveTo>
                <a:lnTo>
                  <a:pt x="471488" y="409575"/>
                </a:lnTo>
                <a:lnTo>
                  <a:pt x="481013" y="409575"/>
                </a:lnTo>
                <a:cubicBezTo>
                  <a:pt x="493713" y="415925"/>
                  <a:pt x="500063" y="420687"/>
                  <a:pt x="500063" y="423862"/>
                </a:cubicBezTo>
                <a:lnTo>
                  <a:pt x="500063" y="433387"/>
                </a:lnTo>
                <a:lnTo>
                  <a:pt x="490538" y="447675"/>
                </a:lnTo>
                <a:lnTo>
                  <a:pt x="447675" y="466725"/>
                </a:lnTo>
                <a:cubicBezTo>
                  <a:pt x="447675" y="463550"/>
                  <a:pt x="447675" y="460375"/>
                  <a:pt x="447675" y="457200"/>
                </a:cubicBezTo>
                <a:lnTo>
                  <a:pt x="438150" y="457200"/>
                </a:lnTo>
                <a:lnTo>
                  <a:pt x="428625" y="466725"/>
                </a:lnTo>
                <a:lnTo>
                  <a:pt x="414338" y="461962"/>
                </a:lnTo>
                <a:lnTo>
                  <a:pt x="290513" y="509587"/>
                </a:lnTo>
                <a:lnTo>
                  <a:pt x="238125" y="509587"/>
                </a:lnTo>
                <a:cubicBezTo>
                  <a:pt x="222250" y="509587"/>
                  <a:pt x="190500" y="498475"/>
                  <a:pt x="142875" y="476250"/>
                </a:cubicBezTo>
                <a:cubicBezTo>
                  <a:pt x="142875" y="473075"/>
                  <a:pt x="157163" y="466725"/>
                  <a:pt x="185738" y="457200"/>
                </a:cubicBezTo>
                <a:lnTo>
                  <a:pt x="190500" y="461962"/>
                </a:lnTo>
                <a:cubicBezTo>
                  <a:pt x="190500" y="458787"/>
                  <a:pt x="211138" y="454025"/>
                  <a:pt x="252413" y="447675"/>
                </a:cubicBezTo>
                <a:cubicBezTo>
                  <a:pt x="382588" y="422275"/>
                  <a:pt x="449263" y="407987"/>
                  <a:pt x="452438" y="404812"/>
                </a:cubicBezTo>
                <a:close/>
                <a:moveTo>
                  <a:pt x="414338" y="290512"/>
                </a:moveTo>
                <a:lnTo>
                  <a:pt x="419100" y="290512"/>
                </a:lnTo>
                <a:cubicBezTo>
                  <a:pt x="422275" y="290512"/>
                  <a:pt x="425450" y="292100"/>
                  <a:pt x="428625" y="295275"/>
                </a:cubicBezTo>
                <a:lnTo>
                  <a:pt x="438150" y="290512"/>
                </a:lnTo>
                <a:cubicBezTo>
                  <a:pt x="457200" y="290512"/>
                  <a:pt x="474663" y="298450"/>
                  <a:pt x="490538" y="314325"/>
                </a:cubicBezTo>
                <a:lnTo>
                  <a:pt x="490538" y="319087"/>
                </a:lnTo>
                <a:lnTo>
                  <a:pt x="481013" y="328612"/>
                </a:lnTo>
                <a:lnTo>
                  <a:pt x="485775" y="342900"/>
                </a:lnTo>
                <a:lnTo>
                  <a:pt x="481013" y="347662"/>
                </a:lnTo>
                <a:lnTo>
                  <a:pt x="471488" y="342900"/>
                </a:lnTo>
                <a:cubicBezTo>
                  <a:pt x="471488" y="352425"/>
                  <a:pt x="468313" y="357187"/>
                  <a:pt x="461963" y="357187"/>
                </a:cubicBezTo>
                <a:cubicBezTo>
                  <a:pt x="442913" y="354012"/>
                  <a:pt x="431800" y="352425"/>
                  <a:pt x="428625" y="352425"/>
                </a:cubicBezTo>
                <a:cubicBezTo>
                  <a:pt x="428625" y="355600"/>
                  <a:pt x="425450" y="357187"/>
                  <a:pt x="419100" y="357187"/>
                </a:cubicBezTo>
                <a:lnTo>
                  <a:pt x="409575" y="357187"/>
                </a:lnTo>
                <a:cubicBezTo>
                  <a:pt x="406400" y="357187"/>
                  <a:pt x="361950" y="366712"/>
                  <a:pt x="276225" y="385762"/>
                </a:cubicBezTo>
                <a:lnTo>
                  <a:pt x="266700" y="385762"/>
                </a:lnTo>
                <a:cubicBezTo>
                  <a:pt x="215900" y="379412"/>
                  <a:pt x="180975" y="369887"/>
                  <a:pt x="161925" y="357187"/>
                </a:cubicBezTo>
                <a:cubicBezTo>
                  <a:pt x="161925" y="350837"/>
                  <a:pt x="163513" y="347662"/>
                  <a:pt x="166688" y="347662"/>
                </a:cubicBezTo>
                <a:lnTo>
                  <a:pt x="195263" y="347662"/>
                </a:lnTo>
                <a:cubicBezTo>
                  <a:pt x="198438" y="347662"/>
                  <a:pt x="200025" y="349250"/>
                  <a:pt x="200025" y="352425"/>
                </a:cubicBezTo>
                <a:cubicBezTo>
                  <a:pt x="234950" y="342900"/>
                  <a:pt x="254000" y="334962"/>
                  <a:pt x="257175" y="328612"/>
                </a:cubicBezTo>
                <a:lnTo>
                  <a:pt x="266700" y="333375"/>
                </a:lnTo>
                <a:cubicBezTo>
                  <a:pt x="266700" y="330200"/>
                  <a:pt x="269875" y="328612"/>
                  <a:pt x="276225" y="328612"/>
                </a:cubicBezTo>
                <a:lnTo>
                  <a:pt x="409575" y="295275"/>
                </a:lnTo>
                <a:cubicBezTo>
                  <a:pt x="409575" y="292100"/>
                  <a:pt x="411163" y="290512"/>
                  <a:pt x="414338" y="290512"/>
                </a:cubicBezTo>
                <a:close/>
                <a:moveTo>
                  <a:pt x="614363" y="0"/>
                </a:moveTo>
                <a:lnTo>
                  <a:pt x="657225" y="38100"/>
                </a:lnTo>
                <a:cubicBezTo>
                  <a:pt x="657225" y="50800"/>
                  <a:pt x="677863" y="73025"/>
                  <a:pt x="719138" y="104775"/>
                </a:cubicBezTo>
                <a:cubicBezTo>
                  <a:pt x="719138" y="107950"/>
                  <a:pt x="731838" y="127000"/>
                  <a:pt x="757238" y="161925"/>
                </a:cubicBezTo>
                <a:cubicBezTo>
                  <a:pt x="760413" y="168275"/>
                  <a:pt x="763588" y="171450"/>
                  <a:pt x="766763" y="171450"/>
                </a:cubicBezTo>
                <a:lnTo>
                  <a:pt x="785813" y="171450"/>
                </a:lnTo>
                <a:lnTo>
                  <a:pt x="795338" y="171450"/>
                </a:lnTo>
                <a:cubicBezTo>
                  <a:pt x="801688" y="171450"/>
                  <a:pt x="808038" y="169862"/>
                  <a:pt x="814388" y="166687"/>
                </a:cubicBezTo>
                <a:cubicBezTo>
                  <a:pt x="820738" y="169862"/>
                  <a:pt x="823913" y="171450"/>
                  <a:pt x="823913" y="171450"/>
                </a:cubicBezTo>
                <a:cubicBezTo>
                  <a:pt x="827088" y="171450"/>
                  <a:pt x="835025" y="171450"/>
                  <a:pt x="847725" y="171450"/>
                </a:cubicBezTo>
                <a:cubicBezTo>
                  <a:pt x="854075" y="171450"/>
                  <a:pt x="858838" y="171450"/>
                  <a:pt x="862013" y="171450"/>
                </a:cubicBezTo>
                <a:lnTo>
                  <a:pt x="866775" y="171450"/>
                </a:lnTo>
                <a:lnTo>
                  <a:pt x="871538" y="171450"/>
                </a:lnTo>
                <a:cubicBezTo>
                  <a:pt x="871538" y="171450"/>
                  <a:pt x="873125" y="171450"/>
                  <a:pt x="876300" y="171450"/>
                </a:cubicBezTo>
                <a:cubicBezTo>
                  <a:pt x="876300" y="168275"/>
                  <a:pt x="862013" y="133350"/>
                  <a:pt x="833438" y="66675"/>
                </a:cubicBezTo>
                <a:lnTo>
                  <a:pt x="833438" y="57150"/>
                </a:lnTo>
                <a:lnTo>
                  <a:pt x="838200" y="57150"/>
                </a:lnTo>
                <a:cubicBezTo>
                  <a:pt x="869950" y="66675"/>
                  <a:pt x="890588" y="80962"/>
                  <a:pt x="900113" y="100012"/>
                </a:cubicBezTo>
                <a:cubicBezTo>
                  <a:pt x="938213" y="134937"/>
                  <a:pt x="957263" y="153987"/>
                  <a:pt x="957263" y="157162"/>
                </a:cubicBezTo>
                <a:cubicBezTo>
                  <a:pt x="954088" y="163512"/>
                  <a:pt x="952500" y="168275"/>
                  <a:pt x="952500" y="171450"/>
                </a:cubicBezTo>
                <a:cubicBezTo>
                  <a:pt x="952500" y="171450"/>
                  <a:pt x="952500" y="173037"/>
                  <a:pt x="952500" y="176212"/>
                </a:cubicBezTo>
                <a:lnTo>
                  <a:pt x="933450" y="200025"/>
                </a:lnTo>
                <a:cubicBezTo>
                  <a:pt x="917575" y="196850"/>
                  <a:pt x="903288" y="190500"/>
                  <a:pt x="890588" y="180975"/>
                </a:cubicBezTo>
                <a:cubicBezTo>
                  <a:pt x="890588" y="200025"/>
                  <a:pt x="881063" y="209550"/>
                  <a:pt x="862013" y="209550"/>
                </a:cubicBezTo>
                <a:cubicBezTo>
                  <a:pt x="858838" y="215900"/>
                  <a:pt x="850900" y="219075"/>
                  <a:pt x="838200" y="219075"/>
                </a:cubicBezTo>
                <a:cubicBezTo>
                  <a:pt x="838200" y="219075"/>
                  <a:pt x="830263" y="219075"/>
                  <a:pt x="814388" y="219075"/>
                </a:cubicBezTo>
                <a:cubicBezTo>
                  <a:pt x="814388" y="228600"/>
                  <a:pt x="800100" y="234950"/>
                  <a:pt x="771525" y="238125"/>
                </a:cubicBezTo>
                <a:cubicBezTo>
                  <a:pt x="771525" y="254000"/>
                  <a:pt x="769938" y="261937"/>
                  <a:pt x="766763" y="261937"/>
                </a:cubicBezTo>
                <a:lnTo>
                  <a:pt x="771525" y="280987"/>
                </a:lnTo>
                <a:cubicBezTo>
                  <a:pt x="771525" y="325437"/>
                  <a:pt x="779463" y="381000"/>
                  <a:pt x="795338" y="447675"/>
                </a:cubicBezTo>
                <a:lnTo>
                  <a:pt x="790575" y="457200"/>
                </a:lnTo>
                <a:cubicBezTo>
                  <a:pt x="796925" y="476250"/>
                  <a:pt x="803275" y="506412"/>
                  <a:pt x="809625" y="547687"/>
                </a:cubicBezTo>
                <a:lnTo>
                  <a:pt x="804863" y="561975"/>
                </a:lnTo>
                <a:cubicBezTo>
                  <a:pt x="811213" y="571500"/>
                  <a:pt x="822325" y="615950"/>
                  <a:pt x="838200" y="695325"/>
                </a:cubicBezTo>
                <a:cubicBezTo>
                  <a:pt x="838200" y="711200"/>
                  <a:pt x="868363" y="800100"/>
                  <a:pt x="928688" y="962025"/>
                </a:cubicBezTo>
                <a:cubicBezTo>
                  <a:pt x="960438" y="1025525"/>
                  <a:pt x="976313" y="1063625"/>
                  <a:pt x="976313" y="1076325"/>
                </a:cubicBezTo>
                <a:cubicBezTo>
                  <a:pt x="976313" y="1098550"/>
                  <a:pt x="968375" y="1112837"/>
                  <a:pt x="952500" y="1119187"/>
                </a:cubicBezTo>
                <a:lnTo>
                  <a:pt x="952500" y="1123950"/>
                </a:lnTo>
                <a:lnTo>
                  <a:pt x="947738" y="1123950"/>
                </a:lnTo>
                <a:cubicBezTo>
                  <a:pt x="925513" y="1117600"/>
                  <a:pt x="885825" y="1074737"/>
                  <a:pt x="828675" y="995362"/>
                </a:cubicBezTo>
                <a:cubicBezTo>
                  <a:pt x="815975" y="976312"/>
                  <a:pt x="809625" y="966787"/>
                  <a:pt x="809625" y="966787"/>
                </a:cubicBezTo>
                <a:cubicBezTo>
                  <a:pt x="774700" y="928687"/>
                  <a:pt x="731838" y="847725"/>
                  <a:pt x="681038" y="723900"/>
                </a:cubicBezTo>
                <a:cubicBezTo>
                  <a:pt x="658813" y="666750"/>
                  <a:pt x="644525" y="630237"/>
                  <a:pt x="638175" y="614362"/>
                </a:cubicBezTo>
                <a:cubicBezTo>
                  <a:pt x="615950" y="531812"/>
                  <a:pt x="604838" y="482600"/>
                  <a:pt x="604838" y="466725"/>
                </a:cubicBezTo>
                <a:cubicBezTo>
                  <a:pt x="592138" y="396875"/>
                  <a:pt x="581025" y="320675"/>
                  <a:pt x="571500" y="238125"/>
                </a:cubicBezTo>
                <a:cubicBezTo>
                  <a:pt x="568325" y="238125"/>
                  <a:pt x="557213" y="238125"/>
                  <a:pt x="538163" y="238125"/>
                </a:cubicBezTo>
                <a:cubicBezTo>
                  <a:pt x="506413" y="238125"/>
                  <a:pt x="490538" y="238125"/>
                  <a:pt x="490538" y="238125"/>
                </a:cubicBezTo>
                <a:cubicBezTo>
                  <a:pt x="487363" y="238125"/>
                  <a:pt x="484188" y="238125"/>
                  <a:pt x="481013" y="238125"/>
                </a:cubicBezTo>
                <a:cubicBezTo>
                  <a:pt x="477838" y="238125"/>
                  <a:pt x="468313" y="238125"/>
                  <a:pt x="452438" y="238125"/>
                </a:cubicBezTo>
                <a:cubicBezTo>
                  <a:pt x="449263" y="238125"/>
                  <a:pt x="446088" y="238125"/>
                  <a:pt x="442913" y="238125"/>
                </a:cubicBezTo>
                <a:cubicBezTo>
                  <a:pt x="442913" y="241300"/>
                  <a:pt x="382588" y="250825"/>
                  <a:pt x="261938" y="266700"/>
                </a:cubicBezTo>
                <a:cubicBezTo>
                  <a:pt x="261938" y="273050"/>
                  <a:pt x="246063" y="280987"/>
                  <a:pt x="214313" y="290512"/>
                </a:cubicBezTo>
                <a:lnTo>
                  <a:pt x="204788" y="290512"/>
                </a:lnTo>
                <a:cubicBezTo>
                  <a:pt x="195263" y="290512"/>
                  <a:pt x="173038" y="279400"/>
                  <a:pt x="138113" y="257175"/>
                </a:cubicBezTo>
                <a:cubicBezTo>
                  <a:pt x="93663" y="244475"/>
                  <a:pt x="71438" y="238125"/>
                  <a:pt x="71438" y="238125"/>
                </a:cubicBezTo>
                <a:cubicBezTo>
                  <a:pt x="74613" y="234950"/>
                  <a:pt x="85725" y="228600"/>
                  <a:pt x="104775" y="219075"/>
                </a:cubicBezTo>
                <a:cubicBezTo>
                  <a:pt x="114300" y="222250"/>
                  <a:pt x="122238" y="223837"/>
                  <a:pt x="128588" y="223837"/>
                </a:cubicBezTo>
                <a:cubicBezTo>
                  <a:pt x="128588" y="217487"/>
                  <a:pt x="150813" y="209550"/>
                  <a:pt x="195263" y="200025"/>
                </a:cubicBezTo>
                <a:cubicBezTo>
                  <a:pt x="201613" y="200025"/>
                  <a:pt x="204788" y="200025"/>
                  <a:pt x="204788" y="200025"/>
                </a:cubicBezTo>
                <a:cubicBezTo>
                  <a:pt x="220663" y="196850"/>
                  <a:pt x="230188" y="195262"/>
                  <a:pt x="233363" y="195262"/>
                </a:cubicBezTo>
                <a:lnTo>
                  <a:pt x="247650" y="195262"/>
                </a:lnTo>
                <a:lnTo>
                  <a:pt x="252413" y="200025"/>
                </a:lnTo>
                <a:cubicBezTo>
                  <a:pt x="252413" y="193675"/>
                  <a:pt x="338138" y="185737"/>
                  <a:pt x="509588" y="176212"/>
                </a:cubicBezTo>
                <a:cubicBezTo>
                  <a:pt x="519113" y="176212"/>
                  <a:pt x="536575" y="176212"/>
                  <a:pt x="561975" y="176212"/>
                </a:cubicBezTo>
                <a:cubicBezTo>
                  <a:pt x="561975" y="125412"/>
                  <a:pt x="560388" y="96837"/>
                  <a:pt x="557213" y="90487"/>
                </a:cubicBezTo>
                <a:cubicBezTo>
                  <a:pt x="560388" y="77787"/>
                  <a:pt x="561975" y="71437"/>
                  <a:pt x="561975" y="71437"/>
                </a:cubicBezTo>
                <a:lnTo>
                  <a:pt x="561975" y="66675"/>
                </a:lnTo>
                <a:cubicBezTo>
                  <a:pt x="577850" y="28575"/>
                  <a:pt x="590550" y="9525"/>
                  <a:pt x="600075" y="9525"/>
                </a:cubicBezTo>
                <a:cubicBezTo>
                  <a:pt x="606425" y="9525"/>
                  <a:pt x="611188" y="6350"/>
                  <a:pt x="6143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EF4F45B-CA97-424C-BE75-A8B7C3A91E07}"/>
              </a:ext>
            </a:extLst>
          </p:cNvPr>
          <p:cNvSpPr txBox="1"/>
          <p:nvPr/>
        </p:nvSpPr>
        <p:spPr>
          <a:xfrm>
            <a:off x="5513414" y="2146619"/>
            <a:ext cx="1023937" cy="1128713"/>
          </a:xfrm>
          <a:custGeom>
            <a:avLst/>
            <a:gdLst/>
            <a:ahLst/>
            <a:cxnLst/>
            <a:rect l="l" t="t" r="r" b="b"/>
            <a:pathLst>
              <a:path w="1023937" h="1128713">
                <a:moveTo>
                  <a:pt x="623887" y="1004888"/>
                </a:moveTo>
                <a:lnTo>
                  <a:pt x="628650" y="1004888"/>
                </a:lnTo>
                <a:cubicBezTo>
                  <a:pt x="631825" y="1004888"/>
                  <a:pt x="633412" y="1004888"/>
                  <a:pt x="633412" y="1004888"/>
                </a:cubicBezTo>
                <a:cubicBezTo>
                  <a:pt x="642937" y="1004888"/>
                  <a:pt x="649287" y="1004888"/>
                  <a:pt x="652462" y="1004888"/>
                </a:cubicBezTo>
                <a:cubicBezTo>
                  <a:pt x="665162" y="1008063"/>
                  <a:pt x="676275" y="1009650"/>
                  <a:pt x="685800" y="1009650"/>
                </a:cubicBezTo>
                <a:lnTo>
                  <a:pt x="700087" y="1009650"/>
                </a:lnTo>
                <a:cubicBezTo>
                  <a:pt x="703262" y="1009650"/>
                  <a:pt x="704850" y="1009650"/>
                  <a:pt x="704850" y="1009650"/>
                </a:cubicBezTo>
                <a:cubicBezTo>
                  <a:pt x="708025" y="1009650"/>
                  <a:pt x="709612" y="1009650"/>
                  <a:pt x="709612" y="1009650"/>
                </a:cubicBezTo>
                <a:lnTo>
                  <a:pt x="719137" y="1009650"/>
                </a:lnTo>
                <a:cubicBezTo>
                  <a:pt x="722312" y="1009650"/>
                  <a:pt x="725487" y="1009650"/>
                  <a:pt x="728662" y="1009650"/>
                </a:cubicBezTo>
                <a:cubicBezTo>
                  <a:pt x="735012" y="1009650"/>
                  <a:pt x="741362" y="1009650"/>
                  <a:pt x="747712" y="1009650"/>
                </a:cubicBezTo>
                <a:lnTo>
                  <a:pt x="762000" y="1009650"/>
                </a:lnTo>
                <a:lnTo>
                  <a:pt x="771525" y="1009650"/>
                </a:lnTo>
                <a:lnTo>
                  <a:pt x="781050" y="1009650"/>
                </a:lnTo>
                <a:lnTo>
                  <a:pt x="785812" y="1009650"/>
                </a:lnTo>
                <a:cubicBezTo>
                  <a:pt x="785812" y="1006475"/>
                  <a:pt x="787400" y="1004888"/>
                  <a:pt x="790575" y="1004888"/>
                </a:cubicBezTo>
                <a:lnTo>
                  <a:pt x="804862" y="1004888"/>
                </a:lnTo>
                <a:cubicBezTo>
                  <a:pt x="808037" y="1004888"/>
                  <a:pt x="811212" y="1006475"/>
                  <a:pt x="814387" y="1009650"/>
                </a:cubicBezTo>
                <a:lnTo>
                  <a:pt x="828675" y="1009650"/>
                </a:lnTo>
                <a:cubicBezTo>
                  <a:pt x="841375" y="1022350"/>
                  <a:pt x="847725" y="1028700"/>
                  <a:pt x="847725" y="1028700"/>
                </a:cubicBezTo>
                <a:lnTo>
                  <a:pt x="847725" y="1066800"/>
                </a:lnTo>
                <a:cubicBezTo>
                  <a:pt x="844550" y="1073150"/>
                  <a:pt x="838200" y="1076325"/>
                  <a:pt x="828675" y="1076325"/>
                </a:cubicBezTo>
                <a:lnTo>
                  <a:pt x="809625" y="1076325"/>
                </a:lnTo>
                <a:cubicBezTo>
                  <a:pt x="809625" y="1082675"/>
                  <a:pt x="801687" y="1087438"/>
                  <a:pt x="785812" y="1090613"/>
                </a:cubicBezTo>
                <a:lnTo>
                  <a:pt x="771525" y="1090613"/>
                </a:lnTo>
                <a:cubicBezTo>
                  <a:pt x="765175" y="1090613"/>
                  <a:pt x="749300" y="1090613"/>
                  <a:pt x="723900" y="1090613"/>
                </a:cubicBezTo>
                <a:cubicBezTo>
                  <a:pt x="714375" y="1090613"/>
                  <a:pt x="700087" y="1090613"/>
                  <a:pt x="681037" y="1090613"/>
                </a:cubicBezTo>
                <a:cubicBezTo>
                  <a:pt x="623887" y="1090613"/>
                  <a:pt x="576262" y="1090613"/>
                  <a:pt x="538162" y="1090613"/>
                </a:cubicBezTo>
                <a:cubicBezTo>
                  <a:pt x="534987" y="1090613"/>
                  <a:pt x="531812" y="1089025"/>
                  <a:pt x="528637" y="1085850"/>
                </a:cubicBezTo>
                <a:cubicBezTo>
                  <a:pt x="519112" y="1089025"/>
                  <a:pt x="482600" y="1090613"/>
                  <a:pt x="419100" y="1090613"/>
                </a:cubicBezTo>
                <a:lnTo>
                  <a:pt x="409575" y="1090613"/>
                </a:lnTo>
                <a:cubicBezTo>
                  <a:pt x="355600" y="1090613"/>
                  <a:pt x="285750" y="1103313"/>
                  <a:pt x="200025" y="1128713"/>
                </a:cubicBezTo>
                <a:cubicBezTo>
                  <a:pt x="180975" y="1119188"/>
                  <a:pt x="161925" y="1098550"/>
                  <a:pt x="142875" y="1066800"/>
                </a:cubicBezTo>
                <a:cubicBezTo>
                  <a:pt x="142875" y="1063625"/>
                  <a:pt x="166687" y="1058863"/>
                  <a:pt x="214312" y="1052513"/>
                </a:cubicBezTo>
                <a:cubicBezTo>
                  <a:pt x="214312" y="1036638"/>
                  <a:pt x="274637" y="1027113"/>
                  <a:pt x="395287" y="1023938"/>
                </a:cubicBezTo>
                <a:cubicBezTo>
                  <a:pt x="395287" y="1023938"/>
                  <a:pt x="396875" y="1022350"/>
                  <a:pt x="400050" y="1019175"/>
                </a:cubicBezTo>
                <a:lnTo>
                  <a:pt x="404812" y="1023938"/>
                </a:lnTo>
                <a:cubicBezTo>
                  <a:pt x="477837" y="1020763"/>
                  <a:pt x="519112" y="1017588"/>
                  <a:pt x="528637" y="1014413"/>
                </a:cubicBezTo>
                <a:lnTo>
                  <a:pt x="533400" y="1014413"/>
                </a:lnTo>
                <a:cubicBezTo>
                  <a:pt x="549275" y="1014413"/>
                  <a:pt x="561975" y="1012825"/>
                  <a:pt x="571500" y="1009650"/>
                </a:cubicBezTo>
                <a:cubicBezTo>
                  <a:pt x="584200" y="1006475"/>
                  <a:pt x="601662" y="1004888"/>
                  <a:pt x="623887" y="1004888"/>
                </a:cubicBezTo>
                <a:close/>
                <a:moveTo>
                  <a:pt x="647700" y="862013"/>
                </a:moveTo>
                <a:cubicBezTo>
                  <a:pt x="663575" y="865188"/>
                  <a:pt x="671512" y="871538"/>
                  <a:pt x="671512" y="881063"/>
                </a:cubicBezTo>
                <a:lnTo>
                  <a:pt x="671512" y="914400"/>
                </a:lnTo>
                <a:cubicBezTo>
                  <a:pt x="671512" y="920750"/>
                  <a:pt x="660400" y="925513"/>
                  <a:pt x="638175" y="928688"/>
                </a:cubicBezTo>
                <a:lnTo>
                  <a:pt x="633412" y="928688"/>
                </a:lnTo>
                <a:lnTo>
                  <a:pt x="600075" y="928688"/>
                </a:lnTo>
                <a:cubicBezTo>
                  <a:pt x="574675" y="931863"/>
                  <a:pt x="561975" y="936625"/>
                  <a:pt x="561975" y="942975"/>
                </a:cubicBezTo>
                <a:lnTo>
                  <a:pt x="538162" y="938213"/>
                </a:lnTo>
                <a:lnTo>
                  <a:pt x="514350" y="942975"/>
                </a:lnTo>
                <a:cubicBezTo>
                  <a:pt x="514350" y="939800"/>
                  <a:pt x="512762" y="938213"/>
                  <a:pt x="509587" y="938213"/>
                </a:cubicBezTo>
                <a:cubicBezTo>
                  <a:pt x="509587" y="941388"/>
                  <a:pt x="474662" y="950913"/>
                  <a:pt x="404812" y="966788"/>
                </a:cubicBezTo>
                <a:cubicBezTo>
                  <a:pt x="398462" y="969963"/>
                  <a:pt x="392112" y="971550"/>
                  <a:pt x="385762" y="971550"/>
                </a:cubicBezTo>
                <a:cubicBezTo>
                  <a:pt x="350837" y="971550"/>
                  <a:pt x="320675" y="955675"/>
                  <a:pt x="295275" y="923925"/>
                </a:cubicBezTo>
                <a:lnTo>
                  <a:pt x="300037" y="919163"/>
                </a:lnTo>
                <a:cubicBezTo>
                  <a:pt x="303212" y="919163"/>
                  <a:pt x="304800" y="920750"/>
                  <a:pt x="304800" y="923925"/>
                </a:cubicBezTo>
                <a:cubicBezTo>
                  <a:pt x="336550" y="908050"/>
                  <a:pt x="371475" y="896938"/>
                  <a:pt x="409575" y="890588"/>
                </a:cubicBezTo>
                <a:lnTo>
                  <a:pt x="414337" y="895350"/>
                </a:lnTo>
                <a:cubicBezTo>
                  <a:pt x="417512" y="892175"/>
                  <a:pt x="430212" y="889000"/>
                  <a:pt x="452437" y="885825"/>
                </a:cubicBezTo>
                <a:lnTo>
                  <a:pt x="452437" y="890588"/>
                </a:lnTo>
                <a:cubicBezTo>
                  <a:pt x="458787" y="887413"/>
                  <a:pt x="463550" y="885825"/>
                  <a:pt x="466725" y="885825"/>
                </a:cubicBezTo>
                <a:cubicBezTo>
                  <a:pt x="469900" y="885825"/>
                  <a:pt x="498475" y="879475"/>
                  <a:pt x="552450" y="866775"/>
                </a:cubicBezTo>
                <a:cubicBezTo>
                  <a:pt x="574675" y="866775"/>
                  <a:pt x="606425" y="865188"/>
                  <a:pt x="647700" y="862013"/>
                </a:cubicBezTo>
                <a:close/>
                <a:moveTo>
                  <a:pt x="642937" y="700088"/>
                </a:moveTo>
                <a:cubicBezTo>
                  <a:pt x="668337" y="712788"/>
                  <a:pt x="681037" y="728663"/>
                  <a:pt x="681037" y="747713"/>
                </a:cubicBezTo>
                <a:cubicBezTo>
                  <a:pt x="681037" y="760413"/>
                  <a:pt x="658812" y="769938"/>
                  <a:pt x="614362" y="776288"/>
                </a:cubicBezTo>
                <a:lnTo>
                  <a:pt x="609600" y="781050"/>
                </a:lnTo>
                <a:cubicBezTo>
                  <a:pt x="606425" y="781050"/>
                  <a:pt x="603250" y="781050"/>
                  <a:pt x="600075" y="781050"/>
                </a:cubicBezTo>
                <a:cubicBezTo>
                  <a:pt x="596900" y="781050"/>
                  <a:pt x="592137" y="784225"/>
                  <a:pt x="585787" y="790575"/>
                </a:cubicBezTo>
                <a:cubicBezTo>
                  <a:pt x="573087" y="787400"/>
                  <a:pt x="563562" y="785813"/>
                  <a:pt x="557212" y="785813"/>
                </a:cubicBezTo>
                <a:lnTo>
                  <a:pt x="538162" y="790575"/>
                </a:lnTo>
                <a:lnTo>
                  <a:pt x="533400" y="790575"/>
                </a:lnTo>
                <a:cubicBezTo>
                  <a:pt x="533400" y="787400"/>
                  <a:pt x="533400" y="785813"/>
                  <a:pt x="533400" y="785813"/>
                </a:cubicBezTo>
                <a:lnTo>
                  <a:pt x="528637" y="785813"/>
                </a:lnTo>
                <a:lnTo>
                  <a:pt x="514350" y="785813"/>
                </a:lnTo>
                <a:cubicBezTo>
                  <a:pt x="508000" y="785813"/>
                  <a:pt x="477837" y="793750"/>
                  <a:pt x="423862" y="809625"/>
                </a:cubicBezTo>
                <a:cubicBezTo>
                  <a:pt x="423862" y="809625"/>
                  <a:pt x="423862" y="808038"/>
                  <a:pt x="423862" y="804863"/>
                </a:cubicBezTo>
                <a:lnTo>
                  <a:pt x="419100" y="809625"/>
                </a:lnTo>
                <a:cubicBezTo>
                  <a:pt x="415925" y="809625"/>
                  <a:pt x="412750" y="808038"/>
                  <a:pt x="409575" y="804863"/>
                </a:cubicBezTo>
                <a:cubicBezTo>
                  <a:pt x="403225" y="808038"/>
                  <a:pt x="398462" y="809625"/>
                  <a:pt x="395287" y="809625"/>
                </a:cubicBezTo>
                <a:lnTo>
                  <a:pt x="390525" y="809625"/>
                </a:lnTo>
                <a:cubicBezTo>
                  <a:pt x="381000" y="812800"/>
                  <a:pt x="368300" y="814388"/>
                  <a:pt x="352425" y="814388"/>
                </a:cubicBezTo>
                <a:cubicBezTo>
                  <a:pt x="330200" y="814388"/>
                  <a:pt x="312737" y="798513"/>
                  <a:pt x="300037" y="766763"/>
                </a:cubicBezTo>
                <a:cubicBezTo>
                  <a:pt x="300037" y="766763"/>
                  <a:pt x="304800" y="763588"/>
                  <a:pt x="314325" y="757238"/>
                </a:cubicBezTo>
                <a:lnTo>
                  <a:pt x="319087" y="757238"/>
                </a:lnTo>
                <a:cubicBezTo>
                  <a:pt x="325437" y="763588"/>
                  <a:pt x="330200" y="766763"/>
                  <a:pt x="333375" y="766763"/>
                </a:cubicBezTo>
                <a:cubicBezTo>
                  <a:pt x="349250" y="757238"/>
                  <a:pt x="368300" y="749300"/>
                  <a:pt x="390525" y="742950"/>
                </a:cubicBezTo>
                <a:cubicBezTo>
                  <a:pt x="393700" y="742950"/>
                  <a:pt x="395287" y="744538"/>
                  <a:pt x="395287" y="747713"/>
                </a:cubicBezTo>
                <a:cubicBezTo>
                  <a:pt x="433387" y="741363"/>
                  <a:pt x="457200" y="738188"/>
                  <a:pt x="466725" y="738188"/>
                </a:cubicBezTo>
                <a:lnTo>
                  <a:pt x="476250" y="738188"/>
                </a:lnTo>
                <a:lnTo>
                  <a:pt x="481012" y="742950"/>
                </a:lnTo>
                <a:cubicBezTo>
                  <a:pt x="481012" y="736600"/>
                  <a:pt x="482600" y="733425"/>
                  <a:pt x="485775" y="733425"/>
                </a:cubicBezTo>
                <a:lnTo>
                  <a:pt x="490537" y="733425"/>
                </a:lnTo>
                <a:cubicBezTo>
                  <a:pt x="493712" y="733425"/>
                  <a:pt x="495300" y="735013"/>
                  <a:pt x="495300" y="738188"/>
                </a:cubicBezTo>
                <a:cubicBezTo>
                  <a:pt x="501650" y="735013"/>
                  <a:pt x="506412" y="733425"/>
                  <a:pt x="509587" y="733425"/>
                </a:cubicBezTo>
                <a:cubicBezTo>
                  <a:pt x="582612" y="714375"/>
                  <a:pt x="620712" y="704850"/>
                  <a:pt x="623887" y="704850"/>
                </a:cubicBezTo>
                <a:lnTo>
                  <a:pt x="638175" y="709613"/>
                </a:lnTo>
                <a:cubicBezTo>
                  <a:pt x="638175" y="703263"/>
                  <a:pt x="639762" y="700088"/>
                  <a:pt x="642937" y="700088"/>
                </a:cubicBezTo>
                <a:close/>
                <a:moveTo>
                  <a:pt x="404812" y="0"/>
                </a:moveTo>
                <a:cubicBezTo>
                  <a:pt x="420687" y="3175"/>
                  <a:pt x="441325" y="23813"/>
                  <a:pt x="466725" y="61913"/>
                </a:cubicBezTo>
                <a:cubicBezTo>
                  <a:pt x="498475" y="93663"/>
                  <a:pt x="514350" y="131763"/>
                  <a:pt x="514350" y="176213"/>
                </a:cubicBezTo>
                <a:cubicBezTo>
                  <a:pt x="508000" y="198438"/>
                  <a:pt x="485775" y="223838"/>
                  <a:pt x="447675" y="252413"/>
                </a:cubicBezTo>
                <a:cubicBezTo>
                  <a:pt x="447675" y="252413"/>
                  <a:pt x="441325" y="260350"/>
                  <a:pt x="428625" y="276225"/>
                </a:cubicBezTo>
                <a:lnTo>
                  <a:pt x="428625" y="280988"/>
                </a:lnTo>
                <a:cubicBezTo>
                  <a:pt x="485775" y="274638"/>
                  <a:pt x="515937" y="269875"/>
                  <a:pt x="519112" y="266700"/>
                </a:cubicBezTo>
                <a:cubicBezTo>
                  <a:pt x="525462" y="269875"/>
                  <a:pt x="528637" y="273050"/>
                  <a:pt x="528637" y="276225"/>
                </a:cubicBezTo>
                <a:lnTo>
                  <a:pt x="585787" y="266700"/>
                </a:lnTo>
                <a:lnTo>
                  <a:pt x="590550" y="271463"/>
                </a:lnTo>
                <a:cubicBezTo>
                  <a:pt x="609600" y="265113"/>
                  <a:pt x="619125" y="260350"/>
                  <a:pt x="619125" y="257175"/>
                </a:cubicBezTo>
                <a:lnTo>
                  <a:pt x="619125" y="252413"/>
                </a:lnTo>
                <a:cubicBezTo>
                  <a:pt x="609600" y="201613"/>
                  <a:pt x="604837" y="168275"/>
                  <a:pt x="604837" y="152400"/>
                </a:cubicBezTo>
                <a:lnTo>
                  <a:pt x="614362" y="147638"/>
                </a:lnTo>
                <a:cubicBezTo>
                  <a:pt x="630237" y="176213"/>
                  <a:pt x="646112" y="195263"/>
                  <a:pt x="661987" y="204788"/>
                </a:cubicBezTo>
                <a:cubicBezTo>
                  <a:pt x="661987" y="211138"/>
                  <a:pt x="674687" y="234950"/>
                  <a:pt x="700087" y="276225"/>
                </a:cubicBezTo>
                <a:cubicBezTo>
                  <a:pt x="709612" y="301625"/>
                  <a:pt x="714375" y="315913"/>
                  <a:pt x="714375" y="319088"/>
                </a:cubicBezTo>
                <a:lnTo>
                  <a:pt x="709612" y="333375"/>
                </a:lnTo>
                <a:cubicBezTo>
                  <a:pt x="715962" y="349250"/>
                  <a:pt x="719137" y="371475"/>
                  <a:pt x="719137" y="400050"/>
                </a:cubicBezTo>
                <a:cubicBezTo>
                  <a:pt x="719137" y="403225"/>
                  <a:pt x="715962" y="406400"/>
                  <a:pt x="709612" y="409575"/>
                </a:cubicBezTo>
                <a:cubicBezTo>
                  <a:pt x="700087" y="393700"/>
                  <a:pt x="681037" y="381000"/>
                  <a:pt x="652462" y="371475"/>
                </a:cubicBezTo>
                <a:cubicBezTo>
                  <a:pt x="639762" y="327025"/>
                  <a:pt x="630237" y="303213"/>
                  <a:pt x="623887" y="300038"/>
                </a:cubicBezTo>
                <a:cubicBezTo>
                  <a:pt x="604837" y="322263"/>
                  <a:pt x="593725" y="333375"/>
                  <a:pt x="590550" y="333375"/>
                </a:cubicBezTo>
                <a:cubicBezTo>
                  <a:pt x="504825" y="361950"/>
                  <a:pt x="461962" y="381000"/>
                  <a:pt x="461962" y="390525"/>
                </a:cubicBezTo>
                <a:cubicBezTo>
                  <a:pt x="484187" y="431800"/>
                  <a:pt x="496887" y="463550"/>
                  <a:pt x="500062" y="485775"/>
                </a:cubicBezTo>
                <a:lnTo>
                  <a:pt x="504825" y="485775"/>
                </a:lnTo>
                <a:lnTo>
                  <a:pt x="514350" y="485775"/>
                </a:lnTo>
                <a:lnTo>
                  <a:pt x="514350" y="471488"/>
                </a:lnTo>
                <a:cubicBezTo>
                  <a:pt x="511175" y="455613"/>
                  <a:pt x="509587" y="446088"/>
                  <a:pt x="509587" y="442913"/>
                </a:cubicBezTo>
                <a:cubicBezTo>
                  <a:pt x="509587" y="436563"/>
                  <a:pt x="511175" y="433388"/>
                  <a:pt x="514350" y="433388"/>
                </a:cubicBezTo>
                <a:cubicBezTo>
                  <a:pt x="514350" y="442913"/>
                  <a:pt x="533400" y="455613"/>
                  <a:pt x="571500" y="471488"/>
                </a:cubicBezTo>
                <a:cubicBezTo>
                  <a:pt x="622300" y="458788"/>
                  <a:pt x="700087" y="450850"/>
                  <a:pt x="804862" y="447675"/>
                </a:cubicBezTo>
                <a:lnTo>
                  <a:pt x="804862" y="452438"/>
                </a:lnTo>
                <a:lnTo>
                  <a:pt x="814387" y="447675"/>
                </a:lnTo>
                <a:lnTo>
                  <a:pt x="828675" y="447675"/>
                </a:lnTo>
                <a:cubicBezTo>
                  <a:pt x="844550" y="447675"/>
                  <a:pt x="858837" y="442913"/>
                  <a:pt x="871537" y="433388"/>
                </a:cubicBezTo>
                <a:cubicBezTo>
                  <a:pt x="909637" y="442913"/>
                  <a:pt x="927100" y="463550"/>
                  <a:pt x="923925" y="495300"/>
                </a:cubicBezTo>
                <a:cubicBezTo>
                  <a:pt x="923925" y="514350"/>
                  <a:pt x="900112" y="523875"/>
                  <a:pt x="852487" y="523875"/>
                </a:cubicBezTo>
                <a:cubicBezTo>
                  <a:pt x="842962" y="523875"/>
                  <a:pt x="831850" y="523875"/>
                  <a:pt x="819150" y="523875"/>
                </a:cubicBezTo>
                <a:cubicBezTo>
                  <a:pt x="777875" y="533400"/>
                  <a:pt x="744537" y="539750"/>
                  <a:pt x="719137" y="542925"/>
                </a:cubicBezTo>
                <a:cubicBezTo>
                  <a:pt x="712787" y="542925"/>
                  <a:pt x="698500" y="544513"/>
                  <a:pt x="676275" y="547688"/>
                </a:cubicBezTo>
                <a:lnTo>
                  <a:pt x="676275" y="557213"/>
                </a:lnTo>
                <a:cubicBezTo>
                  <a:pt x="676275" y="563563"/>
                  <a:pt x="717550" y="587375"/>
                  <a:pt x="800100" y="628650"/>
                </a:cubicBezTo>
                <a:cubicBezTo>
                  <a:pt x="809625" y="628650"/>
                  <a:pt x="847725" y="658813"/>
                  <a:pt x="914400" y="719138"/>
                </a:cubicBezTo>
                <a:cubicBezTo>
                  <a:pt x="952500" y="744538"/>
                  <a:pt x="974725" y="760413"/>
                  <a:pt x="981075" y="766763"/>
                </a:cubicBezTo>
                <a:cubicBezTo>
                  <a:pt x="993775" y="769938"/>
                  <a:pt x="1006475" y="788988"/>
                  <a:pt x="1019175" y="823913"/>
                </a:cubicBezTo>
                <a:cubicBezTo>
                  <a:pt x="1022350" y="827088"/>
                  <a:pt x="1023937" y="830263"/>
                  <a:pt x="1023937" y="833438"/>
                </a:cubicBezTo>
                <a:lnTo>
                  <a:pt x="1023937" y="838200"/>
                </a:lnTo>
                <a:cubicBezTo>
                  <a:pt x="1020762" y="844550"/>
                  <a:pt x="1009650" y="850900"/>
                  <a:pt x="990600" y="857250"/>
                </a:cubicBezTo>
                <a:cubicBezTo>
                  <a:pt x="984250" y="857250"/>
                  <a:pt x="981075" y="855663"/>
                  <a:pt x="981075" y="852488"/>
                </a:cubicBezTo>
                <a:cubicBezTo>
                  <a:pt x="977900" y="852488"/>
                  <a:pt x="976312" y="854075"/>
                  <a:pt x="976312" y="857250"/>
                </a:cubicBezTo>
                <a:lnTo>
                  <a:pt x="966787" y="852488"/>
                </a:lnTo>
                <a:lnTo>
                  <a:pt x="962025" y="852488"/>
                </a:lnTo>
                <a:cubicBezTo>
                  <a:pt x="927100" y="858838"/>
                  <a:pt x="893762" y="871538"/>
                  <a:pt x="862012" y="890588"/>
                </a:cubicBezTo>
                <a:lnTo>
                  <a:pt x="852487" y="890588"/>
                </a:lnTo>
                <a:cubicBezTo>
                  <a:pt x="830262" y="890588"/>
                  <a:pt x="808037" y="874713"/>
                  <a:pt x="785812" y="842963"/>
                </a:cubicBezTo>
                <a:cubicBezTo>
                  <a:pt x="763587" y="823913"/>
                  <a:pt x="735012" y="781050"/>
                  <a:pt x="700087" y="714375"/>
                </a:cubicBezTo>
                <a:cubicBezTo>
                  <a:pt x="687387" y="698500"/>
                  <a:pt x="660400" y="666750"/>
                  <a:pt x="619125" y="619125"/>
                </a:cubicBezTo>
                <a:cubicBezTo>
                  <a:pt x="600075" y="584200"/>
                  <a:pt x="581025" y="563563"/>
                  <a:pt x="561975" y="557213"/>
                </a:cubicBezTo>
                <a:cubicBezTo>
                  <a:pt x="530225" y="557213"/>
                  <a:pt x="487362" y="565150"/>
                  <a:pt x="433387" y="581025"/>
                </a:cubicBezTo>
                <a:cubicBezTo>
                  <a:pt x="411162" y="596900"/>
                  <a:pt x="392112" y="620713"/>
                  <a:pt x="376237" y="652463"/>
                </a:cubicBezTo>
                <a:cubicBezTo>
                  <a:pt x="366712" y="649288"/>
                  <a:pt x="322262" y="692150"/>
                  <a:pt x="242887" y="781050"/>
                </a:cubicBezTo>
                <a:cubicBezTo>
                  <a:pt x="214312" y="809625"/>
                  <a:pt x="179387" y="849313"/>
                  <a:pt x="138112" y="900113"/>
                </a:cubicBezTo>
                <a:lnTo>
                  <a:pt x="71437" y="942975"/>
                </a:lnTo>
                <a:cubicBezTo>
                  <a:pt x="61912" y="942975"/>
                  <a:pt x="50800" y="952500"/>
                  <a:pt x="38100" y="971550"/>
                </a:cubicBezTo>
                <a:cubicBezTo>
                  <a:pt x="15875" y="968375"/>
                  <a:pt x="4762" y="954088"/>
                  <a:pt x="4762" y="928688"/>
                </a:cubicBezTo>
                <a:cubicBezTo>
                  <a:pt x="14287" y="922338"/>
                  <a:pt x="25400" y="917575"/>
                  <a:pt x="38100" y="914400"/>
                </a:cubicBezTo>
                <a:cubicBezTo>
                  <a:pt x="57150" y="898525"/>
                  <a:pt x="76200" y="879475"/>
                  <a:pt x="95250" y="857250"/>
                </a:cubicBezTo>
                <a:cubicBezTo>
                  <a:pt x="123825" y="835025"/>
                  <a:pt x="177800" y="771525"/>
                  <a:pt x="257175" y="666750"/>
                </a:cubicBezTo>
                <a:lnTo>
                  <a:pt x="290512" y="604838"/>
                </a:lnTo>
                <a:cubicBezTo>
                  <a:pt x="287337" y="601663"/>
                  <a:pt x="282575" y="600075"/>
                  <a:pt x="276225" y="600075"/>
                </a:cubicBezTo>
                <a:cubicBezTo>
                  <a:pt x="254000" y="606425"/>
                  <a:pt x="219075" y="614363"/>
                  <a:pt x="171450" y="623888"/>
                </a:cubicBezTo>
                <a:cubicBezTo>
                  <a:pt x="171450" y="627063"/>
                  <a:pt x="150812" y="631825"/>
                  <a:pt x="109537" y="638175"/>
                </a:cubicBezTo>
                <a:cubicBezTo>
                  <a:pt x="109537" y="641350"/>
                  <a:pt x="106362" y="644525"/>
                  <a:pt x="100012" y="647700"/>
                </a:cubicBezTo>
                <a:lnTo>
                  <a:pt x="76200" y="642938"/>
                </a:lnTo>
                <a:lnTo>
                  <a:pt x="57150" y="642938"/>
                </a:lnTo>
                <a:cubicBezTo>
                  <a:pt x="50800" y="633413"/>
                  <a:pt x="33337" y="620713"/>
                  <a:pt x="4762" y="604838"/>
                </a:cubicBezTo>
                <a:lnTo>
                  <a:pt x="0" y="600075"/>
                </a:lnTo>
                <a:cubicBezTo>
                  <a:pt x="0" y="600075"/>
                  <a:pt x="14287" y="592138"/>
                  <a:pt x="42862" y="576263"/>
                </a:cubicBezTo>
                <a:lnTo>
                  <a:pt x="52387" y="576263"/>
                </a:lnTo>
                <a:cubicBezTo>
                  <a:pt x="71437" y="569913"/>
                  <a:pt x="85725" y="565150"/>
                  <a:pt x="95250" y="561975"/>
                </a:cubicBezTo>
                <a:cubicBezTo>
                  <a:pt x="95250" y="561975"/>
                  <a:pt x="95250" y="563563"/>
                  <a:pt x="95250" y="566738"/>
                </a:cubicBezTo>
                <a:lnTo>
                  <a:pt x="328612" y="519113"/>
                </a:lnTo>
                <a:lnTo>
                  <a:pt x="357187" y="519113"/>
                </a:lnTo>
                <a:cubicBezTo>
                  <a:pt x="373062" y="481013"/>
                  <a:pt x="381000" y="460375"/>
                  <a:pt x="381000" y="457200"/>
                </a:cubicBezTo>
                <a:cubicBezTo>
                  <a:pt x="365125" y="463550"/>
                  <a:pt x="355600" y="468313"/>
                  <a:pt x="352425" y="471488"/>
                </a:cubicBezTo>
                <a:lnTo>
                  <a:pt x="328612" y="466725"/>
                </a:lnTo>
                <a:lnTo>
                  <a:pt x="319087" y="466725"/>
                </a:lnTo>
                <a:cubicBezTo>
                  <a:pt x="319087" y="463550"/>
                  <a:pt x="301625" y="446088"/>
                  <a:pt x="266700" y="414338"/>
                </a:cubicBezTo>
                <a:cubicBezTo>
                  <a:pt x="254000" y="414338"/>
                  <a:pt x="239712" y="400050"/>
                  <a:pt x="223837" y="371475"/>
                </a:cubicBezTo>
                <a:lnTo>
                  <a:pt x="223837" y="366713"/>
                </a:lnTo>
                <a:cubicBezTo>
                  <a:pt x="223837" y="363538"/>
                  <a:pt x="238125" y="357188"/>
                  <a:pt x="266700" y="347663"/>
                </a:cubicBezTo>
                <a:cubicBezTo>
                  <a:pt x="298450" y="246063"/>
                  <a:pt x="323850" y="184150"/>
                  <a:pt x="342900" y="161925"/>
                </a:cubicBezTo>
                <a:cubicBezTo>
                  <a:pt x="368300" y="127000"/>
                  <a:pt x="385762" y="95250"/>
                  <a:pt x="395287" y="66675"/>
                </a:cubicBezTo>
                <a:lnTo>
                  <a:pt x="395287" y="61913"/>
                </a:lnTo>
                <a:lnTo>
                  <a:pt x="395287" y="52388"/>
                </a:lnTo>
                <a:lnTo>
                  <a:pt x="400050" y="42863"/>
                </a:lnTo>
                <a:lnTo>
                  <a:pt x="395287" y="95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891021-BD2B-4CA9-AFDF-1D456BA6A099}"/>
              </a:ext>
            </a:extLst>
          </p:cNvPr>
          <p:cNvSpPr txBox="1"/>
          <p:nvPr/>
        </p:nvSpPr>
        <p:spPr>
          <a:xfrm>
            <a:off x="7621944" y="2146619"/>
            <a:ext cx="1157288" cy="1128712"/>
          </a:xfrm>
          <a:custGeom>
            <a:avLst/>
            <a:gdLst/>
            <a:ahLst/>
            <a:cxnLst/>
            <a:rect l="l" t="t" r="r" b="b"/>
            <a:pathLst>
              <a:path w="1157288" h="1128712">
                <a:moveTo>
                  <a:pt x="576263" y="714375"/>
                </a:moveTo>
                <a:cubicBezTo>
                  <a:pt x="579438" y="714375"/>
                  <a:pt x="581025" y="715962"/>
                  <a:pt x="581025" y="719137"/>
                </a:cubicBezTo>
                <a:lnTo>
                  <a:pt x="576263" y="719137"/>
                </a:lnTo>
                <a:close/>
                <a:moveTo>
                  <a:pt x="914400" y="300037"/>
                </a:moveTo>
                <a:cubicBezTo>
                  <a:pt x="889000" y="300037"/>
                  <a:pt x="876300" y="311150"/>
                  <a:pt x="876300" y="333375"/>
                </a:cubicBezTo>
                <a:cubicBezTo>
                  <a:pt x="873125" y="355600"/>
                  <a:pt x="868363" y="368300"/>
                  <a:pt x="862013" y="371475"/>
                </a:cubicBezTo>
                <a:cubicBezTo>
                  <a:pt x="862013" y="384175"/>
                  <a:pt x="866775" y="392112"/>
                  <a:pt x="876300" y="395287"/>
                </a:cubicBezTo>
                <a:lnTo>
                  <a:pt x="885825" y="395287"/>
                </a:lnTo>
                <a:cubicBezTo>
                  <a:pt x="889000" y="395287"/>
                  <a:pt x="900113" y="392112"/>
                  <a:pt x="919163" y="385762"/>
                </a:cubicBezTo>
                <a:lnTo>
                  <a:pt x="919163" y="376237"/>
                </a:lnTo>
                <a:cubicBezTo>
                  <a:pt x="912813" y="376237"/>
                  <a:pt x="909638" y="374650"/>
                  <a:pt x="909638" y="371475"/>
                </a:cubicBezTo>
                <a:cubicBezTo>
                  <a:pt x="909638" y="361950"/>
                  <a:pt x="914400" y="355600"/>
                  <a:pt x="923925" y="352425"/>
                </a:cubicBezTo>
                <a:cubicBezTo>
                  <a:pt x="923925" y="342900"/>
                  <a:pt x="923925" y="338137"/>
                  <a:pt x="923925" y="338137"/>
                </a:cubicBezTo>
                <a:lnTo>
                  <a:pt x="923925" y="333375"/>
                </a:lnTo>
                <a:cubicBezTo>
                  <a:pt x="923925" y="327025"/>
                  <a:pt x="925513" y="323850"/>
                  <a:pt x="928688" y="323850"/>
                </a:cubicBezTo>
                <a:cubicBezTo>
                  <a:pt x="928688" y="307975"/>
                  <a:pt x="923925" y="300037"/>
                  <a:pt x="914400" y="300037"/>
                </a:cubicBezTo>
                <a:close/>
                <a:moveTo>
                  <a:pt x="219075" y="185737"/>
                </a:moveTo>
                <a:cubicBezTo>
                  <a:pt x="219075" y="192087"/>
                  <a:pt x="231775" y="206375"/>
                  <a:pt x="257175" y="228600"/>
                </a:cubicBezTo>
                <a:cubicBezTo>
                  <a:pt x="311150" y="269875"/>
                  <a:pt x="338138" y="296862"/>
                  <a:pt x="338138" y="309562"/>
                </a:cubicBezTo>
                <a:cubicBezTo>
                  <a:pt x="334963" y="312737"/>
                  <a:pt x="331788" y="314325"/>
                  <a:pt x="328613" y="314325"/>
                </a:cubicBezTo>
                <a:lnTo>
                  <a:pt x="328613" y="323850"/>
                </a:lnTo>
                <a:lnTo>
                  <a:pt x="347663" y="333375"/>
                </a:lnTo>
                <a:cubicBezTo>
                  <a:pt x="382588" y="323850"/>
                  <a:pt x="407988" y="314325"/>
                  <a:pt x="423863" y="304800"/>
                </a:cubicBezTo>
                <a:lnTo>
                  <a:pt x="428625" y="304800"/>
                </a:lnTo>
                <a:cubicBezTo>
                  <a:pt x="428625" y="304800"/>
                  <a:pt x="428625" y="306387"/>
                  <a:pt x="428625" y="309562"/>
                </a:cubicBezTo>
                <a:lnTo>
                  <a:pt x="438150" y="304800"/>
                </a:lnTo>
                <a:lnTo>
                  <a:pt x="471488" y="304800"/>
                </a:lnTo>
                <a:cubicBezTo>
                  <a:pt x="474663" y="304800"/>
                  <a:pt x="476250" y="307975"/>
                  <a:pt x="476250" y="314325"/>
                </a:cubicBezTo>
                <a:cubicBezTo>
                  <a:pt x="476250" y="339725"/>
                  <a:pt x="446088" y="358775"/>
                  <a:pt x="385763" y="371475"/>
                </a:cubicBezTo>
                <a:cubicBezTo>
                  <a:pt x="363538" y="377825"/>
                  <a:pt x="341313" y="385762"/>
                  <a:pt x="319088" y="395287"/>
                </a:cubicBezTo>
                <a:cubicBezTo>
                  <a:pt x="319088" y="411162"/>
                  <a:pt x="317500" y="427037"/>
                  <a:pt x="314325" y="442912"/>
                </a:cubicBezTo>
                <a:cubicBezTo>
                  <a:pt x="314325" y="458787"/>
                  <a:pt x="319088" y="466725"/>
                  <a:pt x="328613" y="466725"/>
                </a:cubicBezTo>
                <a:cubicBezTo>
                  <a:pt x="344488" y="460375"/>
                  <a:pt x="352425" y="457200"/>
                  <a:pt x="352425" y="457200"/>
                </a:cubicBezTo>
                <a:cubicBezTo>
                  <a:pt x="365125" y="454025"/>
                  <a:pt x="373063" y="452437"/>
                  <a:pt x="376238" y="452437"/>
                </a:cubicBezTo>
                <a:cubicBezTo>
                  <a:pt x="376238" y="455612"/>
                  <a:pt x="377825" y="457200"/>
                  <a:pt x="381000" y="457200"/>
                </a:cubicBezTo>
                <a:cubicBezTo>
                  <a:pt x="381000" y="447675"/>
                  <a:pt x="396875" y="441325"/>
                  <a:pt x="428625" y="438150"/>
                </a:cubicBezTo>
                <a:cubicBezTo>
                  <a:pt x="428625" y="434975"/>
                  <a:pt x="430213" y="433387"/>
                  <a:pt x="433388" y="433387"/>
                </a:cubicBezTo>
                <a:lnTo>
                  <a:pt x="461963" y="433387"/>
                </a:lnTo>
                <a:cubicBezTo>
                  <a:pt x="465138" y="433387"/>
                  <a:pt x="466725" y="434975"/>
                  <a:pt x="466725" y="438150"/>
                </a:cubicBezTo>
                <a:cubicBezTo>
                  <a:pt x="460375" y="466725"/>
                  <a:pt x="454025" y="481012"/>
                  <a:pt x="447675" y="481012"/>
                </a:cubicBezTo>
                <a:lnTo>
                  <a:pt x="338138" y="509587"/>
                </a:lnTo>
                <a:cubicBezTo>
                  <a:pt x="309563" y="519112"/>
                  <a:pt x="295275" y="527050"/>
                  <a:pt x="295275" y="533400"/>
                </a:cubicBezTo>
                <a:cubicBezTo>
                  <a:pt x="295275" y="542925"/>
                  <a:pt x="292100" y="549275"/>
                  <a:pt x="285750" y="552450"/>
                </a:cubicBezTo>
                <a:lnTo>
                  <a:pt x="285750" y="557212"/>
                </a:lnTo>
                <a:cubicBezTo>
                  <a:pt x="285750" y="566737"/>
                  <a:pt x="285750" y="576262"/>
                  <a:pt x="285750" y="585787"/>
                </a:cubicBezTo>
                <a:cubicBezTo>
                  <a:pt x="285750" y="588962"/>
                  <a:pt x="285750" y="593725"/>
                  <a:pt x="285750" y="600075"/>
                </a:cubicBezTo>
                <a:lnTo>
                  <a:pt x="295275" y="604837"/>
                </a:lnTo>
                <a:lnTo>
                  <a:pt x="309563" y="604837"/>
                </a:lnTo>
                <a:cubicBezTo>
                  <a:pt x="315913" y="601662"/>
                  <a:pt x="347663" y="593725"/>
                  <a:pt x="404813" y="581025"/>
                </a:cubicBezTo>
                <a:lnTo>
                  <a:pt x="404813" y="585787"/>
                </a:lnTo>
                <a:cubicBezTo>
                  <a:pt x="433388" y="576262"/>
                  <a:pt x="450850" y="569912"/>
                  <a:pt x="457200" y="566737"/>
                </a:cubicBezTo>
                <a:lnTo>
                  <a:pt x="471488" y="566737"/>
                </a:lnTo>
                <a:cubicBezTo>
                  <a:pt x="481013" y="566737"/>
                  <a:pt x="495300" y="565150"/>
                  <a:pt x="514350" y="561975"/>
                </a:cubicBezTo>
                <a:lnTo>
                  <a:pt x="514350" y="566737"/>
                </a:lnTo>
                <a:cubicBezTo>
                  <a:pt x="498475" y="592137"/>
                  <a:pt x="482600" y="604837"/>
                  <a:pt x="466725" y="604837"/>
                </a:cubicBezTo>
                <a:cubicBezTo>
                  <a:pt x="438150" y="623887"/>
                  <a:pt x="401638" y="636587"/>
                  <a:pt x="357188" y="642937"/>
                </a:cubicBezTo>
                <a:cubicBezTo>
                  <a:pt x="328613" y="646112"/>
                  <a:pt x="314325" y="654050"/>
                  <a:pt x="314325" y="666750"/>
                </a:cubicBezTo>
                <a:cubicBezTo>
                  <a:pt x="336550" y="704850"/>
                  <a:pt x="347663" y="731837"/>
                  <a:pt x="347663" y="747712"/>
                </a:cubicBezTo>
                <a:cubicBezTo>
                  <a:pt x="328613" y="760412"/>
                  <a:pt x="319088" y="769937"/>
                  <a:pt x="319088" y="776287"/>
                </a:cubicBezTo>
                <a:cubicBezTo>
                  <a:pt x="315913" y="782637"/>
                  <a:pt x="287338" y="800100"/>
                  <a:pt x="233363" y="828675"/>
                </a:cubicBezTo>
                <a:lnTo>
                  <a:pt x="204788" y="847725"/>
                </a:lnTo>
                <a:lnTo>
                  <a:pt x="204788" y="852487"/>
                </a:lnTo>
                <a:lnTo>
                  <a:pt x="209550" y="852487"/>
                </a:lnTo>
                <a:cubicBezTo>
                  <a:pt x="314325" y="830262"/>
                  <a:pt x="379413" y="811212"/>
                  <a:pt x="404813" y="795337"/>
                </a:cubicBezTo>
                <a:lnTo>
                  <a:pt x="414338" y="795337"/>
                </a:lnTo>
                <a:cubicBezTo>
                  <a:pt x="414338" y="788987"/>
                  <a:pt x="415925" y="785812"/>
                  <a:pt x="419100" y="785812"/>
                </a:cubicBezTo>
                <a:lnTo>
                  <a:pt x="409575" y="728662"/>
                </a:lnTo>
                <a:cubicBezTo>
                  <a:pt x="409575" y="728662"/>
                  <a:pt x="409575" y="723900"/>
                  <a:pt x="409575" y="714375"/>
                </a:cubicBezTo>
                <a:lnTo>
                  <a:pt x="409575" y="690562"/>
                </a:lnTo>
                <a:lnTo>
                  <a:pt x="414338" y="685800"/>
                </a:lnTo>
                <a:cubicBezTo>
                  <a:pt x="414338" y="695325"/>
                  <a:pt x="425450" y="709612"/>
                  <a:pt x="447675" y="728662"/>
                </a:cubicBezTo>
                <a:cubicBezTo>
                  <a:pt x="482600" y="788987"/>
                  <a:pt x="500063" y="825500"/>
                  <a:pt x="500063" y="838200"/>
                </a:cubicBezTo>
                <a:cubicBezTo>
                  <a:pt x="493713" y="857250"/>
                  <a:pt x="482600" y="869950"/>
                  <a:pt x="466725" y="876300"/>
                </a:cubicBezTo>
                <a:cubicBezTo>
                  <a:pt x="441325" y="873125"/>
                  <a:pt x="428625" y="860425"/>
                  <a:pt x="428625" y="838200"/>
                </a:cubicBezTo>
                <a:lnTo>
                  <a:pt x="428625" y="823912"/>
                </a:lnTo>
                <a:cubicBezTo>
                  <a:pt x="428625" y="814387"/>
                  <a:pt x="427038" y="809625"/>
                  <a:pt x="423863" y="809625"/>
                </a:cubicBezTo>
                <a:lnTo>
                  <a:pt x="414338" y="809625"/>
                </a:lnTo>
                <a:cubicBezTo>
                  <a:pt x="411163" y="809625"/>
                  <a:pt x="393700" y="822325"/>
                  <a:pt x="361950" y="847725"/>
                </a:cubicBezTo>
                <a:cubicBezTo>
                  <a:pt x="355600" y="847725"/>
                  <a:pt x="346075" y="855662"/>
                  <a:pt x="333375" y="871537"/>
                </a:cubicBezTo>
                <a:cubicBezTo>
                  <a:pt x="330200" y="871537"/>
                  <a:pt x="319088" y="884237"/>
                  <a:pt x="300038" y="909637"/>
                </a:cubicBezTo>
                <a:cubicBezTo>
                  <a:pt x="274638" y="912812"/>
                  <a:pt x="252413" y="928687"/>
                  <a:pt x="233363" y="957262"/>
                </a:cubicBezTo>
                <a:cubicBezTo>
                  <a:pt x="230188" y="957262"/>
                  <a:pt x="220663" y="962025"/>
                  <a:pt x="204788" y="971550"/>
                </a:cubicBezTo>
                <a:lnTo>
                  <a:pt x="190500" y="971550"/>
                </a:lnTo>
                <a:cubicBezTo>
                  <a:pt x="158750" y="942975"/>
                  <a:pt x="127000" y="914400"/>
                  <a:pt x="95250" y="885825"/>
                </a:cubicBezTo>
                <a:lnTo>
                  <a:pt x="85725" y="876300"/>
                </a:lnTo>
                <a:cubicBezTo>
                  <a:pt x="95250" y="869950"/>
                  <a:pt x="103188" y="866775"/>
                  <a:pt x="109538" y="866775"/>
                </a:cubicBezTo>
                <a:lnTo>
                  <a:pt x="109538" y="871537"/>
                </a:lnTo>
                <a:lnTo>
                  <a:pt x="114300" y="866775"/>
                </a:lnTo>
                <a:lnTo>
                  <a:pt x="119063" y="866775"/>
                </a:lnTo>
                <a:cubicBezTo>
                  <a:pt x="125413" y="866775"/>
                  <a:pt x="130175" y="868362"/>
                  <a:pt x="133350" y="871537"/>
                </a:cubicBezTo>
                <a:cubicBezTo>
                  <a:pt x="149225" y="871537"/>
                  <a:pt x="171450" y="835025"/>
                  <a:pt x="200025" y="762000"/>
                </a:cubicBezTo>
                <a:cubicBezTo>
                  <a:pt x="203200" y="758825"/>
                  <a:pt x="214313" y="741362"/>
                  <a:pt x="233363" y="709612"/>
                </a:cubicBezTo>
                <a:cubicBezTo>
                  <a:pt x="236538" y="709612"/>
                  <a:pt x="238125" y="706437"/>
                  <a:pt x="238125" y="700087"/>
                </a:cubicBezTo>
                <a:lnTo>
                  <a:pt x="238125" y="690562"/>
                </a:lnTo>
                <a:cubicBezTo>
                  <a:pt x="238125" y="687387"/>
                  <a:pt x="236538" y="685800"/>
                  <a:pt x="233363" y="685800"/>
                </a:cubicBezTo>
                <a:cubicBezTo>
                  <a:pt x="217488" y="695325"/>
                  <a:pt x="195263" y="704850"/>
                  <a:pt x="166688" y="714375"/>
                </a:cubicBezTo>
                <a:cubicBezTo>
                  <a:pt x="147638" y="730250"/>
                  <a:pt x="131763" y="738187"/>
                  <a:pt x="119063" y="738187"/>
                </a:cubicBezTo>
                <a:cubicBezTo>
                  <a:pt x="119063" y="738187"/>
                  <a:pt x="112713" y="742950"/>
                  <a:pt x="100013" y="752475"/>
                </a:cubicBezTo>
                <a:cubicBezTo>
                  <a:pt x="93663" y="752475"/>
                  <a:pt x="74613" y="739775"/>
                  <a:pt x="42863" y="714375"/>
                </a:cubicBezTo>
                <a:cubicBezTo>
                  <a:pt x="14288" y="701675"/>
                  <a:pt x="0" y="692150"/>
                  <a:pt x="0" y="685800"/>
                </a:cubicBezTo>
                <a:cubicBezTo>
                  <a:pt x="3175" y="676275"/>
                  <a:pt x="6350" y="671512"/>
                  <a:pt x="9525" y="671512"/>
                </a:cubicBezTo>
                <a:lnTo>
                  <a:pt x="23813" y="676275"/>
                </a:lnTo>
                <a:cubicBezTo>
                  <a:pt x="84138" y="660400"/>
                  <a:pt x="133350" y="649287"/>
                  <a:pt x="171450" y="642937"/>
                </a:cubicBezTo>
                <a:cubicBezTo>
                  <a:pt x="215900" y="633412"/>
                  <a:pt x="238125" y="625475"/>
                  <a:pt x="238125" y="619125"/>
                </a:cubicBezTo>
                <a:cubicBezTo>
                  <a:pt x="231775" y="619125"/>
                  <a:pt x="227013" y="606425"/>
                  <a:pt x="223838" y="581025"/>
                </a:cubicBezTo>
                <a:lnTo>
                  <a:pt x="223838" y="576262"/>
                </a:lnTo>
                <a:lnTo>
                  <a:pt x="223838" y="566737"/>
                </a:lnTo>
                <a:cubicBezTo>
                  <a:pt x="223838" y="563562"/>
                  <a:pt x="225425" y="555625"/>
                  <a:pt x="228600" y="542925"/>
                </a:cubicBezTo>
                <a:cubicBezTo>
                  <a:pt x="225425" y="536575"/>
                  <a:pt x="223838" y="527050"/>
                  <a:pt x="223838" y="514350"/>
                </a:cubicBezTo>
                <a:cubicBezTo>
                  <a:pt x="223838" y="511175"/>
                  <a:pt x="223838" y="508000"/>
                  <a:pt x="223838" y="504825"/>
                </a:cubicBezTo>
                <a:cubicBezTo>
                  <a:pt x="214313" y="438150"/>
                  <a:pt x="209550" y="357187"/>
                  <a:pt x="209550" y="261937"/>
                </a:cubicBezTo>
                <a:cubicBezTo>
                  <a:pt x="206375" y="261937"/>
                  <a:pt x="204788" y="255587"/>
                  <a:pt x="204788" y="242887"/>
                </a:cubicBezTo>
                <a:lnTo>
                  <a:pt x="204788" y="238125"/>
                </a:lnTo>
                <a:lnTo>
                  <a:pt x="200025" y="209550"/>
                </a:lnTo>
                <a:lnTo>
                  <a:pt x="204788" y="195262"/>
                </a:lnTo>
                <a:cubicBezTo>
                  <a:pt x="204788" y="195262"/>
                  <a:pt x="204788" y="193675"/>
                  <a:pt x="204788" y="190500"/>
                </a:cubicBezTo>
                <a:cubicBezTo>
                  <a:pt x="211138" y="187325"/>
                  <a:pt x="215900" y="185737"/>
                  <a:pt x="219075" y="185737"/>
                </a:cubicBezTo>
                <a:close/>
                <a:moveTo>
                  <a:pt x="728663" y="23812"/>
                </a:moveTo>
                <a:lnTo>
                  <a:pt x="733425" y="23812"/>
                </a:lnTo>
                <a:lnTo>
                  <a:pt x="747713" y="28575"/>
                </a:lnTo>
                <a:cubicBezTo>
                  <a:pt x="747713" y="25400"/>
                  <a:pt x="747713" y="23812"/>
                  <a:pt x="747713" y="23812"/>
                </a:cubicBezTo>
                <a:cubicBezTo>
                  <a:pt x="750888" y="36512"/>
                  <a:pt x="757238" y="42862"/>
                  <a:pt x="766763" y="42862"/>
                </a:cubicBezTo>
                <a:lnTo>
                  <a:pt x="766763" y="57150"/>
                </a:lnTo>
                <a:lnTo>
                  <a:pt x="781050" y="57150"/>
                </a:lnTo>
                <a:cubicBezTo>
                  <a:pt x="800100" y="73025"/>
                  <a:pt x="819150" y="95250"/>
                  <a:pt x="838200" y="123825"/>
                </a:cubicBezTo>
                <a:cubicBezTo>
                  <a:pt x="850900" y="146050"/>
                  <a:pt x="866775" y="158750"/>
                  <a:pt x="885825" y="161925"/>
                </a:cubicBezTo>
                <a:lnTo>
                  <a:pt x="890588" y="161925"/>
                </a:lnTo>
                <a:cubicBezTo>
                  <a:pt x="903288" y="155575"/>
                  <a:pt x="925513" y="134937"/>
                  <a:pt x="957263" y="100012"/>
                </a:cubicBezTo>
                <a:cubicBezTo>
                  <a:pt x="960438" y="100012"/>
                  <a:pt x="962025" y="101600"/>
                  <a:pt x="962025" y="104775"/>
                </a:cubicBezTo>
                <a:cubicBezTo>
                  <a:pt x="962025" y="107950"/>
                  <a:pt x="955675" y="122237"/>
                  <a:pt x="942975" y="147637"/>
                </a:cubicBezTo>
                <a:cubicBezTo>
                  <a:pt x="946150" y="150812"/>
                  <a:pt x="947738" y="153987"/>
                  <a:pt x="947738" y="157162"/>
                </a:cubicBezTo>
                <a:cubicBezTo>
                  <a:pt x="935038" y="160337"/>
                  <a:pt x="917575" y="171450"/>
                  <a:pt x="895350" y="190500"/>
                </a:cubicBezTo>
                <a:cubicBezTo>
                  <a:pt x="892175" y="190500"/>
                  <a:pt x="890588" y="187325"/>
                  <a:pt x="890588" y="180975"/>
                </a:cubicBezTo>
                <a:lnTo>
                  <a:pt x="885825" y="180975"/>
                </a:lnTo>
                <a:cubicBezTo>
                  <a:pt x="876300" y="187325"/>
                  <a:pt x="868363" y="190500"/>
                  <a:pt x="862013" y="190500"/>
                </a:cubicBezTo>
                <a:lnTo>
                  <a:pt x="862013" y="204787"/>
                </a:lnTo>
                <a:lnTo>
                  <a:pt x="876300" y="204787"/>
                </a:lnTo>
                <a:lnTo>
                  <a:pt x="876300" y="209550"/>
                </a:lnTo>
                <a:cubicBezTo>
                  <a:pt x="863600" y="209550"/>
                  <a:pt x="857250" y="211137"/>
                  <a:pt x="857250" y="214312"/>
                </a:cubicBezTo>
                <a:cubicBezTo>
                  <a:pt x="860425" y="220662"/>
                  <a:pt x="865188" y="223837"/>
                  <a:pt x="871538" y="223837"/>
                </a:cubicBezTo>
                <a:lnTo>
                  <a:pt x="871538" y="214312"/>
                </a:lnTo>
                <a:lnTo>
                  <a:pt x="876300" y="214312"/>
                </a:lnTo>
                <a:lnTo>
                  <a:pt x="876300" y="219075"/>
                </a:lnTo>
                <a:cubicBezTo>
                  <a:pt x="863600" y="231775"/>
                  <a:pt x="857250" y="239712"/>
                  <a:pt x="857250" y="242887"/>
                </a:cubicBezTo>
                <a:lnTo>
                  <a:pt x="862013" y="252412"/>
                </a:lnTo>
                <a:cubicBezTo>
                  <a:pt x="858838" y="255587"/>
                  <a:pt x="857250" y="258762"/>
                  <a:pt x="857250" y="261937"/>
                </a:cubicBezTo>
                <a:cubicBezTo>
                  <a:pt x="869950" y="271462"/>
                  <a:pt x="881063" y="276225"/>
                  <a:pt x="890588" y="276225"/>
                </a:cubicBezTo>
                <a:lnTo>
                  <a:pt x="909638" y="271462"/>
                </a:lnTo>
                <a:cubicBezTo>
                  <a:pt x="912813" y="274637"/>
                  <a:pt x="915988" y="276225"/>
                  <a:pt x="919163" y="276225"/>
                </a:cubicBezTo>
                <a:cubicBezTo>
                  <a:pt x="919163" y="269875"/>
                  <a:pt x="920750" y="266700"/>
                  <a:pt x="923925" y="266700"/>
                </a:cubicBezTo>
                <a:lnTo>
                  <a:pt x="947738" y="266700"/>
                </a:lnTo>
                <a:lnTo>
                  <a:pt x="966788" y="204787"/>
                </a:lnTo>
                <a:cubicBezTo>
                  <a:pt x="979488" y="169862"/>
                  <a:pt x="989013" y="147637"/>
                  <a:pt x="995363" y="138112"/>
                </a:cubicBezTo>
                <a:lnTo>
                  <a:pt x="995363" y="128587"/>
                </a:lnTo>
                <a:cubicBezTo>
                  <a:pt x="989013" y="128587"/>
                  <a:pt x="985838" y="128587"/>
                  <a:pt x="985838" y="128587"/>
                </a:cubicBezTo>
                <a:lnTo>
                  <a:pt x="990600" y="114300"/>
                </a:lnTo>
                <a:cubicBezTo>
                  <a:pt x="984250" y="101600"/>
                  <a:pt x="981075" y="93662"/>
                  <a:pt x="981075" y="90487"/>
                </a:cubicBezTo>
                <a:lnTo>
                  <a:pt x="995363" y="90487"/>
                </a:lnTo>
                <a:cubicBezTo>
                  <a:pt x="1008063" y="90487"/>
                  <a:pt x="1023938" y="111125"/>
                  <a:pt x="1042988" y="152400"/>
                </a:cubicBezTo>
                <a:lnTo>
                  <a:pt x="1100138" y="238125"/>
                </a:lnTo>
                <a:cubicBezTo>
                  <a:pt x="1100138" y="244475"/>
                  <a:pt x="1109663" y="247650"/>
                  <a:pt x="1128713" y="247650"/>
                </a:cubicBezTo>
                <a:cubicBezTo>
                  <a:pt x="1131888" y="247650"/>
                  <a:pt x="1135063" y="246062"/>
                  <a:pt x="1138238" y="242887"/>
                </a:cubicBezTo>
                <a:cubicBezTo>
                  <a:pt x="1150938" y="246062"/>
                  <a:pt x="1157288" y="249237"/>
                  <a:pt x="1157288" y="252412"/>
                </a:cubicBezTo>
                <a:lnTo>
                  <a:pt x="1157288" y="257175"/>
                </a:lnTo>
                <a:cubicBezTo>
                  <a:pt x="1157288" y="260350"/>
                  <a:pt x="1149350" y="266700"/>
                  <a:pt x="1133475" y="276225"/>
                </a:cubicBezTo>
                <a:lnTo>
                  <a:pt x="1128713" y="280987"/>
                </a:lnTo>
                <a:lnTo>
                  <a:pt x="1114425" y="276225"/>
                </a:lnTo>
                <a:lnTo>
                  <a:pt x="1100138" y="276225"/>
                </a:lnTo>
                <a:lnTo>
                  <a:pt x="1057275" y="338137"/>
                </a:lnTo>
                <a:cubicBezTo>
                  <a:pt x="1041400" y="347662"/>
                  <a:pt x="1011238" y="358775"/>
                  <a:pt x="966788" y="371475"/>
                </a:cubicBezTo>
                <a:cubicBezTo>
                  <a:pt x="966788" y="396875"/>
                  <a:pt x="938213" y="419100"/>
                  <a:pt x="881063" y="438150"/>
                </a:cubicBezTo>
                <a:cubicBezTo>
                  <a:pt x="877888" y="444500"/>
                  <a:pt x="876300" y="452437"/>
                  <a:pt x="876300" y="461962"/>
                </a:cubicBezTo>
                <a:cubicBezTo>
                  <a:pt x="876300" y="465137"/>
                  <a:pt x="876300" y="468312"/>
                  <a:pt x="876300" y="471487"/>
                </a:cubicBezTo>
                <a:cubicBezTo>
                  <a:pt x="876300" y="477837"/>
                  <a:pt x="876300" y="482600"/>
                  <a:pt x="876300" y="485775"/>
                </a:cubicBezTo>
                <a:lnTo>
                  <a:pt x="876300" y="495300"/>
                </a:lnTo>
                <a:cubicBezTo>
                  <a:pt x="879475" y="508000"/>
                  <a:pt x="882650" y="514350"/>
                  <a:pt x="885825" y="514350"/>
                </a:cubicBezTo>
                <a:cubicBezTo>
                  <a:pt x="892175" y="514350"/>
                  <a:pt x="895350" y="512762"/>
                  <a:pt x="895350" y="509587"/>
                </a:cubicBezTo>
                <a:lnTo>
                  <a:pt x="909638" y="514350"/>
                </a:lnTo>
                <a:lnTo>
                  <a:pt x="919163" y="514350"/>
                </a:lnTo>
                <a:cubicBezTo>
                  <a:pt x="925513" y="508000"/>
                  <a:pt x="931863" y="504825"/>
                  <a:pt x="938213" y="504825"/>
                </a:cubicBezTo>
                <a:lnTo>
                  <a:pt x="962025" y="504825"/>
                </a:lnTo>
                <a:lnTo>
                  <a:pt x="966788" y="495300"/>
                </a:lnTo>
                <a:lnTo>
                  <a:pt x="971550" y="495300"/>
                </a:lnTo>
                <a:cubicBezTo>
                  <a:pt x="974725" y="498475"/>
                  <a:pt x="976313" y="501650"/>
                  <a:pt x="976313" y="504825"/>
                </a:cubicBezTo>
                <a:cubicBezTo>
                  <a:pt x="966788" y="542925"/>
                  <a:pt x="949325" y="561975"/>
                  <a:pt x="923925" y="561975"/>
                </a:cubicBezTo>
                <a:cubicBezTo>
                  <a:pt x="914400" y="561975"/>
                  <a:pt x="906463" y="563562"/>
                  <a:pt x="900113" y="566737"/>
                </a:cubicBezTo>
                <a:cubicBezTo>
                  <a:pt x="893763" y="563562"/>
                  <a:pt x="885825" y="561975"/>
                  <a:pt x="876300" y="561975"/>
                </a:cubicBezTo>
                <a:lnTo>
                  <a:pt x="876300" y="566737"/>
                </a:lnTo>
                <a:lnTo>
                  <a:pt x="876300" y="571500"/>
                </a:lnTo>
                <a:lnTo>
                  <a:pt x="876300" y="590550"/>
                </a:lnTo>
                <a:cubicBezTo>
                  <a:pt x="873125" y="590550"/>
                  <a:pt x="871538" y="593725"/>
                  <a:pt x="871538" y="600075"/>
                </a:cubicBezTo>
                <a:lnTo>
                  <a:pt x="871538" y="633412"/>
                </a:lnTo>
                <a:cubicBezTo>
                  <a:pt x="874713" y="636587"/>
                  <a:pt x="876300" y="641350"/>
                  <a:pt x="876300" y="647700"/>
                </a:cubicBezTo>
                <a:lnTo>
                  <a:pt x="904875" y="647700"/>
                </a:lnTo>
                <a:cubicBezTo>
                  <a:pt x="908050" y="647700"/>
                  <a:pt x="911225" y="646112"/>
                  <a:pt x="914400" y="642937"/>
                </a:cubicBezTo>
                <a:cubicBezTo>
                  <a:pt x="917575" y="646112"/>
                  <a:pt x="920750" y="647700"/>
                  <a:pt x="923925" y="647700"/>
                </a:cubicBezTo>
                <a:cubicBezTo>
                  <a:pt x="923925" y="644525"/>
                  <a:pt x="933450" y="641350"/>
                  <a:pt x="952500" y="638175"/>
                </a:cubicBezTo>
                <a:cubicBezTo>
                  <a:pt x="958850" y="641350"/>
                  <a:pt x="962025" y="642937"/>
                  <a:pt x="962025" y="642937"/>
                </a:cubicBezTo>
                <a:cubicBezTo>
                  <a:pt x="968375" y="639762"/>
                  <a:pt x="977900" y="638175"/>
                  <a:pt x="990600" y="638175"/>
                </a:cubicBezTo>
                <a:lnTo>
                  <a:pt x="1014413" y="638175"/>
                </a:lnTo>
                <a:cubicBezTo>
                  <a:pt x="1020763" y="638175"/>
                  <a:pt x="1023938" y="639762"/>
                  <a:pt x="1023938" y="642937"/>
                </a:cubicBezTo>
                <a:lnTo>
                  <a:pt x="1023938" y="647700"/>
                </a:lnTo>
                <a:cubicBezTo>
                  <a:pt x="1014413" y="654050"/>
                  <a:pt x="1008063" y="663575"/>
                  <a:pt x="1004888" y="676275"/>
                </a:cubicBezTo>
                <a:cubicBezTo>
                  <a:pt x="989013" y="685800"/>
                  <a:pt x="976313" y="690562"/>
                  <a:pt x="966788" y="690562"/>
                </a:cubicBezTo>
                <a:cubicBezTo>
                  <a:pt x="931863" y="687387"/>
                  <a:pt x="903288" y="685800"/>
                  <a:pt x="881063" y="685800"/>
                </a:cubicBezTo>
                <a:lnTo>
                  <a:pt x="876300" y="690562"/>
                </a:lnTo>
                <a:lnTo>
                  <a:pt x="876300" y="723900"/>
                </a:lnTo>
                <a:cubicBezTo>
                  <a:pt x="876300" y="727075"/>
                  <a:pt x="874713" y="728662"/>
                  <a:pt x="871538" y="728662"/>
                </a:cubicBezTo>
                <a:lnTo>
                  <a:pt x="876300" y="747712"/>
                </a:lnTo>
                <a:lnTo>
                  <a:pt x="876300" y="766762"/>
                </a:lnTo>
                <a:cubicBezTo>
                  <a:pt x="876300" y="769937"/>
                  <a:pt x="874713" y="771525"/>
                  <a:pt x="871538" y="771525"/>
                </a:cubicBezTo>
                <a:lnTo>
                  <a:pt x="876300" y="776287"/>
                </a:lnTo>
                <a:cubicBezTo>
                  <a:pt x="876300" y="788987"/>
                  <a:pt x="874713" y="795337"/>
                  <a:pt x="871538" y="795337"/>
                </a:cubicBezTo>
                <a:cubicBezTo>
                  <a:pt x="871538" y="801687"/>
                  <a:pt x="871538" y="806450"/>
                  <a:pt x="871538" y="809625"/>
                </a:cubicBezTo>
                <a:cubicBezTo>
                  <a:pt x="871538" y="815975"/>
                  <a:pt x="871538" y="820737"/>
                  <a:pt x="871538" y="823912"/>
                </a:cubicBezTo>
                <a:cubicBezTo>
                  <a:pt x="871538" y="836612"/>
                  <a:pt x="871538" y="846137"/>
                  <a:pt x="871538" y="852487"/>
                </a:cubicBezTo>
                <a:lnTo>
                  <a:pt x="871538" y="862012"/>
                </a:lnTo>
                <a:cubicBezTo>
                  <a:pt x="865188" y="865187"/>
                  <a:pt x="860425" y="881062"/>
                  <a:pt x="857250" y="909637"/>
                </a:cubicBezTo>
                <a:cubicBezTo>
                  <a:pt x="860425" y="909637"/>
                  <a:pt x="862013" y="909637"/>
                  <a:pt x="862013" y="909637"/>
                </a:cubicBezTo>
                <a:cubicBezTo>
                  <a:pt x="858838" y="909637"/>
                  <a:pt x="854075" y="914400"/>
                  <a:pt x="847725" y="923925"/>
                </a:cubicBezTo>
                <a:cubicBezTo>
                  <a:pt x="850900" y="927100"/>
                  <a:pt x="852488" y="930275"/>
                  <a:pt x="852488" y="933450"/>
                </a:cubicBezTo>
                <a:cubicBezTo>
                  <a:pt x="849313" y="939800"/>
                  <a:pt x="846138" y="942975"/>
                  <a:pt x="842963" y="942975"/>
                </a:cubicBezTo>
                <a:lnTo>
                  <a:pt x="847725" y="952500"/>
                </a:lnTo>
                <a:cubicBezTo>
                  <a:pt x="841375" y="1006475"/>
                  <a:pt x="833438" y="1052512"/>
                  <a:pt x="823913" y="1090612"/>
                </a:cubicBezTo>
                <a:cubicBezTo>
                  <a:pt x="814388" y="1103312"/>
                  <a:pt x="809625" y="1112837"/>
                  <a:pt x="809625" y="1119187"/>
                </a:cubicBezTo>
                <a:cubicBezTo>
                  <a:pt x="803275" y="1125537"/>
                  <a:pt x="796925" y="1128712"/>
                  <a:pt x="790575" y="1128712"/>
                </a:cubicBezTo>
                <a:cubicBezTo>
                  <a:pt x="784225" y="1077912"/>
                  <a:pt x="773113" y="1019175"/>
                  <a:pt x="757238" y="952500"/>
                </a:cubicBezTo>
                <a:cubicBezTo>
                  <a:pt x="760413" y="949325"/>
                  <a:pt x="762000" y="946150"/>
                  <a:pt x="762000" y="942975"/>
                </a:cubicBezTo>
                <a:cubicBezTo>
                  <a:pt x="758825" y="942975"/>
                  <a:pt x="754063" y="930275"/>
                  <a:pt x="747713" y="904875"/>
                </a:cubicBezTo>
                <a:cubicBezTo>
                  <a:pt x="750888" y="901700"/>
                  <a:pt x="752475" y="896937"/>
                  <a:pt x="752475" y="890587"/>
                </a:cubicBezTo>
                <a:cubicBezTo>
                  <a:pt x="749300" y="887412"/>
                  <a:pt x="746125" y="881062"/>
                  <a:pt x="742950" y="871537"/>
                </a:cubicBezTo>
                <a:cubicBezTo>
                  <a:pt x="739775" y="871537"/>
                  <a:pt x="738188" y="869950"/>
                  <a:pt x="738188" y="866775"/>
                </a:cubicBezTo>
                <a:lnTo>
                  <a:pt x="742950" y="847725"/>
                </a:lnTo>
                <a:lnTo>
                  <a:pt x="733425" y="814387"/>
                </a:lnTo>
                <a:lnTo>
                  <a:pt x="733425" y="809625"/>
                </a:lnTo>
                <a:cubicBezTo>
                  <a:pt x="733425" y="746125"/>
                  <a:pt x="727075" y="714375"/>
                  <a:pt x="714375" y="714375"/>
                </a:cubicBezTo>
                <a:lnTo>
                  <a:pt x="704850" y="719137"/>
                </a:lnTo>
                <a:lnTo>
                  <a:pt x="690563" y="714375"/>
                </a:lnTo>
                <a:lnTo>
                  <a:pt x="638175" y="728662"/>
                </a:lnTo>
                <a:cubicBezTo>
                  <a:pt x="600075" y="728662"/>
                  <a:pt x="581025" y="725487"/>
                  <a:pt x="581025" y="719137"/>
                </a:cubicBezTo>
                <a:lnTo>
                  <a:pt x="590550" y="714375"/>
                </a:lnTo>
                <a:cubicBezTo>
                  <a:pt x="590550" y="714375"/>
                  <a:pt x="592138" y="714375"/>
                  <a:pt x="595313" y="714375"/>
                </a:cubicBezTo>
                <a:cubicBezTo>
                  <a:pt x="595313" y="711200"/>
                  <a:pt x="614363" y="703262"/>
                  <a:pt x="652463" y="690562"/>
                </a:cubicBezTo>
                <a:cubicBezTo>
                  <a:pt x="703263" y="681037"/>
                  <a:pt x="728663" y="673100"/>
                  <a:pt x="728663" y="666750"/>
                </a:cubicBezTo>
                <a:cubicBezTo>
                  <a:pt x="728663" y="612775"/>
                  <a:pt x="722313" y="585787"/>
                  <a:pt x="709613" y="585787"/>
                </a:cubicBezTo>
                <a:cubicBezTo>
                  <a:pt x="706438" y="585787"/>
                  <a:pt x="703263" y="584200"/>
                  <a:pt x="700088" y="581025"/>
                </a:cubicBezTo>
                <a:cubicBezTo>
                  <a:pt x="687388" y="587375"/>
                  <a:pt x="677863" y="590550"/>
                  <a:pt x="671513" y="590550"/>
                </a:cubicBezTo>
                <a:lnTo>
                  <a:pt x="666750" y="581025"/>
                </a:lnTo>
                <a:cubicBezTo>
                  <a:pt x="666750" y="577850"/>
                  <a:pt x="677863" y="574675"/>
                  <a:pt x="700088" y="571500"/>
                </a:cubicBezTo>
                <a:cubicBezTo>
                  <a:pt x="700088" y="568325"/>
                  <a:pt x="703263" y="565150"/>
                  <a:pt x="709613" y="561975"/>
                </a:cubicBezTo>
                <a:lnTo>
                  <a:pt x="723900" y="561975"/>
                </a:lnTo>
                <a:cubicBezTo>
                  <a:pt x="723900" y="501650"/>
                  <a:pt x="717550" y="471487"/>
                  <a:pt x="704850" y="471487"/>
                </a:cubicBezTo>
                <a:cubicBezTo>
                  <a:pt x="685800" y="471487"/>
                  <a:pt x="660400" y="469900"/>
                  <a:pt x="628650" y="466725"/>
                </a:cubicBezTo>
                <a:lnTo>
                  <a:pt x="628650" y="457200"/>
                </a:lnTo>
                <a:cubicBezTo>
                  <a:pt x="635000" y="457200"/>
                  <a:pt x="642938" y="455612"/>
                  <a:pt x="652463" y="452437"/>
                </a:cubicBezTo>
                <a:lnTo>
                  <a:pt x="652463" y="457200"/>
                </a:lnTo>
                <a:cubicBezTo>
                  <a:pt x="665163" y="454025"/>
                  <a:pt x="674688" y="449262"/>
                  <a:pt x="681038" y="442912"/>
                </a:cubicBezTo>
                <a:cubicBezTo>
                  <a:pt x="684213" y="446087"/>
                  <a:pt x="687388" y="447675"/>
                  <a:pt x="690563" y="447675"/>
                </a:cubicBezTo>
                <a:cubicBezTo>
                  <a:pt x="690563" y="441325"/>
                  <a:pt x="692150" y="438150"/>
                  <a:pt x="695325" y="438150"/>
                </a:cubicBezTo>
                <a:lnTo>
                  <a:pt x="700088" y="442912"/>
                </a:lnTo>
                <a:cubicBezTo>
                  <a:pt x="703263" y="439737"/>
                  <a:pt x="708025" y="438150"/>
                  <a:pt x="714375" y="438150"/>
                </a:cubicBezTo>
                <a:cubicBezTo>
                  <a:pt x="714375" y="425450"/>
                  <a:pt x="714375" y="415925"/>
                  <a:pt x="714375" y="409575"/>
                </a:cubicBezTo>
                <a:lnTo>
                  <a:pt x="714375" y="390525"/>
                </a:lnTo>
                <a:cubicBezTo>
                  <a:pt x="714375" y="387350"/>
                  <a:pt x="712788" y="381000"/>
                  <a:pt x="709613" y="371475"/>
                </a:cubicBezTo>
                <a:cubicBezTo>
                  <a:pt x="712788" y="368300"/>
                  <a:pt x="714375" y="365125"/>
                  <a:pt x="714375" y="361950"/>
                </a:cubicBezTo>
                <a:lnTo>
                  <a:pt x="714375" y="357187"/>
                </a:lnTo>
                <a:cubicBezTo>
                  <a:pt x="708025" y="357187"/>
                  <a:pt x="701675" y="354012"/>
                  <a:pt x="695325" y="347662"/>
                </a:cubicBezTo>
                <a:cubicBezTo>
                  <a:pt x="641350" y="366712"/>
                  <a:pt x="606425" y="376237"/>
                  <a:pt x="590550" y="376237"/>
                </a:cubicBezTo>
                <a:lnTo>
                  <a:pt x="561975" y="376237"/>
                </a:lnTo>
                <a:cubicBezTo>
                  <a:pt x="542925" y="373062"/>
                  <a:pt x="530225" y="368300"/>
                  <a:pt x="523875" y="361950"/>
                </a:cubicBezTo>
                <a:cubicBezTo>
                  <a:pt x="523875" y="358775"/>
                  <a:pt x="525463" y="357187"/>
                  <a:pt x="528638" y="357187"/>
                </a:cubicBezTo>
                <a:lnTo>
                  <a:pt x="523875" y="342900"/>
                </a:lnTo>
                <a:lnTo>
                  <a:pt x="523875" y="338137"/>
                </a:lnTo>
                <a:cubicBezTo>
                  <a:pt x="542925" y="341312"/>
                  <a:pt x="560388" y="342900"/>
                  <a:pt x="576263" y="342900"/>
                </a:cubicBezTo>
                <a:lnTo>
                  <a:pt x="585788" y="342900"/>
                </a:lnTo>
                <a:cubicBezTo>
                  <a:pt x="592138" y="336550"/>
                  <a:pt x="600075" y="333375"/>
                  <a:pt x="609600" y="333375"/>
                </a:cubicBezTo>
                <a:cubicBezTo>
                  <a:pt x="619125" y="336550"/>
                  <a:pt x="627063" y="338137"/>
                  <a:pt x="633413" y="338137"/>
                </a:cubicBezTo>
                <a:lnTo>
                  <a:pt x="638175" y="338137"/>
                </a:lnTo>
                <a:lnTo>
                  <a:pt x="642938" y="338137"/>
                </a:lnTo>
                <a:lnTo>
                  <a:pt x="652463" y="319087"/>
                </a:lnTo>
                <a:cubicBezTo>
                  <a:pt x="655638" y="319087"/>
                  <a:pt x="657225" y="320675"/>
                  <a:pt x="657225" y="323850"/>
                </a:cubicBezTo>
                <a:lnTo>
                  <a:pt x="661988" y="323850"/>
                </a:lnTo>
                <a:cubicBezTo>
                  <a:pt x="693738" y="311150"/>
                  <a:pt x="711200" y="303212"/>
                  <a:pt x="714375" y="300037"/>
                </a:cubicBezTo>
                <a:cubicBezTo>
                  <a:pt x="714375" y="242887"/>
                  <a:pt x="709613" y="214312"/>
                  <a:pt x="700088" y="214312"/>
                </a:cubicBezTo>
                <a:cubicBezTo>
                  <a:pt x="696913" y="214312"/>
                  <a:pt x="690563" y="212725"/>
                  <a:pt x="681038" y="209550"/>
                </a:cubicBezTo>
                <a:cubicBezTo>
                  <a:pt x="681038" y="215900"/>
                  <a:pt x="668338" y="219075"/>
                  <a:pt x="642938" y="219075"/>
                </a:cubicBezTo>
                <a:lnTo>
                  <a:pt x="638175" y="219075"/>
                </a:lnTo>
                <a:lnTo>
                  <a:pt x="628650" y="214312"/>
                </a:lnTo>
                <a:lnTo>
                  <a:pt x="638175" y="204787"/>
                </a:lnTo>
                <a:lnTo>
                  <a:pt x="642938" y="209550"/>
                </a:lnTo>
                <a:lnTo>
                  <a:pt x="652463" y="209550"/>
                </a:lnTo>
                <a:cubicBezTo>
                  <a:pt x="652463" y="200025"/>
                  <a:pt x="663575" y="193675"/>
                  <a:pt x="685800" y="190500"/>
                </a:cubicBezTo>
                <a:cubicBezTo>
                  <a:pt x="704850" y="187325"/>
                  <a:pt x="714375" y="179387"/>
                  <a:pt x="714375" y="166687"/>
                </a:cubicBezTo>
                <a:lnTo>
                  <a:pt x="714375" y="152400"/>
                </a:lnTo>
                <a:lnTo>
                  <a:pt x="714375" y="138112"/>
                </a:lnTo>
                <a:cubicBezTo>
                  <a:pt x="714375" y="138112"/>
                  <a:pt x="717550" y="125412"/>
                  <a:pt x="723900" y="100012"/>
                </a:cubicBezTo>
                <a:lnTo>
                  <a:pt x="719138" y="90487"/>
                </a:lnTo>
                <a:cubicBezTo>
                  <a:pt x="728663" y="74612"/>
                  <a:pt x="733425" y="66675"/>
                  <a:pt x="733425" y="66675"/>
                </a:cubicBezTo>
                <a:lnTo>
                  <a:pt x="733425" y="33337"/>
                </a:lnTo>
                <a:close/>
                <a:moveTo>
                  <a:pt x="485775" y="0"/>
                </a:moveTo>
                <a:lnTo>
                  <a:pt x="490538" y="0"/>
                </a:lnTo>
                <a:lnTo>
                  <a:pt x="490538" y="19050"/>
                </a:lnTo>
                <a:cubicBezTo>
                  <a:pt x="515938" y="73025"/>
                  <a:pt x="528638" y="107950"/>
                  <a:pt x="528638" y="123825"/>
                </a:cubicBezTo>
                <a:lnTo>
                  <a:pt x="528638" y="147637"/>
                </a:lnTo>
                <a:cubicBezTo>
                  <a:pt x="531813" y="147637"/>
                  <a:pt x="533400" y="149225"/>
                  <a:pt x="533400" y="152400"/>
                </a:cubicBezTo>
                <a:cubicBezTo>
                  <a:pt x="530225" y="152400"/>
                  <a:pt x="522288" y="165100"/>
                  <a:pt x="509588" y="190500"/>
                </a:cubicBezTo>
                <a:cubicBezTo>
                  <a:pt x="503238" y="190500"/>
                  <a:pt x="496888" y="192087"/>
                  <a:pt x="490538" y="195262"/>
                </a:cubicBezTo>
                <a:lnTo>
                  <a:pt x="457200" y="190500"/>
                </a:lnTo>
                <a:cubicBezTo>
                  <a:pt x="447675" y="193675"/>
                  <a:pt x="441325" y="195262"/>
                  <a:pt x="438150" y="195262"/>
                </a:cubicBezTo>
                <a:cubicBezTo>
                  <a:pt x="434975" y="195262"/>
                  <a:pt x="431800" y="193675"/>
                  <a:pt x="428625" y="190500"/>
                </a:cubicBezTo>
                <a:cubicBezTo>
                  <a:pt x="412750" y="193675"/>
                  <a:pt x="400050" y="195262"/>
                  <a:pt x="390525" y="195262"/>
                </a:cubicBezTo>
                <a:lnTo>
                  <a:pt x="376238" y="190500"/>
                </a:lnTo>
                <a:cubicBezTo>
                  <a:pt x="341313" y="200025"/>
                  <a:pt x="320675" y="204787"/>
                  <a:pt x="314325" y="204787"/>
                </a:cubicBezTo>
                <a:lnTo>
                  <a:pt x="314325" y="200025"/>
                </a:lnTo>
                <a:cubicBezTo>
                  <a:pt x="323850" y="190500"/>
                  <a:pt x="328613" y="184150"/>
                  <a:pt x="328613" y="180975"/>
                </a:cubicBezTo>
                <a:cubicBezTo>
                  <a:pt x="360363" y="136525"/>
                  <a:pt x="381000" y="114300"/>
                  <a:pt x="390525" y="114300"/>
                </a:cubicBezTo>
                <a:cubicBezTo>
                  <a:pt x="393700" y="114300"/>
                  <a:pt x="401638" y="106362"/>
                  <a:pt x="414338" y="90487"/>
                </a:cubicBezTo>
                <a:cubicBezTo>
                  <a:pt x="442913" y="68262"/>
                  <a:pt x="457200" y="55562"/>
                  <a:pt x="457200" y="52387"/>
                </a:cubicBezTo>
                <a:cubicBezTo>
                  <a:pt x="457200" y="46037"/>
                  <a:pt x="463550" y="36512"/>
                  <a:pt x="476250" y="23812"/>
                </a:cubicBezTo>
                <a:cubicBezTo>
                  <a:pt x="476250" y="7937"/>
                  <a:pt x="479425" y="0"/>
                  <a:pt x="485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B2A173-47D8-4EB0-AC6B-E27CD99EDBBC}"/>
              </a:ext>
            </a:extLst>
          </p:cNvPr>
          <p:cNvSpPr txBox="1"/>
          <p:nvPr/>
        </p:nvSpPr>
        <p:spPr>
          <a:xfrm>
            <a:off x="9730474" y="2146619"/>
            <a:ext cx="1066800" cy="1053108"/>
          </a:xfrm>
          <a:custGeom>
            <a:avLst/>
            <a:gdLst/>
            <a:ahLst/>
            <a:cxnLst/>
            <a:rect l="l" t="t" r="r" b="b"/>
            <a:pathLst>
              <a:path w="1066800" h="1053108">
                <a:moveTo>
                  <a:pt x="266700" y="767358"/>
                </a:moveTo>
                <a:lnTo>
                  <a:pt x="261938" y="786408"/>
                </a:lnTo>
                <a:lnTo>
                  <a:pt x="266700" y="786408"/>
                </a:lnTo>
                <a:lnTo>
                  <a:pt x="266700" y="772121"/>
                </a:lnTo>
                <a:close/>
                <a:moveTo>
                  <a:pt x="261938" y="743546"/>
                </a:moveTo>
                <a:cubicBezTo>
                  <a:pt x="261938" y="749896"/>
                  <a:pt x="263525" y="753071"/>
                  <a:pt x="266700" y="753071"/>
                </a:cubicBezTo>
                <a:lnTo>
                  <a:pt x="266700" y="743546"/>
                </a:lnTo>
                <a:close/>
                <a:moveTo>
                  <a:pt x="852488" y="443508"/>
                </a:moveTo>
                <a:cubicBezTo>
                  <a:pt x="852488" y="449858"/>
                  <a:pt x="850900" y="453033"/>
                  <a:pt x="847725" y="453033"/>
                </a:cubicBezTo>
                <a:cubicBezTo>
                  <a:pt x="844550" y="453033"/>
                  <a:pt x="841375" y="451446"/>
                  <a:pt x="838200" y="448271"/>
                </a:cubicBezTo>
                <a:lnTo>
                  <a:pt x="776288" y="457796"/>
                </a:lnTo>
                <a:lnTo>
                  <a:pt x="766762" y="457796"/>
                </a:lnTo>
                <a:cubicBezTo>
                  <a:pt x="747712" y="464146"/>
                  <a:pt x="736600" y="480021"/>
                  <a:pt x="733425" y="505421"/>
                </a:cubicBezTo>
                <a:cubicBezTo>
                  <a:pt x="711200" y="607021"/>
                  <a:pt x="693738" y="670521"/>
                  <a:pt x="681038" y="695921"/>
                </a:cubicBezTo>
                <a:cubicBezTo>
                  <a:pt x="681038" y="718146"/>
                  <a:pt x="665162" y="762596"/>
                  <a:pt x="633412" y="829271"/>
                </a:cubicBezTo>
                <a:cubicBezTo>
                  <a:pt x="630237" y="838796"/>
                  <a:pt x="625475" y="846733"/>
                  <a:pt x="619125" y="853083"/>
                </a:cubicBezTo>
                <a:cubicBezTo>
                  <a:pt x="619125" y="859433"/>
                  <a:pt x="600075" y="886421"/>
                  <a:pt x="561975" y="934046"/>
                </a:cubicBezTo>
                <a:cubicBezTo>
                  <a:pt x="593725" y="937221"/>
                  <a:pt x="615950" y="935633"/>
                  <a:pt x="628650" y="929283"/>
                </a:cubicBezTo>
                <a:cubicBezTo>
                  <a:pt x="628650" y="929283"/>
                  <a:pt x="628650" y="930871"/>
                  <a:pt x="628650" y="934046"/>
                </a:cubicBezTo>
                <a:cubicBezTo>
                  <a:pt x="650875" y="930871"/>
                  <a:pt x="663575" y="927696"/>
                  <a:pt x="666750" y="924521"/>
                </a:cubicBezTo>
                <a:cubicBezTo>
                  <a:pt x="669925" y="924521"/>
                  <a:pt x="671512" y="926108"/>
                  <a:pt x="671512" y="929283"/>
                </a:cubicBezTo>
                <a:cubicBezTo>
                  <a:pt x="684212" y="926108"/>
                  <a:pt x="706437" y="922933"/>
                  <a:pt x="738188" y="919758"/>
                </a:cubicBezTo>
                <a:cubicBezTo>
                  <a:pt x="760412" y="916583"/>
                  <a:pt x="771525" y="911821"/>
                  <a:pt x="771525" y="905471"/>
                </a:cubicBezTo>
                <a:cubicBezTo>
                  <a:pt x="765175" y="905471"/>
                  <a:pt x="760412" y="895946"/>
                  <a:pt x="757238" y="876896"/>
                </a:cubicBezTo>
                <a:cubicBezTo>
                  <a:pt x="760412" y="873721"/>
                  <a:pt x="765175" y="872133"/>
                  <a:pt x="771525" y="872133"/>
                </a:cubicBezTo>
                <a:lnTo>
                  <a:pt x="776288" y="857846"/>
                </a:lnTo>
                <a:cubicBezTo>
                  <a:pt x="788988" y="819746"/>
                  <a:pt x="814388" y="748308"/>
                  <a:pt x="852488" y="643533"/>
                </a:cubicBezTo>
                <a:lnTo>
                  <a:pt x="890588" y="524471"/>
                </a:lnTo>
                <a:cubicBezTo>
                  <a:pt x="887412" y="470496"/>
                  <a:pt x="884238" y="443508"/>
                  <a:pt x="881062" y="443508"/>
                </a:cubicBezTo>
                <a:cubicBezTo>
                  <a:pt x="874712" y="446683"/>
                  <a:pt x="866775" y="448271"/>
                  <a:pt x="857250" y="448271"/>
                </a:cubicBezTo>
                <a:cubicBezTo>
                  <a:pt x="857250" y="445096"/>
                  <a:pt x="855662" y="443508"/>
                  <a:pt x="852488" y="443508"/>
                </a:cubicBezTo>
                <a:close/>
                <a:moveTo>
                  <a:pt x="852488" y="67271"/>
                </a:moveTo>
                <a:cubicBezTo>
                  <a:pt x="858837" y="67271"/>
                  <a:pt x="862012" y="68858"/>
                  <a:pt x="862012" y="72033"/>
                </a:cubicBezTo>
                <a:lnTo>
                  <a:pt x="871538" y="67271"/>
                </a:lnTo>
                <a:lnTo>
                  <a:pt x="909638" y="86321"/>
                </a:lnTo>
                <a:lnTo>
                  <a:pt x="909638" y="91083"/>
                </a:lnTo>
                <a:lnTo>
                  <a:pt x="909638" y="100608"/>
                </a:lnTo>
                <a:cubicBezTo>
                  <a:pt x="909638" y="103783"/>
                  <a:pt x="900112" y="106958"/>
                  <a:pt x="881062" y="110133"/>
                </a:cubicBezTo>
                <a:cubicBezTo>
                  <a:pt x="881062" y="113308"/>
                  <a:pt x="858837" y="118071"/>
                  <a:pt x="814388" y="124421"/>
                </a:cubicBezTo>
                <a:cubicBezTo>
                  <a:pt x="811212" y="121246"/>
                  <a:pt x="808038" y="119658"/>
                  <a:pt x="804862" y="119658"/>
                </a:cubicBezTo>
                <a:cubicBezTo>
                  <a:pt x="788988" y="129183"/>
                  <a:pt x="777875" y="133946"/>
                  <a:pt x="771525" y="133946"/>
                </a:cubicBezTo>
                <a:cubicBezTo>
                  <a:pt x="768350" y="133946"/>
                  <a:pt x="760412" y="133946"/>
                  <a:pt x="747712" y="133946"/>
                </a:cubicBezTo>
                <a:lnTo>
                  <a:pt x="723900" y="133946"/>
                </a:lnTo>
                <a:lnTo>
                  <a:pt x="719138" y="133946"/>
                </a:lnTo>
                <a:cubicBezTo>
                  <a:pt x="681038" y="140296"/>
                  <a:pt x="661988" y="148233"/>
                  <a:pt x="661988" y="157758"/>
                </a:cubicBezTo>
                <a:cubicBezTo>
                  <a:pt x="693738" y="183158"/>
                  <a:pt x="719138" y="210146"/>
                  <a:pt x="738188" y="238721"/>
                </a:cubicBezTo>
                <a:cubicBezTo>
                  <a:pt x="738188" y="238721"/>
                  <a:pt x="750888" y="259358"/>
                  <a:pt x="776288" y="300633"/>
                </a:cubicBezTo>
                <a:lnTo>
                  <a:pt x="776288" y="305396"/>
                </a:lnTo>
                <a:cubicBezTo>
                  <a:pt x="766762" y="324446"/>
                  <a:pt x="758825" y="354608"/>
                  <a:pt x="752475" y="395883"/>
                </a:cubicBezTo>
                <a:lnTo>
                  <a:pt x="757238" y="405408"/>
                </a:lnTo>
                <a:lnTo>
                  <a:pt x="785812" y="391121"/>
                </a:lnTo>
                <a:lnTo>
                  <a:pt x="795338" y="395883"/>
                </a:lnTo>
                <a:cubicBezTo>
                  <a:pt x="827088" y="399058"/>
                  <a:pt x="857250" y="392708"/>
                  <a:pt x="885825" y="376833"/>
                </a:cubicBezTo>
                <a:lnTo>
                  <a:pt x="890588" y="376833"/>
                </a:lnTo>
                <a:cubicBezTo>
                  <a:pt x="928688" y="399058"/>
                  <a:pt x="947738" y="421283"/>
                  <a:pt x="947738" y="443508"/>
                </a:cubicBezTo>
                <a:cubicBezTo>
                  <a:pt x="966788" y="456208"/>
                  <a:pt x="989012" y="491133"/>
                  <a:pt x="1014412" y="548283"/>
                </a:cubicBezTo>
                <a:lnTo>
                  <a:pt x="1023938" y="557808"/>
                </a:lnTo>
                <a:lnTo>
                  <a:pt x="1023938" y="576858"/>
                </a:lnTo>
                <a:cubicBezTo>
                  <a:pt x="1014412" y="586383"/>
                  <a:pt x="1001712" y="616546"/>
                  <a:pt x="985838" y="667346"/>
                </a:cubicBezTo>
                <a:cubicBezTo>
                  <a:pt x="969962" y="695921"/>
                  <a:pt x="962025" y="713383"/>
                  <a:pt x="962025" y="719733"/>
                </a:cubicBezTo>
                <a:cubicBezTo>
                  <a:pt x="962025" y="722908"/>
                  <a:pt x="952500" y="732433"/>
                  <a:pt x="933450" y="748308"/>
                </a:cubicBezTo>
                <a:cubicBezTo>
                  <a:pt x="920750" y="808633"/>
                  <a:pt x="903288" y="846733"/>
                  <a:pt x="881062" y="862608"/>
                </a:cubicBezTo>
                <a:cubicBezTo>
                  <a:pt x="881062" y="865783"/>
                  <a:pt x="865188" y="883246"/>
                  <a:pt x="833438" y="914996"/>
                </a:cubicBezTo>
                <a:lnTo>
                  <a:pt x="833438" y="924521"/>
                </a:lnTo>
                <a:lnTo>
                  <a:pt x="871538" y="924521"/>
                </a:lnTo>
                <a:cubicBezTo>
                  <a:pt x="884238" y="924521"/>
                  <a:pt x="893762" y="927696"/>
                  <a:pt x="900112" y="934046"/>
                </a:cubicBezTo>
                <a:cubicBezTo>
                  <a:pt x="906462" y="934046"/>
                  <a:pt x="914400" y="930871"/>
                  <a:pt x="923925" y="924521"/>
                </a:cubicBezTo>
                <a:lnTo>
                  <a:pt x="966788" y="934046"/>
                </a:lnTo>
                <a:lnTo>
                  <a:pt x="985838" y="929283"/>
                </a:lnTo>
                <a:cubicBezTo>
                  <a:pt x="1020762" y="938808"/>
                  <a:pt x="1042988" y="945158"/>
                  <a:pt x="1052512" y="948333"/>
                </a:cubicBezTo>
                <a:cubicBezTo>
                  <a:pt x="1062038" y="970558"/>
                  <a:pt x="1066800" y="986433"/>
                  <a:pt x="1066800" y="995958"/>
                </a:cubicBezTo>
                <a:cubicBezTo>
                  <a:pt x="1066800" y="1008658"/>
                  <a:pt x="1063625" y="1015008"/>
                  <a:pt x="1057275" y="1015008"/>
                </a:cubicBezTo>
                <a:cubicBezTo>
                  <a:pt x="1054100" y="1011833"/>
                  <a:pt x="1052512" y="1007071"/>
                  <a:pt x="1052512" y="1000721"/>
                </a:cubicBezTo>
                <a:cubicBezTo>
                  <a:pt x="1036638" y="1007071"/>
                  <a:pt x="1027112" y="1010246"/>
                  <a:pt x="1023938" y="1010246"/>
                </a:cubicBezTo>
                <a:cubicBezTo>
                  <a:pt x="1008062" y="1010246"/>
                  <a:pt x="1000125" y="1003896"/>
                  <a:pt x="1000125" y="991196"/>
                </a:cubicBezTo>
                <a:cubicBezTo>
                  <a:pt x="993775" y="997546"/>
                  <a:pt x="987425" y="1000721"/>
                  <a:pt x="981075" y="1000721"/>
                </a:cubicBezTo>
                <a:cubicBezTo>
                  <a:pt x="977900" y="1000721"/>
                  <a:pt x="965200" y="997546"/>
                  <a:pt x="942975" y="991196"/>
                </a:cubicBezTo>
                <a:lnTo>
                  <a:pt x="938212" y="995958"/>
                </a:lnTo>
                <a:cubicBezTo>
                  <a:pt x="922338" y="989608"/>
                  <a:pt x="914400" y="984846"/>
                  <a:pt x="914400" y="981671"/>
                </a:cubicBezTo>
                <a:cubicBezTo>
                  <a:pt x="911225" y="984846"/>
                  <a:pt x="908050" y="986433"/>
                  <a:pt x="904875" y="986433"/>
                </a:cubicBezTo>
                <a:cubicBezTo>
                  <a:pt x="904875" y="986433"/>
                  <a:pt x="904875" y="984846"/>
                  <a:pt x="904875" y="981671"/>
                </a:cubicBezTo>
                <a:lnTo>
                  <a:pt x="885825" y="986433"/>
                </a:lnTo>
                <a:cubicBezTo>
                  <a:pt x="879475" y="986433"/>
                  <a:pt x="871538" y="984846"/>
                  <a:pt x="862012" y="981671"/>
                </a:cubicBezTo>
                <a:cubicBezTo>
                  <a:pt x="855662" y="984846"/>
                  <a:pt x="852488" y="986433"/>
                  <a:pt x="852488" y="986433"/>
                </a:cubicBezTo>
                <a:cubicBezTo>
                  <a:pt x="849312" y="986433"/>
                  <a:pt x="846138" y="984846"/>
                  <a:pt x="842962" y="981671"/>
                </a:cubicBezTo>
                <a:cubicBezTo>
                  <a:pt x="830262" y="984846"/>
                  <a:pt x="822325" y="986433"/>
                  <a:pt x="819150" y="986433"/>
                </a:cubicBezTo>
                <a:lnTo>
                  <a:pt x="804862" y="986433"/>
                </a:lnTo>
                <a:cubicBezTo>
                  <a:pt x="801687" y="986433"/>
                  <a:pt x="800100" y="984846"/>
                  <a:pt x="800100" y="981671"/>
                </a:cubicBezTo>
                <a:lnTo>
                  <a:pt x="795338" y="986433"/>
                </a:lnTo>
                <a:lnTo>
                  <a:pt x="771525" y="986433"/>
                </a:lnTo>
                <a:cubicBezTo>
                  <a:pt x="771525" y="986433"/>
                  <a:pt x="771525" y="984846"/>
                  <a:pt x="771525" y="981671"/>
                </a:cubicBezTo>
                <a:cubicBezTo>
                  <a:pt x="762000" y="984846"/>
                  <a:pt x="744537" y="986433"/>
                  <a:pt x="719138" y="986433"/>
                </a:cubicBezTo>
                <a:lnTo>
                  <a:pt x="719138" y="981671"/>
                </a:lnTo>
                <a:cubicBezTo>
                  <a:pt x="715962" y="984846"/>
                  <a:pt x="698500" y="988021"/>
                  <a:pt x="666750" y="991196"/>
                </a:cubicBezTo>
                <a:lnTo>
                  <a:pt x="666750" y="986433"/>
                </a:lnTo>
                <a:cubicBezTo>
                  <a:pt x="660400" y="992783"/>
                  <a:pt x="654050" y="995958"/>
                  <a:pt x="647700" y="995958"/>
                </a:cubicBezTo>
                <a:lnTo>
                  <a:pt x="647700" y="991196"/>
                </a:lnTo>
                <a:cubicBezTo>
                  <a:pt x="587375" y="1003896"/>
                  <a:pt x="534988" y="1013421"/>
                  <a:pt x="490538" y="1019771"/>
                </a:cubicBezTo>
                <a:lnTo>
                  <a:pt x="476250" y="1010246"/>
                </a:lnTo>
                <a:cubicBezTo>
                  <a:pt x="447675" y="1010246"/>
                  <a:pt x="412750" y="1024533"/>
                  <a:pt x="371475" y="1053108"/>
                </a:cubicBezTo>
                <a:cubicBezTo>
                  <a:pt x="336550" y="1034058"/>
                  <a:pt x="307975" y="1005483"/>
                  <a:pt x="285750" y="967383"/>
                </a:cubicBezTo>
                <a:lnTo>
                  <a:pt x="295275" y="962621"/>
                </a:lnTo>
                <a:cubicBezTo>
                  <a:pt x="314325" y="972146"/>
                  <a:pt x="330200" y="976908"/>
                  <a:pt x="342900" y="976908"/>
                </a:cubicBezTo>
                <a:lnTo>
                  <a:pt x="352425" y="976908"/>
                </a:lnTo>
                <a:cubicBezTo>
                  <a:pt x="355600" y="976908"/>
                  <a:pt x="365125" y="973733"/>
                  <a:pt x="381000" y="967383"/>
                </a:cubicBezTo>
                <a:lnTo>
                  <a:pt x="381000" y="972146"/>
                </a:lnTo>
                <a:lnTo>
                  <a:pt x="419100" y="962621"/>
                </a:lnTo>
                <a:lnTo>
                  <a:pt x="419100" y="967383"/>
                </a:lnTo>
                <a:cubicBezTo>
                  <a:pt x="469900" y="954683"/>
                  <a:pt x="496888" y="943571"/>
                  <a:pt x="500063" y="934046"/>
                </a:cubicBezTo>
                <a:lnTo>
                  <a:pt x="490538" y="872133"/>
                </a:lnTo>
                <a:cubicBezTo>
                  <a:pt x="496888" y="862608"/>
                  <a:pt x="500063" y="853083"/>
                  <a:pt x="500063" y="843558"/>
                </a:cubicBezTo>
                <a:lnTo>
                  <a:pt x="500063" y="829271"/>
                </a:lnTo>
                <a:cubicBezTo>
                  <a:pt x="512762" y="829271"/>
                  <a:pt x="534988" y="765771"/>
                  <a:pt x="566738" y="638771"/>
                </a:cubicBezTo>
                <a:cubicBezTo>
                  <a:pt x="566738" y="635596"/>
                  <a:pt x="576262" y="602258"/>
                  <a:pt x="595312" y="538758"/>
                </a:cubicBezTo>
                <a:lnTo>
                  <a:pt x="590550" y="529233"/>
                </a:lnTo>
                <a:lnTo>
                  <a:pt x="590550" y="491133"/>
                </a:lnTo>
                <a:lnTo>
                  <a:pt x="571500" y="486371"/>
                </a:lnTo>
                <a:cubicBezTo>
                  <a:pt x="549275" y="495896"/>
                  <a:pt x="525463" y="508596"/>
                  <a:pt x="500063" y="524471"/>
                </a:cubicBezTo>
                <a:cubicBezTo>
                  <a:pt x="471488" y="505421"/>
                  <a:pt x="458788" y="492721"/>
                  <a:pt x="461963" y="486371"/>
                </a:cubicBezTo>
                <a:lnTo>
                  <a:pt x="457200" y="491133"/>
                </a:lnTo>
                <a:lnTo>
                  <a:pt x="433388" y="424458"/>
                </a:lnTo>
                <a:cubicBezTo>
                  <a:pt x="439738" y="421283"/>
                  <a:pt x="442912" y="419696"/>
                  <a:pt x="442912" y="419696"/>
                </a:cubicBezTo>
                <a:cubicBezTo>
                  <a:pt x="458788" y="435571"/>
                  <a:pt x="468313" y="443508"/>
                  <a:pt x="471488" y="443508"/>
                </a:cubicBezTo>
                <a:lnTo>
                  <a:pt x="490538" y="438746"/>
                </a:lnTo>
                <a:lnTo>
                  <a:pt x="514350" y="443508"/>
                </a:lnTo>
                <a:lnTo>
                  <a:pt x="538162" y="433983"/>
                </a:lnTo>
                <a:lnTo>
                  <a:pt x="538162" y="438746"/>
                </a:lnTo>
                <a:cubicBezTo>
                  <a:pt x="541338" y="435571"/>
                  <a:pt x="563562" y="432396"/>
                  <a:pt x="604838" y="429221"/>
                </a:cubicBezTo>
                <a:lnTo>
                  <a:pt x="628650" y="272058"/>
                </a:lnTo>
                <a:lnTo>
                  <a:pt x="628650" y="243483"/>
                </a:lnTo>
                <a:cubicBezTo>
                  <a:pt x="628650" y="240308"/>
                  <a:pt x="630237" y="237133"/>
                  <a:pt x="633412" y="233958"/>
                </a:cubicBezTo>
                <a:lnTo>
                  <a:pt x="619125" y="176808"/>
                </a:lnTo>
                <a:cubicBezTo>
                  <a:pt x="619125" y="176808"/>
                  <a:pt x="622300" y="170458"/>
                  <a:pt x="628650" y="157758"/>
                </a:cubicBezTo>
                <a:cubicBezTo>
                  <a:pt x="622300" y="145058"/>
                  <a:pt x="615950" y="135533"/>
                  <a:pt x="609600" y="129183"/>
                </a:cubicBezTo>
                <a:lnTo>
                  <a:pt x="538162" y="129183"/>
                </a:lnTo>
                <a:lnTo>
                  <a:pt x="514350" y="133946"/>
                </a:lnTo>
                <a:lnTo>
                  <a:pt x="509588" y="129183"/>
                </a:lnTo>
                <a:lnTo>
                  <a:pt x="509588" y="114896"/>
                </a:lnTo>
                <a:cubicBezTo>
                  <a:pt x="512762" y="99021"/>
                  <a:pt x="514350" y="87908"/>
                  <a:pt x="514350" y="81558"/>
                </a:cubicBezTo>
                <a:lnTo>
                  <a:pt x="519112" y="81558"/>
                </a:lnTo>
                <a:cubicBezTo>
                  <a:pt x="525463" y="87908"/>
                  <a:pt x="558800" y="92671"/>
                  <a:pt x="619125" y="95846"/>
                </a:cubicBezTo>
                <a:cubicBezTo>
                  <a:pt x="654050" y="95846"/>
                  <a:pt x="708025" y="91083"/>
                  <a:pt x="781050" y="81558"/>
                </a:cubicBezTo>
                <a:lnTo>
                  <a:pt x="790575" y="86321"/>
                </a:lnTo>
                <a:cubicBezTo>
                  <a:pt x="825500" y="79971"/>
                  <a:pt x="846138" y="73621"/>
                  <a:pt x="852488" y="67271"/>
                </a:cubicBezTo>
                <a:close/>
                <a:moveTo>
                  <a:pt x="238125" y="596"/>
                </a:moveTo>
                <a:cubicBezTo>
                  <a:pt x="239712" y="-198"/>
                  <a:pt x="241300" y="-198"/>
                  <a:pt x="242888" y="596"/>
                </a:cubicBezTo>
                <a:lnTo>
                  <a:pt x="266700" y="596"/>
                </a:lnTo>
                <a:cubicBezTo>
                  <a:pt x="266700" y="3771"/>
                  <a:pt x="277812" y="14883"/>
                  <a:pt x="300038" y="33933"/>
                </a:cubicBezTo>
                <a:cubicBezTo>
                  <a:pt x="350837" y="110133"/>
                  <a:pt x="377825" y="151408"/>
                  <a:pt x="381000" y="157758"/>
                </a:cubicBezTo>
                <a:cubicBezTo>
                  <a:pt x="371475" y="167283"/>
                  <a:pt x="366713" y="176808"/>
                  <a:pt x="366713" y="186333"/>
                </a:cubicBezTo>
                <a:cubicBezTo>
                  <a:pt x="373062" y="186333"/>
                  <a:pt x="376238" y="187921"/>
                  <a:pt x="376238" y="191096"/>
                </a:cubicBezTo>
                <a:cubicBezTo>
                  <a:pt x="373062" y="203796"/>
                  <a:pt x="371475" y="210146"/>
                  <a:pt x="371475" y="210146"/>
                </a:cubicBezTo>
                <a:cubicBezTo>
                  <a:pt x="374650" y="222846"/>
                  <a:pt x="376238" y="233958"/>
                  <a:pt x="376238" y="243483"/>
                </a:cubicBezTo>
                <a:lnTo>
                  <a:pt x="366713" y="243483"/>
                </a:lnTo>
                <a:lnTo>
                  <a:pt x="366713" y="229196"/>
                </a:lnTo>
                <a:lnTo>
                  <a:pt x="361950" y="229196"/>
                </a:lnTo>
                <a:cubicBezTo>
                  <a:pt x="361950" y="241896"/>
                  <a:pt x="355600" y="249833"/>
                  <a:pt x="342900" y="253008"/>
                </a:cubicBezTo>
                <a:cubicBezTo>
                  <a:pt x="327025" y="284758"/>
                  <a:pt x="303212" y="322858"/>
                  <a:pt x="271462" y="367308"/>
                </a:cubicBezTo>
                <a:cubicBezTo>
                  <a:pt x="233363" y="421283"/>
                  <a:pt x="214313" y="454621"/>
                  <a:pt x="214313" y="467321"/>
                </a:cubicBezTo>
                <a:cubicBezTo>
                  <a:pt x="236538" y="518121"/>
                  <a:pt x="249238" y="543521"/>
                  <a:pt x="252412" y="543521"/>
                </a:cubicBezTo>
                <a:cubicBezTo>
                  <a:pt x="258763" y="543521"/>
                  <a:pt x="261938" y="545108"/>
                  <a:pt x="261938" y="548283"/>
                </a:cubicBezTo>
                <a:cubicBezTo>
                  <a:pt x="258763" y="551458"/>
                  <a:pt x="257175" y="556221"/>
                  <a:pt x="257175" y="562571"/>
                </a:cubicBezTo>
                <a:cubicBezTo>
                  <a:pt x="260350" y="562571"/>
                  <a:pt x="269875" y="576858"/>
                  <a:pt x="285750" y="605433"/>
                </a:cubicBezTo>
                <a:cubicBezTo>
                  <a:pt x="279400" y="608608"/>
                  <a:pt x="274638" y="613371"/>
                  <a:pt x="271462" y="619721"/>
                </a:cubicBezTo>
                <a:lnTo>
                  <a:pt x="276225" y="629246"/>
                </a:lnTo>
                <a:cubicBezTo>
                  <a:pt x="279400" y="619721"/>
                  <a:pt x="282575" y="614958"/>
                  <a:pt x="285750" y="614958"/>
                </a:cubicBezTo>
                <a:lnTo>
                  <a:pt x="280988" y="714971"/>
                </a:lnTo>
                <a:cubicBezTo>
                  <a:pt x="280988" y="718146"/>
                  <a:pt x="279400" y="719733"/>
                  <a:pt x="276225" y="719733"/>
                </a:cubicBezTo>
                <a:lnTo>
                  <a:pt x="276225" y="734021"/>
                </a:lnTo>
                <a:cubicBezTo>
                  <a:pt x="269875" y="800696"/>
                  <a:pt x="265112" y="851496"/>
                  <a:pt x="261938" y="886421"/>
                </a:cubicBezTo>
                <a:lnTo>
                  <a:pt x="261938" y="895946"/>
                </a:lnTo>
                <a:cubicBezTo>
                  <a:pt x="261938" y="918171"/>
                  <a:pt x="254000" y="935633"/>
                  <a:pt x="238125" y="948333"/>
                </a:cubicBezTo>
                <a:cubicBezTo>
                  <a:pt x="238125" y="957858"/>
                  <a:pt x="225425" y="972146"/>
                  <a:pt x="200025" y="991196"/>
                </a:cubicBezTo>
                <a:cubicBezTo>
                  <a:pt x="174625" y="972146"/>
                  <a:pt x="161925" y="961033"/>
                  <a:pt x="161925" y="957858"/>
                </a:cubicBezTo>
                <a:cubicBezTo>
                  <a:pt x="152400" y="916583"/>
                  <a:pt x="150813" y="808633"/>
                  <a:pt x="157162" y="634008"/>
                </a:cubicBezTo>
                <a:lnTo>
                  <a:pt x="157162" y="614958"/>
                </a:lnTo>
                <a:lnTo>
                  <a:pt x="152400" y="595908"/>
                </a:lnTo>
                <a:cubicBezTo>
                  <a:pt x="158750" y="573683"/>
                  <a:pt x="161925" y="549871"/>
                  <a:pt x="161925" y="524471"/>
                </a:cubicBezTo>
                <a:lnTo>
                  <a:pt x="147638" y="519708"/>
                </a:lnTo>
                <a:cubicBezTo>
                  <a:pt x="147638" y="522883"/>
                  <a:pt x="123825" y="551458"/>
                  <a:pt x="76200" y="605433"/>
                </a:cubicBezTo>
                <a:cubicBezTo>
                  <a:pt x="69850" y="605433"/>
                  <a:pt x="58738" y="618133"/>
                  <a:pt x="42863" y="643533"/>
                </a:cubicBezTo>
                <a:cubicBezTo>
                  <a:pt x="23812" y="665758"/>
                  <a:pt x="11113" y="681633"/>
                  <a:pt x="4763" y="691158"/>
                </a:cubicBezTo>
                <a:cubicBezTo>
                  <a:pt x="4763" y="687983"/>
                  <a:pt x="3175" y="686396"/>
                  <a:pt x="0" y="686396"/>
                </a:cubicBezTo>
                <a:cubicBezTo>
                  <a:pt x="0" y="651471"/>
                  <a:pt x="23812" y="592733"/>
                  <a:pt x="71438" y="510183"/>
                </a:cubicBezTo>
                <a:cubicBezTo>
                  <a:pt x="90488" y="484783"/>
                  <a:pt x="130175" y="399058"/>
                  <a:pt x="190500" y="253008"/>
                </a:cubicBezTo>
                <a:cubicBezTo>
                  <a:pt x="222250" y="183158"/>
                  <a:pt x="239712" y="133946"/>
                  <a:pt x="242888" y="105371"/>
                </a:cubicBezTo>
                <a:cubicBezTo>
                  <a:pt x="246062" y="105371"/>
                  <a:pt x="247650" y="97433"/>
                  <a:pt x="247650" y="81558"/>
                </a:cubicBezTo>
                <a:cubicBezTo>
                  <a:pt x="247650" y="68858"/>
                  <a:pt x="239712" y="51396"/>
                  <a:pt x="223838" y="29171"/>
                </a:cubicBezTo>
                <a:cubicBezTo>
                  <a:pt x="228600" y="12502"/>
                  <a:pt x="233363" y="2977"/>
                  <a:pt x="238125" y="5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67A854-9E3C-481F-9BE1-1C42B28510DB}"/>
              </a:ext>
            </a:extLst>
          </p:cNvPr>
          <p:cNvSpPr txBox="1"/>
          <p:nvPr/>
        </p:nvSpPr>
        <p:spPr>
          <a:xfrm>
            <a:off x="1296354" y="3925161"/>
            <a:ext cx="1042987" cy="1128712"/>
          </a:xfrm>
          <a:custGeom>
            <a:avLst/>
            <a:gdLst/>
            <a:ahLst/>
            <a:cxnLst/>
            <a:rect l="l" t="t" r="r" b="b"/>
            <a:pathLst>
              <a:path w="1042987" h="1128712">
                <a:moveTo>
                  <a:pt x="862012" y="542925"/>
                </a:moveTo>
                <a:cubicBezTo>
                  <a:pt x="874712" y="581025"/>
                  <a:pt x="903287" y="611187"/>
                  <a:pt x="947737" y="633412"/>
                </a:cubicBezTo>
                <a:cubicBezTo>
                  <a:pt x="995362" y="671512"/>
                  <a:pt x="1019175" y="700087"/>
                  <a:pt x="1019175" y="719137"/>
                </a:cubicBezTo>
                <a:cubicBezTo>
                  <a:pt x="1022350" y="719137"/>
                  <a:pt x="1023937" y="720725"/>
                  <a:pt x="1023937" y="723900"/>
                </a:cubicBezTo>
                <a:lnTo>
                  <a:pt x="1019175" y="728662"/>
                </a:lnTo>
                <a:lnTo>
                  <a:pt x="1033462" y="819150"/>
                </a:lnTo>
                <a:cubicBezTo>
                  <a:pt x="1033462" y="885825"/>
                  <a:pt x="1020762" y="968375"/>
                  <a:pt x="995362" y="1066800"/>
                </a:cubicBezTo>
                <a:lnTo>
                  <a:pt x="985837" y="1066800"/>
                </a:lnTo>
                <a:lnTo>
                  <a:pt x="981075" y="1066800"/>
                </a:lnTo>
                <a:cubicBezTo>
                  <a:pt x="949325" y="1016000"/>
                  <a:pt x="933450" y="966787"/>
                  <a:pt x="933450" y="919162"/>
                </a:cubicBezTo>
                <a:cubicBezTo>
                  <a:pt x="927100" y="919162"/>
                  <a:pt x="920750" y="892175"/>
                  <a:pt x="914400" y="838200"/>
                </a:cubicBezTo>
                <a:cubicBezTo>
                  <a:pt x="914400" y="835025"/>
                  <a:pt x="893762" y="763587"/>
                  <a:pt x="852487" y="623887"/>
                </a:cubicBezTo>
                <a:cubicBezTo>
                  <a:pt x="849312" y="617537"/>
                  <a:pt x="847725" y="606425"/>
                  <a:pt x="847725" y="590550"/>
                </a:cubicBezTo>
                <a:lnTo>
                  <a:pt x="847725" y="557212"/>
                </a:lnTo>
                <a:cubicBezTo>
                  <a:pt x="847725" y="554037"/>
                  <a:pt x="852487" y="549275"/>
                  <a:pt x="862012" y="542925"/>
                </a:cubicBezTo>
                <a:close/>
                <a:moveTo>
                  <a:pt x="14287" y="295275"/>
                </a:moveTo>
                <a:cubicBezTo>
                  <a:pt x="23812" y="311150"/>
                  <a:pt x="52387" y="342900"/>
                  <a:pt x="100012" y="390525"/>
                </a:cubicBezTo>
                <a:cubicBezTo>
                  <a:pt x="138112" y="434975"/>
                  <a:pt x="157162" y="463550"/>
                  <a:pt x="157162" y="476250"/>
                </a:cubicBezTo>
                <a:cubicBezTo>
                  <a:pt x="157162" y="479425"/>
                  <a:pt x="155575" y="482600"/>
                  <a:pt x="152400" y="485775"/>
                </a:cubicBezTo>
                <a:cubicBezTo>
                  <a:pt x="158750" y="504825"/>
                  <a:pt x="164306" y="546893"/>
                  <a:pt x="169068" y="611981"/>
                </a:cubicBezTo>
                <a:cubicBezTo>
                  <a:pt x="173831" y="677068"/>
                  <a:pt x="176212" y="715962"/>
                  <a:pt x="176212" y="728662"/>
                </a:cubicBezTo>
                <a:cubicBezTo>
                  <a:pt x="176212" y="731837"/>
                  <a:pt x="176212" y="736600"/>
                  <a:pt x="176212" y="742950"/>
                </a:cubicBezTo>
                <a:cubicBezTo>
                  <a:pt x="176212" y="790575"/>
                  <a:pt x="179387" y="822325"/>
                  <a:pt x="185737" y="838200"/>
                </a:cubicBezTo>
                <a:lnTo>
                  <a:pt x="176212" y="919162"/>
                </a:lnTo>
                <a:cubicBezTo>
                  <a:pt x="179387" y="922337"/>
                  <a:pt x="180975" y="927100"/>
                  <a:pt x="180975" y="933450"/>
                </a:cubicBezTo>
                <a:cubicBezTo>
                  <a:pt x="177800" y="933450"/>
                  <a:pt x="168275" y="960437"/>
                  <a:pt x="152400" y="1014412"/>
                </a:cubicBezTo>
                <a:cubicBezTo>
                  <a:pt x="142875" y="1058862"/>
                  <a:pt x="125412" y="1096962"/>
                  <a:pt x="100012" y="1128712"/>
                </a:cubicBezTo>
                <a:cubicBezTo>
                  <a:pt x="90487" y="1125537"/>
                  <a:pt x="77787" y="1100137"/>
                  <a:pt x="61912" y="1052512"/>
                </a:cubicBezTo>
                <a:cubicBezTo>
                  <a:pt x="61912" y="1033462"/>
                  <a:pt x="63500" y="1016000"/>
                  <a:pt x="66675" y="1000125"/>
                </a:cubicBezTo>
                <a:cubicBezTo>
                  <a:pt x="25400" y="679450"/>
                  <a:pt x="4762" y="487362"/>
                  <a:pt x="4762" y="423862"/>
                </a:cubicBezTo>
                <a:lnTo>
                  <a:pt x="0" y="347662"/>
                </a:lnTo>
                <a:cubicBezTo>
                  <a:pt x="3175" y="312737"/>
                  <a:pt x="7937" y="295275"/>
                  <a:pt x="14287" y="295275"/>
                </a:cubicBezTo>
                <a:close/>
                <a:moveTo>
                  <a:pt x="323850" y="38100"/>
                </a:moveTo>
                <a:cubicBezTo>
                  <a:pt x="342900" y="50800"/>
                  <a:pt x="355600" y="68262"/>
                  <a:pt x="361950" y="90487"/>
                </a:cubicBezTo>
                <a:cubicBezTo>
                  <a:pt x="412750" y="160337"/>
                  <a:pt x="438150" y="207962"/>
                  <a:pt x="438150" y="233362"/>
                </a:cubicBezTo>
                <a:cubicBezTo>
                  <a:pt x="409575" y="268287"/>
                  <a:pt x="384175" y="285750"/>
                  <a:pt x="361950" y="285750"/>
                </a:cubicBezTo>
                <a:cubicBezTo>
                  <a:pt x="361950" y="288925"/>
                  <a:pt x="347662" y="295275"/>
                  <a:pt x="319087" y="304800"/>
                </a:cubicBezTo>
                <a:cubicBezTo>
                  <a:pt x="306387" y="314325"/>
                  <a:pt x="287337" y="334962"/>
                  <a:pt x="261937" y="366712"/>
                </a:cubicBezTo>
                <a:lnTo>
                  <a:pt x="261937" y="371475"/>
                </a:lnTo>
                <a:cubicBezTo>
                  <a:pt x="322262" y="403225"/>
                  <a:pt x="352425" y="427037"/>
                  <a:pt x="352425" y="442912"/>
                </a:cubicBezTo>
                <a:cubicBezTo>
                  <a:pt x="371475" y="442912"/>
                  <a:pt x="387350" y="488950"/>
                  <a:pt x="400050" y="581025"/>
                </a:cubicBezTo>
                <a:cubicBezTo>
                  <a:pt x="400050" y="660400"/>
                  <a:pt x="388937" y="706437"/>
                  <a:pt x="366712" y="719137"/>
                </a:cubicBezTo>
                <a:cubicBezTo>
                  <a:pt x="360362" y="738187"/>
                  <a:pt x="319087" y="765175"/>
                  <a:pt x="242887" y="800100"/>
                </a:cubicBezTo>
                <a:cubicBezTo>
                  <a:pt x="239712" y="800100"/>
                  <a:pt x="231775" y="801687"/>
                  <a:pt x="219075" y="804862"/>
                </a:cubicBezTo>
                <a:cubicBezTo>
                  <a:pt x="203200" y="798512"/>
                  <a:pt x="195262" y="792162"/>
                  <a:pt x="195262" y="785812"/>
                </a:cubicBezTo>
                <a:cubicBezTo>
                  <a:pt x="195262" y="785812"/>
                  <a:pt x="195262" y="782637"/>
                  <a:pt x="195262" y="776287"/>
                </a:cubicBezTo>
                <a:lnTo>
                  <a:pt x="195262" y="752475"/>
                </a:lnTo>
                <a:cubicBezTo>
                  <a:pt x="236537" y="752475"/>
                  <a:pt x="276225" y="720725"/>
                  <a:pt x="314325" y="657225"/>
                </a:cubicBezTo>
                <a:cubicBezTo>
                  <a:pt x="320675" y="638175"/>
                  <a:pt x="323850" y="612775"/>
                  <a:pt x="323850" y="581025"/>
                </a:cubicBezTo>
                <a:cubicBezTo>
                  <a:pt x="323850" y="504825"/>
                  <a:pt x="287337" y="444500"/>
                  <a:pt x="214312" y="400050"/>
                </a:cubicBezTo>
                <a:lnTo>
                  <a:pt x="209550" y="400050"/>
                </a:lnTo>
                <a:cubicBezTo>
                  <a:pt x="209550" y="403225"/>
                  <a:pt x="201612" y="411162"/>
                  <a:pt x="185737" y="423862"/>
                </a:cubicBezTo>
                <a:cubicBezTo>
                  <a:pt x="179387" y="420687"/>
                  <a:pt x="176212" y="417512"/>
                  <a:pt x="176212" y="414337"/>
                </a:cubicBezTo>
                <a:lnTo>
                  <a:pt x="176212" y="395287"/>
                </a:lnTo>
                <a:cubicBezTo>
                  <a:pt x="192087" y="376237"/>
                  <a:pt x="200025" y="358775"/>
                  <a:pt x="200025" y="342900"/>
                </a:cubicBezTo>
                <a:cubicBezTo>
                  <a:pt x="206375" y="333375"/>
                  <a:pt x="222250" y="298450"/>
                  <a:pt x="247650" y="238125"/>
                </a:cubicBezTo>
                <a:cubicBezTo>
                  <a:pt x="276225" y="171450"/>
                  <a:pt x="290512" y="131762"/>
                  <a:pt x="290512" y="119062"/>
                </a:cubicBezTo>
                <a:cubicBezTo>
                  <a:pt x="211137" y="150812"/>
                  <a:pt x="152400" y="173037"/>
                  <a:pt x="114300" y="185737"/>
                </a:cubicBezTo>
                <a:cubicBezTo>
                  <a:pt x="114300" y="195262"/>
                  <a:pt x="111125" y="200025"/>
                  <a:pt x="104775" y="200025"/>
                </a:cubicBezTo>
                <a:cubicBezTo>
                  <a:pt x="50800" y="180975"/>
                  <a:pt x="23812" y="157162"/>
                  <a:pt x="23812" y="128587"/>
                </a:cubicBezTo>
                <a:cubicBezTo>
                  <a:pt x="23812" y="128587"/>
                  <a:pt x="23812" y="127000"/>
                  <a:pt x="23812" y="123825"/>
                </a:cubicBezTo>
                <a:lnTo>
                  <a:pt x="57150" y="128587"/>
                </a:lnTo>
                <a:cubicBezTo>
                  <a:pt x="98425" y="128587"/>
                  <a:pt x="153987" y="120650"/>
                  <a:pt x="223837" y="104775"/>
                </a:cubicBezTo>
                <a:lnTo>
                  <a:pt x="223837" y="109537"/>
                </a:lnTo>
                <a:cubicBezTo>
                  <a:pt x="287337" y="96837"/>
                  <a:pt x="319087" y="74612"/>
                  <a:pt x="319087" y="42862"/>
                </a:cubicBezTo>
                <a:close/>
                <a:moveTo>
                  <a:pt x="619125" y="0"/>
                </a:moveTo>
                <a:lnTo>
                  <a:pt x="623887" y="0"/>
                </a:lnTo>
                <a:cubicBezTo>
                  <a:pt x="639762" y="19050"/>
                  <a:pt x="688975" y="61912"/>
                  <a:pt x="771525" y="128587"/>
                </a:cubicBezTo>
                <a:lnTo>
                  <a:pt x="800100" y="171450"/>
                </a:lnTo>
                <a:lnTo>
                  <a:pt x="800100" y="176212"/>
                </a:lnTo>
                <a:cubicBezTo>
                  <a:pt x="793750" y="188912"/>
                  <a:pt x="790575" y="195262"/>
                  <a:pt x="790575" y="195262"/>
                </a:cubicBezTo>
                <a:lnTo>
                  <a:pt x="790575" y="228600"/>
                </a:lnTo>
                <a:cubicBezTo>
                  <a:pt x="790575" y="228600"/>
                  <a:pt x="788987" y="228600"/>
                  <a:pt x="785812" y="228600"/>
                </a:cubicBezTo>
                <a:cubicBezTo>
                  <a:pt x="788987" y="234950"/>
                  <a:pt x="790575" y="239712"/>
                  <a:pt x="790575" y="242887"/>
                </a:cubicBezTo>
                <a:lnTo>
                  <a:pt x="800100" y="233362"/>
                </a:lnTo>
                <a:lnTo>
                  <a:pt x="823912" y="233362"/>
                </a:lnTo>
                <a:cubicBezTo>
                  <a:pt x="836612" y="233362"/>
                  <a:pt x="844550" y="230187"/>
                  <a:pt x="847725" y="223837"/>
                </a:cubicBezTo>
                <a:lnTo>
                  <a:pt x="881062" y="223837"/>
                </a:lnTo>
                <a:cubicBezTo>
                  <a:pt x="887412" y="223837"/>
                  <a:pt x="892175" y="222250"/>
                  <a:pt x="895350" y="219075"/>
                </a:cubicBezTo>
                <a:cubicBezTo>
                  <a:pt x="914400" y="225425"/>
                  <a:pt x="923925" y="231775"/>
                  <a:pt x="923925" y="238125"/>
                </a:cubicBezTo>
                <a:cubicBezTo>
                  <a:pt x="923925" y="254000"/>
                  <a:pt x="896937" y="269875"/>
                  <a:pt x="842962" y="285750"/>
                </a:cubicBezTo>
                <a:cubicBezTo>
                  <a:pt x="804862" y="295275"/>
                  <a:pt x="785812" y="311150"/>
                  <a:pt x="785812" y="333375"/>
                </a:cubicBezTo>
                <a:cubicBezTo>
                  <a:pt x="779462" y="371475"/>
                  <a:pt x="776287" y="395287"/>
                  <a:pt x="776287" y="404812"/>
                </a:cubicBezTo>
                <a:cubicBezTo>
                  <a:pt x="788987" y="404812"/>
                  <a:pt x="795337" y="406400"/>
                  <a:pt x="795337" y="409575"/>
                </a:cubicBezTo>
                <a:lnTo>
                  <a:pt x="966787" y="390525"/>
                </a:lnTo>
                <a:cubicBezTo>
                  <a:pt x="1004887" y="393700"/>
                  <a:pt x="1030287" y="398462"/>
                  <a:pt x="1042987" y="404812"/>
                </a:cubicBezTo>
                <a:cubicBezTo>
                  <a:pt x="1042987" y="427037"/>
                  <a:pt x="987425" y="441325"/>
                  <a:pt x="876300" y="447675"/>
                </a:cubicBezTo>
                <a:cubicBezTo>
                  <a:pt x="806450" y="460375"/>
                  <a:pt x="771525" y="469900"/>
                  <a:pt x="771525" y="476250"/>
                </a:cubicBezTo>
                <a:cubicBezTo>
                  <a:pt x="765175" y="495300"/>
                  <a:pt x="762000" y="508000"/>
                  <a:pt x="762000" y="514350"/>
                </a:cubicBezTo>
                <a:lnTo>
                  <a:pt x="766762" y="523875"/>
                </a:lnTo>
                <a:cubicBezTo>
                  <a:pt x="760412" y="523875"/>
                  <a:pt x="750887" y="576262"/>
                  <a:pt x="738187" y="681037"/>
                </a:cubicBezTo>
                <a:cubicBezTo>
                  <a:pt x="731837" y="747712"/>
                  <a:pt x="723900" y="806450"/>
                  <a:pt x="714375" y="857250"/>
                </a:cubicBezTo>
                <a:cubicBezTo>
                  <a:pt x="708025" y="857250"/>
                  <a:pt x="703262" y="863600"/>
                  <a:pt x="700087" y="876300"/>
                </a:cubicBezTo>
                <a:lnTo>
                  <a:pt x="714375" y="881062"/>
                </a:lnTo>
                <a:lnTo>
                  <a:pt x="762000" y="881062"/>
                </a:lnTo>
                <a:cubicBezTo>
                  <a:pt x="762000" y="881062"/>
                  <a:pt x="762000" y="882650"/>
                  <a:pt x="762000" y="885825"/>
                </a:cubicBezTo>
                <a:lnTo>
                  <a:pt x="771525" y="881062"/>
                </a:lnTo>
                <a:cubicBezTo>
                  <a:pt x="835025" y="887412"/>
                  <a:pt x="866775" y="893762"/>
                  <a:pt x="866775" y="900112"/>
                </a:cubicBezTo>
                <a:cubicBezTo>
                  <a:pt x="850900" y="947737"/>
                  <a:pt x="825500" y="971550"/>
                  <a:pt x="790575" y="971550"/>
                </a:cubicBezTo>
                <a:cubicBezTo>
                  <a:pt x="742950" y="996950"/>
                  <a:pt x="687387" y="1014412"/>
                  <a:pt x="623887" y="1023937"/>
                </a:cubicBezTo>
                <a:cubicBezTo>
                  <a:pt x="547687" y="1046162"/>
                  <a:pt x="504825" y="1060450"/>
                  <a:pt x="495300" y="1066800"/>
                </a:cubicBezTo>
                <a:lnTo>
                  <a:pt x="471487" y="1066800"/>
                </a:lnTo>
                <a:cubicBezTo>
                  <a:pt x="433387" y="1041400"/>
                  <a:pt x="390525" y="1001712"/>
                  <a:pt x="342900" y="947737"/>
                </a:cubicBezTo>
                <a:lnTo>
                  <a:pt x="314325" y="914400"/>
                </a:lnTo>
                <a:cubicBezTo>
                  <a:pt x="314325" y="908050"/>
                  <a:pt x="330200" y="903287"/>
                  <a:pt x="361950" y="900112"/>
                </a:cubicBezTo>
                <a:lnTo>
                  <a:pt x="361950" y="904875"/>
                </a:lnTo>
                <a:lnTo>
                  <a:pt x="366712" y="900112"/>
                </a:lnTo>
                <a:cubicBezTo>
                  <a:pt x="369887" y="900112"/>
                  <a:pt x="371475" y="901700"/>
                  <a:pt x="371475" y="904875"/>
                </a:cubicBezTo>
                <a:cubicBezTo>
                  <a:pt x="374650" y="901700"/>
                  <a:pt x="384175" y="898525"/>
                  <a:pt x="400050" y="895350"/>
                </a:cubicBezTo>
                <a:cubicBezTo>
                  <a:pt x="406400" y="898525"/>
                  <a:pt x="409575" y="900112"/>
                  <a:pt x="409575" y="900112"/>
                </a:cubicBezTo>
                <a:cubicBezTo>
                  <a:pt x="419100" y="900112"/>
                  <a:pt x="431800" y="839787"/>
                  <a:pt x="447675" y="719137"/>
                </a:cubicBezTo>
                <a:cubicBezTo>
                  <a:pt x="450850" y="719137"/>
                  <a:pt x="452437" y="696912"/>
                  <a:pt x="452437" y="652462"/>
                </a:cubicBezTo>
                <a:lnTo>
                  <a:pt x="447675" y="628650"/>
                </a:lnTo>
                <a:cubicBezTo>
                  <a:pt x="450850" y="628650"/>
                  <a:pt x="452437" y="627062"/>
                  <a:pt x="452437" y="623887"/>
                </a:cubicBezTo>
                <a:lnTo>
                  <a:pt x="452437" y="595312"/>
                </a:lnTo>
                <a:lnTo>
                  <a:pt x="457200" y="595312"/>
                </a:lnTo>
                <a:lnTo>
                  <a:pt x="561975" y="685800"/>
                </a:lnTo>
                <a:cubicBezTo>
                  <a:pt x="581025" y="714375"/>
                  <a:pt x="590550" y="735012"/>
                  <a:pt x="590550" y="747712"/>
                </a:cubicBezTo>
                <a:lnTo>
                  <a:pt x="590550" y="752475"/>
                </a:lnTo>
                <a:cubicBezTo>
                  <a:pt x="574675" y="793750"/>
                  <a:pt x="555625" y="822325"/>
                  <a:pt x="533400" y="838200"/>
                </a:cubicBezTo>
                <a:cubicBezTo>
                  <a:pt x="533400" y="841375"/>
                  <a:pt x="514350" y="857250"/>
                  <a:pt x="476250" y="885825"/>
                </a:cubicBezTo>
                <a:cubicBezTo>
                  <a:pt x="479425" y="885825"/>
                  <a:pt x="481012" y="887412"/>
                  <a:pt x="481012" y="890587"/>
                </a:cubicBezTo>
                <a:cubicBezTo>
                  <a:pt x="496887" y="887412"/>
                  <a:pt x="560387" y="882650"/>
                  <a:pt x="671512" y="876300"/>
                </a:cubicBezTo>
                <a:cubicBezTo>
                  <a:pt x="671512" y="869950"/>
                  <a:pt x="673100" y="866775"/>
                  <a:pt x="676275" y="866775"/>
                </a:cubicBezTo>
                <a:cubicBezTo>
                  <a:pt x="673100" y="854075"/>
                  <a:pt x="669925" y="844550"/>
                  <a:pt x="666750" y="838200"/>
                </a:cubicBezTo>
                <a:lnTo>
                  <a:pt x="671512" y="819150"/>
                </a:lnTo>
                <a:cubicBezTo>
                  <a:pt x="671512" y="806450"/>
                  <a:pt x="668337" y="800100"/>
                  <a:pt x="661987" y="800100"/>
                </a:cubicBezTo>
                <a:lnTo>
                  <a:pt x="666750" y="785812"/>
                </a:lnTo>
                <a:lnTo>
                  <a:pt x="666750" y="752475"/>
                </a:lnTo>
                <a:cubicBezTo>
                  <a:pt x="666750" y="749300"/>
                  <a:pt x="668337" y="747712"/>
                  <a:pt x="671512" y="747712"/>
                </a:cubicBezTo>
                <a:cubicBezTo>
                  <a:pt x="671512" y="744537"/>
                  <a:pt x="669925" y="742950"/>
                  <a:pt x="666750" y="742950"/>
                </a:cubicBezTo>
                <a:lnTo>
                  <a:pt x="671512" y="728662"/>
                </a:lnTo>
                <a:lnTo>
                  <a:pt x="671512" y="647700"/>
                </a:lnTo>
                <a:cubicBezTo>
                  <a:pt x="671512" y="644525"/>
                  <a:pt x="671512" y="642937"/>
                  <a:pt x="671512" y="642937"/>
                </a:cubicBezTo>
                <a:cubicBezTo>
                  <a:pt x="668337" y="627062"/>
                  <a:pt x="665162" y="603250"/>
                  <a:pt x="661987" y="571500"/>
                </a:cubicBezTo>
                <a:lnTo>
                  <a:pt x="661987" y="542925"/>
                </a:lnTo>
                <a:cubicBezTo>
                  <a:pt x="658812" y="514350"/>
                  <a:pt x="657225" y="496887"/>
                  <a:pt x="657225" y="490537"/>
                </a:cubicBezTo>
                <a:lnTo>
                  <a:pt x="652462" y="490537"/>
                </a:lnTo>
                <a:cubicBezTo>
                  <a:pt x="636587" y="490537"/>
                  <a:pt x="608012" y="498475"/>
                  <a:pt x="566737" y="514350"/>
                </a:cubicBezTo>
                <a:lnTo>
                  <a:pt x="542925" y="519112"/>
                </a:lnTo>
                <a:cubicBezTo>
                  <a:pt x="482600" y="500062"/>
                  <a:pt x="438150" y="477837"/>
                  <a:pt x="409575" y="452437"/>
                </a:cubicBezTo>
                <a:cubicBezTo>
                  <a:pt x="415925" y="449262"/>
                  <a:pt x="438150" y="444500"/>
                  <a:pt x="476250" y="438150"/>
                </a:cubicBezTo>
                <a:cubicBezTo>
                  <a:pt x="476250" y="431800"/>
                  <a:pt x="517525" y="425450"/>
                  <a:pt x="600075" y="419100"/>
                </a:cubicBezTo>
                <a:cubicBezTo>
                  <a:pt x="612775" y="422275"/>
                  <a:pt x="623887" y="423862"/>
                  <a:pt x="633412" y="423862"/>
                </a:cubicBezTo>
                <a:cubicBezTo>
                  <a:pt x="646112" y="423862"/>
                  <a:pt x="652462" y="420687"/>
                  <a:pt x="652462" y="414337"/>
                </a:cubicBezTo>
                <a:cubicBezTo>
                  <a:pt x="652462" y="385762"/>
                  <a:pt x="650875" y="354012"/>
                  <a:pt x="647700" y="319087"/>
                </a:cubicBezTo>
                <a:lnTo>
                  <a:pt x="638175" y="319087"/>
                </a:lnTo>
                <a:cubicBezTo>
                  <a:pt x="561975" y="312737"/>
                  <a:pt x="523875" y="301625"/>
                  <a:pt x="523875" y="285750"/>
                </a:cubicBezTo>
                <a:lnTo>
                  <a:pt x="523875" y="280987"/>
                </a:lnTo>
                <a:cubicBezTo>
                  <a:pt x="533400" y="280987"/>
                  <a:pt x="542925" y="282575"/>
                  <a:pt x="552450" y="285750"/>
                </a:cubicBezTo>
                <a:cubicBezTo>
                  <a:pt x="577850" y="282575"/>
                  <a:pt x="603250" y="280987"/>
                  <a:pt x="628650" y="280987"/>
                </a:cubicBezTo>
                <a:cubicBezTo>
                  <a:pt x="638175" y="280987"/>
                  <a:pt x="644525" y="277812"/>
                  <a:pt x="647700" y="271462"/>
                </a:cubicBezTo>
                <a:lnTo>
                  <a:pt x="642937" y="242887"/>
                </a:lnTo>
                <a:cubicBezTo>
                  <a:pt x="642937" y="242887"/>
                  <a:pt x="644525" y="239712"/>
                  <a:pt x="647700" y="233362"/>
                </a:cubicBezTo>
                <a:lnTo>
                  <a:pt x="614362" y="47625"/>
                </a:lnTo>
                <a:cubicBezTo>
                  <a:pt x="614362" y="44450"/>
                  <a:pt x="615950" y="28575"/>
                  <a:pt x="6191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5F0850-AF8D-4D11-8B8D-365633489FB7}"/>
              </a:ext>
            </a:extLst>
          </p:cNvPr>
          <p:cNvSpPr txBox="1"/>
          <p:nvPr/>
        </p:nvSpPr>
        <p:spPr>
          <a:xfrm>
            <a:off x="3404884" y="3925161"/>
            <a:ext cx="1166813" cy="1262063"/>
          </a:xfrm>
          <a:custGeom>
            <a:avLst/>
            <a:gdLst/>
            <a:ahLst/>
            <a:cxnLst/>
            <a:rect l="l" t="t" r="r" b="b"/>
            <a:pathLst>
              <a:path w="1166813" h="1262063">
                <a:moveTo>
                  <a:pt x="809625" y="614363"/>
                </a:moveTo>
                <a:cubicBezTo>
                  <a:pt x="812800" y="614363"/>
                  <a:pt x="815975" y="617538"/>
                  <a:pt x="819150" y="623888"/>
                </a:cubicBezTo>
                <a:lnTo>
                  <a:pt x="819150" y="628650"/>
                </a:lnTo>
                <a:lnTo>
                  <a:pt x="809625" y="628650"/>
                </a:lnTo>
                <a:close/>
                <a:moveTo>
                  <a:pt x="471488" y="414338"/>
                </a:moveTo>
                <a:cubicBezTo>
                  <a:pt x="474663" y="414338"/>
                  <a:pt x="479425" y="417513"/>
                  <a:pt x="485775" y="423863"/>
                </a:cubicBezTo>
                <a:cubicBezTo>
                  <a:pt x="473075" y="439738"/>
                  <a:pt x="466725" y="450850"/>
                  <a:pt x="466725" y="457200"/>
                </a:cubicBezTo>
                <a:cubicBezTo>
                  <a:pt x="450850" y="469900"/>
                  <a:pt x="422275" y="500063"/>
                  <a:pt x="381000" y="547688"/>
                </a:cubicBezTo>
                <a:cubicBezTo>
                  <a:pt x="346075" y="592138"/>
                  <a:pt x="317500" y="633413"/>
                  <a:pt x="295275" y="671513"/>
                </a:cubicBezTo>
                <a:cubicBezTo>
                  <a:pt x="320675" y="687388"/>
                  <a:pt x="339725" y="703263"/>
                  <a:pt x="352425" y="719138"/>
                </a:cubicBezTo>
                <a:lnTo>
                  <a:pt x="504825" y="690563"/>
                </a:lnTo>
                <a:cubicBezTo>
                  <a:pt x="504825" y="690563"/>
                  <a:pt x="506413" y="687388"/>
                  <a:pt x="509588" y="681038"/>
                </a:cubicBezTo>
                <a:cubicBezTo>
                  <a:pt x="506413" y="665163"/>
                  <a:pt x="504825" y="647700"/>
                  <a:pt x="504825" y="628650"/>
                </a:cubicBezTo>
                <a:lnTo>
                  <a:pt x="504825" y="614363"/>
                </a:lnTo>
                <a:lnTo>
                  <a:pt x="504825" y="609600"/>
                </a:lnTo>
                <a:lnTo>
                  <a:pt x="504825" y="590550"/>
                </a:lnTo>
                <a:lnTo>
                  <a:pt x="504825" y="585788"/>
                </a:lnTo>
                <a:cubicBezTo>
                  <a:pt x="504825" y="582613"/>
                  <a:pt x="504825" y="579438"/>
                  <a:pt x="504825" y="576263"/>
                </a:cubicBezTo>
                <a:cubicBezTo>
                  <a:pt x="504825" y="573088"/>
                  <a:pt x="504825" y="568325"/>
                  <a:pt x="504825" y="561975"/>
                </a:cubicBezTo>
                <a:lnTo>
                  <a:pt x="504825" y="542925"/>
                </a:lnTo>
                <a:cubicBezTo>
                  <a:pt x="504825" y="520700"/>
                  <a:pt x="506413" y="509588"/>
                  <a:pt x="509588" y="509588"/>
                </a:cubicBezTo>
                <a:lnTo>
                  <a:pt x="504825" y="504825"/>
                </a:lnTo>
                <a:lnTo>
                  <a:pt x="504825" y="500063"/>
                </a:lnTo>
                <a:cubicBezTo>
                  <a:pt x="504825" y="496888"/>
                  <a:pt x="508000" y="493713"/>
                  <a:pt x="514350" y="490538"/>
                </a:cubicBezTo>
                <a:lnTo>
                  <a:pt x="519113" y="490538"/>
                </a:lnTo>
                <a:cubicBezTo>
                  <a:pt x="557213" y="519113"/>
                  <a:pt x="600075" y="560388"/>
                  <a:pt x="647700" y="614363"/>
                </a:cubicBezTo>
                <a:cubicBezTo>
                  <a:pt x="669925" y="646113"/>
                  <a:pt x="685800" y="665163"/>
                  <a:pt x="695325" y="671513"/>
                </a:cubicBezTo>
                <a:cubicBezTo>
                  <a:pt x="727075" y="665163"/>
                  <a:pt x="757238" y="661988"/>
                  <a:pt x="785813" y="661988"/>
                </a:cubicBezTo>
                <a:lnTo>
                  <a:pt x="790575" y="657225"/>
                </a:lnTo>
                <a:cubicBezTo>
                  <a:pt x="790575" y="647700"/>
                  <a:pt x="784225" y="625475"/>
                  <a:pt x="771525" y="590550"/>
                </a:cubicBezTo>
                <a:lnTo>
                  <a:pt x="776288" y="585788"/>
                </a:lnTo>
                <a:cubicBezTo>
                  <a:pt x="787400" y="598488"/>
                  <a:pt x="796925" y="610394"/>
                  <a:pt x="804863" y="621506"/>
                </a:cubicBezTo>
                <a:lnTo>
                  <a:pt x="809625" y="628650"/>
                </a:lnTo>
                <a:lnTo>
                  <a:pt x="815578" y="637580"/>
                </a:lnTo>
                <a:cubicBezTo>
                  <a:pt x="818753" y="642739"/>
                  <a:pt x="821531" y="647700"/>
                  <a:pt x="823913" y="652463"/>
                </a:cubicBezTo>
                <a:lnTo>
                  <a:pt x="823913" y="647700"/>
                </a:lnTo>
                <a:lnTo>
                  <a:pt x="819150" y="633413"/>
                </a:lnTo>
                <a:lnTo>
                  <a:pt x="823913" y="628650"/>
                </a:lnTo>
                <a:cubicBezTo>
                  <a:pt x="830263" y="638175"/>
                  <a:pt x="833438" y="646113"/>
                  <a:pt x="833438" y="652463"/>
                </a:cubicBezTo>
                <a:cubicBezTo>
                  <a:pt x="887413" y="649288"/>
                  <a:pt x="917575" y="647700"/>
                  <a:pt x="923925" y="647700"/>
                </a:cubicBezTo>
                <a:lnTo>
                  <a:pt x="942975" y="647700"/>
                </a:lnTo>
                <a:cubicBezTo>
                  <a:pt x="949325" y="647700"/>
                  <a:pt x="954088" y="646113"/>
                  <a:pt x="957263" y="642938"/>
                </a:cubicBezTo>
                <a:lnTo>
                  <a:pt x="962025" y="647700"/>
                </a:lnTo>
                <a:cubicBezTo>
                  <a:pt x="965200" y="644525"/>
                  <a:pt x="968375" y="642938"/>
                  <a:pt x="971550" y="642938"/>
                </a:cubicBezTo>
                <a:lnTo>
                  <a:pt x="981075" y="647700"/>
                </a:lnTo>
                <a:lnTo>
                  <a:pt x="990600" y="642938"/>
                </a:lnTo>
                <a:cubicBezTo>
                  <a:pt x="993775" y="646113"/>
                  <a:pt x="1009650" y="649288"/>
                  <a:pt x="1038225" y="652463"/>
                </a:cubicBezTo>
                <a:lnTo>
                  <a:pt x="1042988" y="647700"/>
                </a:lnTo>
                <a:cubicBezTo>
                  <a:pt x="1081088" y="647700"/>
                  <a:pt x="1122363" y="658813"/>
                  <a:pt x="1166813" y="681038"/>
                </a:cubicBezTo>
                <a:lnTo>
                  <a:pt x="1166813" y="690563"/>
                </a:lnTo>
                <a:lnTo>
                  <a:pt x="1162050" y="700088"/>
                </a:lnTo>
                <a:lnTo>
                  <a:pt x="1147763" y="695325"/>
                </a:lnTo>
                <a:lnTo>
                  <a:pt x="1119188" y="695325"/>
                </a:lnTo>
                <a:lnTo>
                  <a:pt x="1109663" y="700088"/>
                </a:lnTo>
                <a:lnTo>
                  <a:pt x="1071563" y="700088"/>
                </a:lnTo>
                <a:lnTo>
                  <a:pt x="1062038" y="695325"/>
                </a:lnTo>
                <a:cubicBezTo>
                  <a:pt x="1062038" y="698500"/>
                  <a:pt x="1060450" y="700088"/>
                  <a:pt x="1057275" y="700088"/>
                </a:cubicBezTo>
                <a:lnTo>
                  <a:pt x="1052513" y="700088"/>
                </a:lnTo>
                <a:lnTo>
                  <a:pt x="1047750" y="695325"/>
                </a:lnTo>
                <a:lnTo>
                  <a:pt x="895350" y="695325"/>
                </a:lnTo>
                <a:lnTo>
                  <a:pt x="885825" y="700088"/>
                </a:lnTo>
                <a:lnTo>
                  <a:pt x="871538" y="700088"/>
                </a:lnTo>
                <a:lnTo>
                  <a:pt x="871538" y="719138"/>
                </a:lnTo>
                <a:cubicBezTo>
                  <a:pt x="877888" y="725488"/>
                  <a:pt x="900113" y="760413"/>
                  <a:pt x="938213" y="823913"/>
                </a:cubicBezTo>
                <a:cubicBezTo>
                  <a:pt x="982663" y="890588"/>
                  <a:pt x="1004888" y="946150"/>
                  <a:pt x="1004888" y="990600"/>
                </a:cubicBezTo>
                <a:cubicBezTo>
                  <a:pt x="1004888" y="996950"/>
                  <a:pt x="1008063" y="1016000"/>
                  <a:pt x="1014413" y="1047750"/>
                </a:cubicBezTo>
                <a:cubicBezTo>
                  <a:pt x="1014413" y="1095375"/>
                  <a:pt x="1003300" y="1131888"/>
                  <a:pt x="981075" y="1157288"/>
                </a:cubicBezTo>
                <a:cubicBezTo>
                  <a:pt x="971550" y="1157288"/>
                  <a:pt x="965200" y="1158875"/>
                  <a:pt x="962025" y="1162050"/>
                </a:cubicBezTo>
                <a:lnTo>
                  <a:pt x="952500" y="1157288"/>
                </a:lnTo>
                <a:lnTo>
                  <a:pt x="942975" y="1162050"/>
                </a:lnTo>
                <a:cubicBezTo>
                  <a:pt x="936625" y="1162050"/>
                  <a:pt x="933450" y="1152525"/>
                  <a:pt x="933450" y="1133475"/>
                </a:cubicBezTo>
                <a:cubicBezTo>
                  <a:pt x="882650" y="1054100"/>
                  <a:pt x="850900" y="976313"/>
                  <a:pt x="838200" y="900113"/>
                </a:cubicBezTo>
                <a:cubicBezTo>
                  <a:pt x="835025" y="896938"/>
                  <a:pt x="828675" y="871538"/>
                  <a:pt x="819150" y="823913"/>
                </a:cubicBezTo>
                <a:lnTo>
                  <a:pt x="814388" y="823913"/>
                </a:lnTo>
                <a:lnTo>
                  <a:pt x="819150" y="814388"/>
                </a:lnTo>
                <a:cubicBezTo>
                  <a:pt x="815975" y="744538"/>
                  <a:pt x="808038" y="709613"/>
                  <a:pt x="795338" y="709613"/>
                </a:cubicBezTo>
                <a:cubicBezTo>
                  <a:pt x="782638" y="709613"/>
                  <a:pt x="774700" y="706438"/>
                  <a:pt x="771525" y="700088"/>
                </a:cubicBezTo>
                <a:cubicBezTo>
                  <a:pt x="768350" y="703263"/>
                  <a:pt x="757238" y="706438"/>
                  <a:pt x="738188" y="709613"/>
                </a:cubicBezTo>
                <a:cubicBezTo>
                  <a:pt x="738188" y="712788"/>
                  <a:pt x="736600" y="714375"/>
                  <a:pt x="733425" y="714375"/>
                </a:cubicBezTo>
                <a:lnTo>
                  <a:pt x="728663" y="714375"/>
                </a:lnTo>
                <a:lnTo>
                  <a:pt x="728663" y="709613"/>
                </a:lnTo>
                <a:lnTo>
                  <a:pt x="723900" y="709613"/>
                </a:lnTo>
                <a:cubicBezTo>
                  <a:pt x="711200" y="709613"/>
                  <a:pt x="698500" y="766763"/>
                  <a:pt x="685800" y="881063"/>
                </a:cubicBezTo>
                <a:lnTo>
                  <a:pt x="685800" y="890588"/>
                </a:lnTo>
                <a:cubicBezTo>
                  <a:pt x="676275" y="890588"/>
                  <a:pt x="671513" y="960438"/>
                  <a:pt x="671513" y="1100138"/>
                </a:cubicBezTo>
                <a:cubicBezTo>
                  <a:pt x="668338" y="1119188"/>
                  <a:pt x="661988" y="1133475"/>
                  <a:pt x="652463" y="1143000"/>
                </a:cubicBezTo>
                <a:cubicBezTo>
                  <a:pt x="652463" y="1149350"/>
                  <a:pt x="641350" y="1181100"/>
                  <a:pt x="619125" y="1238250"/>
                </a:cubicBezTo>
                <a:cubicBezTo>
                  <a:pt x="619125" y="1254125"/>
                  <a:pt x="611188" y="1262063"/>
                  <a:pt x="595313" y="1262063"/>
                </a:cubicBezTo>
                <a:lnTo>
                  <a:pt x="590550" y="1262063"/>
                </a:lnTo>
                <a:lnTo>
                  <a:pt x="581025" y="1257300"/>
                </a:lnTo>
                <a:cubicBezTo>
                  <a:pt x="581025" y="1260475"/>
                  <a:pt x="579438" y="1262063"/>
                  <a:pt x="576263" y="1262063"/>
                </a:cubicBezTo>
                <a:lnTo>
                  <a:pt x="561975" y="1262063"/>
                </a:lnTo>
                <a:cubicBezTo>
                  <a:pt x="558800" y="1262063"/>
                  <a:pt x="554038" y="1243013"/>
                  <a:pt x="547688" y="1204913"/>
                </a:cubicBezTo>
                <a:cubicBezTo>
                  <a:pt x="519113" y="1116013"/>
                  <a:pt x="504825" y="1025525"/>
                  <a:pt x="504825" y="933450"/>
                </a:cubicBezTo>
                <a:lnTo>
                  <a:pt x="504825" y="919163"/>
                </a:lnTo>
                <a:cubicBezTo>
                  <a:pt x="504825" y="887413"/>
                  <a:pt x="503238" y="863600"/>
                  <a:pt x="500063" y="847725"/>
                </a:cubicBezTo>
                <a:lnTo>
                  <a:pt x="504825" y="842963"/>
                </a:lnTo>
                <a:lnTo>
                  <a:pt x="500063" y="838200"/>
                </a:lnTo>
                <a:cubicBezTo>
                  <a:pt x="500063" y="835025"/>
                  <a:pt x="501650" y="831850"/>
                  <a:pt x="504825" y="828675"/>
                </a:cubicBezTo>
                <a:lnTo>
                  <a:pt x="500063" y="804863"/>
                </a:lnTo>
                <a:cubicBezTo>
                  <a:pt x="503238" y="782638"/>
                  <a:pt x="504825" y="762000"/>
                  <a:pt x="504825" y="742950"/>
                </a:cubicBezTo>
                <a:lnTo>
                  <a:pt x="495300" y="738188"/>
                </a:lnTo>
                <a:lnTo>
                  <a:pt x="485775" y="738188"/>
                </a:lnTo>
                <a:lnTo>
                  <a:pt x="481013" y="742950"/>
                </a:lnTo>
                <a:lnTo>
                  <a:pt x="452438" y="742950"/>
                </a:lnTo>
                <a:cubicBezTo>
                  <a:pt x="433388" y="758825"/>
                  <a:pt x="422275" y="766763"/>
                  <a:pt x="419100" y="766763"/>
                </a:cubicBezTo>
                <a:lnTo>
                  <a:pt x="404813" y="762000"/>
                </a:lnTo>
                <a:cubicBezTo>
                  <a:pt x="395288" y="768350"/>
                  <a:pt x="390525" y="773113"/>
                  <a:pt x="390525" y="776288"/>
                </a:cubicBezTo>
                <a:lnTo>
                  <a:pt x="390525" y="781050"/>
                </a:lnTo>
                <a:cubicBezTo>
                  <a:pt x="425450" y="835025"/>
                  <a:pt x="442913" y="871538"/>
                  <a:pt x="442913" y="890588"/>
                </a:cubicBezTo>
                <a:lnTo>
                  <a:pt x="452438" y="919163"/>
                </a:lnTo>
                <a:cubicBezTo>
                  <a:pt x="446088" y="947738"/>
                  <a:pt x="439738" y="962025"/>
                  <a:pt x="433388" y="962025"/>
                </a:cubicBezTo>
                <a:cubicBezTo>
                  <a:pt x="433388" y="962025"/>
                  <a:pt x="425450" y="969963"/>
                  <a:pt x="409575" y="985838"/>
                </a:cubicBezTo>
                <a:cubicBezTo>
                  <a:pt x="387350" y="1014413"/>
                  <a:pt x="366713" y="1031875"/>
                  <a:pt x="347663" y="1038225"/>
                </a:cubicBezTo>
                <a:cubicBezTo>
                  <a:pt x="319088" y="1069975"/>
                  <a:pt x="290513" y="1093788"/>
                  <a:pt x="261938" y="1109663"/>
                </a:cubicBezTo>
                <a:cubicBezTo>
                  <a:pt x="252413" y="1125538"/>
                  <a:pt x="233363" y="1143000"/>
                  <a:pt x="204788" y="1162050"/>
                </a:cubicBezTo>
                <a:lnTo>
                  <a:pt x="195263" y="1157288"/>
                </a:lnTo>
                <a:cubicBezTo>
                  <a:pt x="195263" y="1160463"/>
                  <a:pt x="192088" y="1165225"/>
                  <a:pt x="185738" y="1171575"/>
                </a:cubicBezTo>
                <a:lnTo>
                  <a:pt x="180975" y="1171575"/>
                </a:lnTo>
                <a:lnTo>
                  <a:pt x="176213" y="1166813"/>
                </a:lnTo>
                <a:cubicBezTo>
                  <a:pt x="176213" y="1176338"/>
                  <a:pt x="161925" y="1185863"/>
                  <a:pt x="133350" y="1195388"/>
                </a:cubicBezTo>
                <a:cubicBezTo>
                  <a:pt x="133350" y="1201738"/>
                  <a:pt x="131763" y="1204913"/>
                  <a:pt x="128588" y="1204913"/>
                </a:cubicBezTo>
                <a:lnTo>
                  <a:pt x="123825" y="1204913"/>
                </a:lnTo>
                <a:cubicBezTo>
                  <a:pt x="123825" y="1192213"/>
                  <a:pt x="120650" y="1185863"/>
                  <a:pt x="114300" y="1185863"/>
                </a:cubicBezTo>
                <a:cubicBezTo>
                  <a:pt x="114300" y="1189038"/>
                  <a:pt x="107950" y="1198563"/>
                  <a:pt x="95250" y="1214438"/>
                </a:cubicBezTo>
                <a:lnTo>
                  <a:pt x="90488" y="1214438"/>
                </a:lnTo>
                <a:lnTo>
                  <a:pt x="90488" y="1195388"/>
                </a:lnTo>
                <a:cubicBezTo>
                  <a:pt x="96838" y="1189038"/>
                  <a:pt x="100013" y="1177925"/>
                  <a:pt x="100013" y="1162050"/>
                </a:cubicBezTo>
                <a:cubicBezTo>
                  <a:pt x="96838" y="1162050"/>
                  <a:pt x="95250" y="1160463"/>
                  <a:pt x="95250" y="1157288"/>
                </a:cubicBezTo>
                <a:lnTo>
                  <a:pt x="100013" y="1152525"/>
                </a:lnTo>
                <a:cubicBezTo>
                  <a:pt x="103188" y="1155700"/>
                  <a:pt x="106363" y="1157288"/>
                  <a:pt x="109538" y="1157288"/>
                </a:cubicBezTo>
                <a:cubicBezTo>
                  <a:pt x="125413" y="1144588"/>
                  <a:pt x="146050" y="1109663"/>
                  <a:pt x="171450" y="1052513"/>
                </a:cubicBezTo>
                <a:cubicBezTo>
                  <a:pt x="247650" y="925513"/>
                  <a:pt x="285750" y="842963"/>
                  <a:pt x="285750" y="804863"/>
                </a:cubicBezTo>
                <a:lnTo>
                  <a:pt x="280988" y="804863"/>
                </a:lnTo>
                <a:lnTo>
                  <a:pt x="276225" y="795338"/>
                </a:lnTo>
                <a:lnTo>
                  <a:pt x="271463" y="795338"/>
                </a:lnTo>
                <a:cubicBezTo>
                  <a:pt x="271463" y="801688"/>
                  <a:pt x="269875" y="804863"/>
                  <a:pt x="266700" y="804863"/>
                </a:cubicBezTo>
                <a:cubicBezTo>
                  <a:pt x="266700" y="801688"/>
                  <a:pt x="265113" y="800100"/>
                  <a:pt x="261938" y="800100"/>
                </a:cubicBezTo>
                <a:cubicBezTo>
                  <a:pt x="249238" y="806450"/>
                  <a:pt x="233363" y="811213"/>
                  <a:pt x="214313" y="814388"/>
                </a:cubicBezTo>
                <a:lnTo>
                  <a:pt x="195263" y="823913"/>
                </a:lnTo>
                <a:lnTo>
                  <a:pt x="185738" y="823913"/>
                </a:lnTo>
                <a:cubicBezTo>
                  <a:pt x="166688" y="836613"/>
                  <a:pt x="150813" y="844550"/>
                  <a:pt x="138113" y="847725"/>
                </a:cubicBezTo>
                <a:cubicBezTo>
                  <a:pt x="138113" y="850900"/>
                  <a:pt x="133350" y="855663"/>
                  <a:pt x="123825" y="862013"/>
                </a:cubicBezTo>
                <a:cubicBezTo>
                  <a:pt x="98425" y="846138"/>
                  <a:pt x="65088" y="825500"/>
                  <a:pt x="23813" y="800100"/>
                </a:cubicBezTo>
                <a:lnTo>
                  <a:pt x="14288" y="800100"/>
                </a:lnTo>
                <a:cubicBezTo>
                  <a:pt x="11113" y="803275"/>
                  <a:pt x="7938" y="804863"/>
                  <a:pt x="4763" y="804863"/>
                </a:cubicBezTo>
                <a:lnTo>
                  <a:pt x="0" y="795338"/>
                </a:lnTo>
                <a:cubicBezTo>
                  <a:pt x="0" y="792163"/>
                  <a:pt x="6350" y="788988"/>
                  <a:pt x="19050" y="785813"/>
                </a:cubicBezTo>
                <a:cubicBezTo>
                  <a:pt x="22225" y="785813"/>
                  <a:pt x="25400" y="785813"/>
                  <a:pt x="28575" y="785813"/>
                </a:cubicBezTo>
                <a:lnTo>
                  <a:pt x="176213" y="747713"/>
                </a:lnTo>
                <a:cubicBezTo>
                  <a:pt x="252413" y="741363"/>
                  <a:pt x="292100" y="735013"/>
                  <a:pt x="295275" y="728663"/>
                </a:cubicBezTo>
                <a:cubicBezTo>
                  <a:pt x="295275" y="725488"/>
                  <a:pt x="295275" y="722313"/>
                  <a:pt x="295275" y="719138"/>
                </a:cubicBezTo>
                <a:lnTo>
                  <a:pt x="295275" y="709613"/>
                </a:lnTo>
                <a:cubicBezTo>
                  <a:pt x="298450" y="703263"/>
                  <a:pt x="300038" y="695325"/>
                  <a:pt x="300038" y="685800"/>
                </a:cubicBezTo>
                <a:lnTo>
                  <a:pt x="300038" y="681038"/>
                </a:lnTo>
                <a:cubicBezTo>
                  <a:pt x="293688" y="681038"/>
                  <a:pt x="288925" y="679450"/>
                  <a:pt x="285750" y="676275"/>
                </a:cubicBezTo>
                <a:cubicBezTo>
                  <a:pt x="285750" y="679450"/>
                  <a:pt x="282575" y="681038"/>
                  <a:pt x="276225" y="681038"/>
                </a:cubicBezTo>
                <a:lnTo>
                  <a:pt x="276225" y="700088"/>
                </a:lnTo>
                <a:cubicBezTo>
                  <a:pt x="276225" y="703263"/>
                  <a:pt x="274638" y="704850"/>
                  <a:pt x="271463" y="704850"/>
                </a:cubicBezTo>
                <a:cubicBezTo>
                  <a:pt x="268288" y="704850"/>
                  <a:pt x="266700" y="701675"/>
                  <a:pt x="266700" y="695325"/>
                </a:cubicBezTo>
                <a:lnTo>
                  <a:pt x="261938" y="700088"/>
                </a:lnTo>
                <a:cubicBezTo>
                  <a:pt x="255588" y="700088"/>
                  <a:pt x="236538" y="690563"/>
                  <a:pt x="204788" y="671513"/>
                </a:cubicBezTo>
                <a:cubicBezTo>
                  <a:pt x="204788" y="665163"/>
                  <a:pt x="200025" y="661988"/>
                  <a:pt x="190500" y="661988"/>
                </a:cubicBezTo>
                <a:cubicBezTo>
                  <a:pt x="177800" y="658813"/>
                  <a:pt x="171450" y="654050"/>
                  <a:pt x="171450" y="647700"/>
                </a:cubicBezTo>
                <a:lnTo>
                  <a:pt x="157163" y="652463"/>
                </a:lnTo>
                <a:lnTo>
                  <a:pt x="138113" y="652463"/>
                </a:lnTo>
                <a:lnTo>
                  <a:pt x="138113" y="642938"/>
                </a:lnTo>
                <a:cubicBezTo>
                  <a:pt x="153988" y="642938"/>
                  <a:pt x="192088" y="622300"/>
                  <a:pt x="252413" y="581025"/>
                </a:cubicBezTo>
                <a:cubicBezTo>
                  <a:pt x="322263" y="542925"/>
                  <a:pt x="388938" y="496888"/>
                  <a:pt x="452438" y="442913"/>
                </a:cubicBezTo>
                <a:cubicBezTo>
                  <a:pt x="452438" y="436563"/>
                  <a:pt x="458788" y="427038"/>
                  <a:pt x="471488" y="414338"/>
                </a:cubicBezTo>
                <a:close/>
                <a:moveTo>
                  <a:pt x="109538" y="266700"/>
                </a:moveTo>
                <a:cubicBezTo>
                  <a:pt x="176213" y="295275"/>
                  <a:pt x="228600" y="327025"/>
                  <a:pt x="266700" y="361950"/>
                </a:cubicBezTo>
                <a:cubicBezTo>
                  <a:pt x="292100" y="390525"/>
                  <a:pt x="307975" y="415925"/>
                  <a:pt x="314325" y="438150"/>
                </a:cubicBezTo>
                <a:cubicBezTo>
                  <a:pt x="311150" y="444500"/>
                  <a:pt x="300038" y="450850"/>
                  <a:pt x="280988" y="457200"/>
                </a:cubicBezTo>
                <a:cubicBezTo>
                  <a:pt x="280988" y="450850"/>
                  <a:pt x="279400" y="447675"/>
                  <a:pt x="276225" y="447675"/>
                </a:cubicBezTo>
                <a:cubicBezTo>
                  <a:pt x="276225" y="454025"/>
                  <a:pt x="274638" y="457200"/>
                  <a:pt x="271463" y="457200"/>
                </a:cubicBezTo>
                <a:lnTo>
                  <a:pt x="266700" y="457200"/>
                </a:lnTo>
                <a:cubicBezTo>
                  <a:pt x="263525" y="450850"/>
                  <a:pt x="242888" y="441325"/>
                  <a:pt x="204788" y="428625"/>
                </a:cubicBezTo>
                <a:cubicBezTo>
                  <a:pt x="157163" y="377825"/>
                  <a:pt x="133350" y="342900"/>
                  <a:pt x="133350" y="323850"/>
                </a:cubicBezTo>
                <a:lnTo>
                  <a:pt x="104775" y="271463"/>
                </a:lnTo>
                <a:close/>
                <a:moveTo>
                  <a:pt x="223838" y="80963"/>
                </a:moveTo>
                <a:cubicBezTo>
                  <a:pt x="258763" y="80963"/>
                  <a:pt x="288925" y="95250"/>
                  <a:pt x="314325" y="123825"/>
                </a:cubicBezTo>
                <a:cubicBezTo>
                  <a:pt x="317500" y="123825"/>
                  <a:pt x="338138" y="141288"/>
                  <a:pt x="376238" y="176213"/>
                </a:cubicBezTo>
                <a:cubicBezTo>
                  <a:pt x="395288" y="195263"/>
                  <a:pt x="404813" y="230188"/>
                  <a:pt x="404813" y="280988"/>
                </a:cubicBezTo>
                <a:cubicBezTo>
                  <a:pt x="392113" y="284163"/>
                  <a:pt x="382588" y="287338"/>
                  <a:pt x="376238" y="290513"/>
                </a:cubicBezTo>
                <a:cubicBezTo>
                  <a:pt x="357188" y="284163"/>
                  <a:pt x="346075" y="280988"/>
                  <a:pt x="342900" y="280988"/>
                </a:cubicBezTo>
                <a:lnTo>
                  <a:pt x="323850" y="280988"/>
                </a:lnTo>
                <a:cubicBezTo>
                  <a:pt x="323850" y="277813"/>
                  <a:pt x="322263" y="276225"/>
                  <a:pt x="319088" y="276225"/>
                </a:cubicBezTo>
                <a:cubicBezTo>
                  <a:pt x="315913" y="279400"/>
                  <a:pt x="314325" y="280988"/>
                  <a:pt x="314325" y="280988"/>
                </a:cubicBezTo>
                <a:cubicBezTo>
                  <a:pt x="295275" y="258763"/>
                  <a:pt x="268288" y="200025"/>
                  <a:pt x="233363" y="104775"/>
                </a:cubicBezTo>
                <a:cubicBezTo>
                  <a:pt x="230188" y="95250"/>
                  <a:pt x="227013" y="90488"/>
                  <a:pt x="223838" y="90488"/>
                </a:cubicBezTo>
                <a:close/>
                <a:moveTo>
                  <a:pt x="628650" y="0"/>
                </a:moveTo>
                <a:cubicBezTo>
                  <a:pt x="654050" y="6350"/>
                  <a:pt x="696913" y="41275"/>
                  <a:pt x="757238" y="104775"/>
                </a:cubicBezTo>
                <a:cubicBezTo>
                  <a:pt x="769938" y="130175"/>
                  <a:pt x="776288" y="142875"/>
                  <a:pt x="776288" y="142875"/>
                </a:cubicBezTo>
                <a:cubicBezTo>
                  <a:pt x="773113" y="187325"/>
                  <a:pt x="768350" y="220663"/>
                  <a:pt x="762000" y="242888"/>
                </a:cubicBezTo>
                <a:cubicBezTo>
                  <a:pt x="762000" y="246063"/>
                  <a:pt x="762000" y="249238"/>
                  <a:pt x="762000" y="252413"/>
                </a:cubicBezTo>
                <a:cubicBezTo>
                  <a:pt x="831850" y="214313"/>
                  <a:pt x="896938" y="163513"/>
                  <a:pt x="957263" y="100013"/>
                </a:cubicBezTo>
                <a:cubicBezTo>
                  <a:pt x="963613" y="68263"/>
                  <a:pt x="968375" y="52388"/>
                  <a:pt x="971550" y="52388"/>
                </a:cubicBezTo>
                <a:lnTo>
                  <a:pt x="981075" y="47625"/>
                </a:lnTo>
                <a:cubicBezTo>
                  <a:pt x="1012825" y="47625"/>
                  <a:pt x="1035050" y="68263"/>
                  <a:pt x="1047750" y="109538"/>
                </a:cubicBezTo>
                <a:cubicBezTo>
                  <a:pt x="1054100" y="122238"/>
                  <a:pt x="1065213" y="157163"/>
                  <a:pt x="1081088" y="214313"/>
                </a:cubicBezTo>
                <a:cubicBezTo>
                  <a:pt x="1055688" y="236538"/>
                  <a:pt x="1039813" y="247650"/>
                  <a:pt x="1033463" y="247650"/>
                </a:cubicBezTo>
                <a:lnTo>
                  <a:pt x="1014413" y="257175"/>
                </a:lnTo>
                <a:lnTo>
                  <a:pt x="990600" y="257175"/>
                </a:lnTo>
                <a:lnTo>
                  <a:pt x="957263" y="271463"/>
                </a:lnTo>
                <a:lnTo>
                  <a:pt x="933450" y="271463"/>
                </a:lnTo>
                <a:cubicBezTo>
                  <a:pt x="927100" y="280988"/>
                  <a:pt x="912813" y="287338"/>
                  <a:pt x="890588" y="290513"/>
                </a:cubicBezTo>
                <a:cubicBezTo>
                  <a:pt x="874713" y="300038"/>
                  <a:pt x="866775" y="306388"/>
                  <a:pt x="866775" y="309563"/>
                </a:cubicBezTo>
                <a:lnTo>
                  <a:pt x="828675" y="328613"/>
                </a:lnTo>
                <a:cubicBezTo>
                  <a:pt x="828675" y="322263"/>
                  <a:pt x="827088" y="319088"/>
                  <a:pt x="823913" y="319088"/>
                </a:cubicBezTo>
                <a:lnTo>
                  <a:pt x="814388" y="319088"/>
                </a:lnTo>
                <a:cubicBezTo>
                  <a:pt x="814388" y="328613"/>
                  <a:pt x="811213" y="333375"/>
                  <a:pt x="804863" y="333375"/>
                </a:cubicBezTo>
                <a:lnTo>
                  <a:pt x="804863" y="328613"/>
                </a:lnTo>
                <a:cubicBezTo>
                  <a:pt x="795338" y="331788"/>
                  <a:pt x="784225" y="336550"/>
                  <a:pt x="771525" y="342900"/>
                </a:cubicBezTo>
                <a:cubicBezTo>
                  <a:pt x="771525" y="346075"/>
                  <a:pt x="763588" y="352425"/>
                  <a:pt x="747713" y="361950"/>
                </a:cubicBezTo>
                <a:cubicBezTo>
                  <a:pt x="760413" y="425450"/>
                  <a:pt x="773113" y="457200"/>
                  <a:pt x="785813" y="457200"/>
                </a:cubicBezTo>
                <a:cubicBezTo>
                  <a:pt x="830263" y="508000"/>
                  <a:pt x="887413" y="533400"/>
                  <a:pt x="957263" y="533400"/>
                </a:cubicBezTo>
                <a:cubicBezTo>
                  <a:pt x="1004888" y="542925"/>
                  <a:pt x="1033463" y="555625"/>
                  <a:pt x="1042988" y="571500"/>
                </a:cubicBezTo>
                <a:cubicBezTo>
                  <a:pt x="1042988" y="577850"/>
                  <a:pt x="1036638" y="585788"/>
                  <a:pt x="1023938" y="595313"/>
                </a:cubicBezTo>
                <a:lnTo>
                  <a:pt x="1000125" y="590550"/>
                </a:lnTo>
                <a:lnTo>
                  <a:pt x="985838" y="590550"/>
                </a:lnTo>
                <a:lnTo>
                  <a:pt x="976313" y="595313"/>
                </a:lnTo>
                <a:lnTo>
                  <a:pt x="957263" y="595313"/>
                </a:lnTo>
                <a:lnTo>
                  <a:pt x="947738" y="590550"/>
                </a:lnTo>
                <a:lnTo>
                  <a:pt x="928688" y="590550"/>
                </a:lnTo>
                <a:lnTo>
                  <a:pt x="919163" y="595313"/>
                </a:lnTo>
                <a:lnTo>
                  <a:pt x="914400" y="590550"/>
                </a:lnTo>
                <a:lnTo>
                  <a:pt x="909638" y="590550"/>
                </a:lnTo>
                <a:lnTo>
                  <a:pt x="900113" y="595313"/>
                </a:lnTo>
                <a:lnTo>
                  <a:pt x="890588" y="590550"/>
                </a:lnTo>
                <a:lnTo>
                  <a:pt x="847725" y="590550"/>
                </a:lnTo>
                <a:lnTo>
                  <a:pt x="842963" y="585788"/>
                </a:lnTo>
                <a:lnTo>
                  <a:pt x="823913" y="585788"/>
                </a:lnTo>
                <a:cubicBezTo>
                  <a:pt x="795338" y="576263"/>
                  <a:pt x="779463" y="568325"/>
                  <a:pt x="776288" y="561975"/>
                </a:cubicBezTo>
                <a:lnTo>
                  <a:pt x="771525" y="561975"/>
                </a:lnTo>
                <a:cubicBezTo>
                  <a:pt x="742950" y="549275"/>
                  <a:pt x="709613" y="514350"/>
                  <a:pt x="671513" y="457200"/>
                </a:cubicBezTo>
                <a:cubicBezTo>
                  <a:pt x="652463" y="415925"/>
                  <a:pt x="641350" y="395288"/>
                  <a:pt x="638175" y="395288"/>
                </a:cubicBezTo>
                <a:lnTo>
                  <a:pt x="623888" y="395288"/>
                </a:lnTo>
                <a:cubicBezTo>
                  <a:pt x="623888" y="401638"/>
                  <a:pt x="617538" y="406400"/>
                  <a:pt x="604838" y="409575"/>
                </a:cubicBezTo>
                <a:lnTo>
                  <a:pt x="590550" y="404813"/>
                </a:lnTo>
                <a:lnTo>
                  <a:pt x="538163" y="404813"/>
                </a:lnTo>
                <a:cubicBezTo>
                  <a:pt x="519113" y="417513"/>
                  <a:pt x="503238" y="423863"/>
                  <a:pt x="490538" y="423863"/>
                </a:cubicBezTo>
                <a:lnTo>
                  <a:pt x="490538" y="419100"/>
                </a:lnTo>
                <a:cubicBezTo>
                  <a:pt x="500063" y="419100"/>
                  <a:pt x="533400" y="395288"/>
                  <a:pt x="590550" y="347663"/>
                </a:cubicBezTo>
                <a:cubicBezTo>
                  <a:pt x="612775" y="334963"/>
                  <a:pt x="627063" y="323850"/>
                  <a:pt x="633413" y="314325"/>
                </a:cubicBezTo>
                <a:cubicBezTo>
                  <a:pt x="633413" y="292100"/>
                  <a:pt x="636588" y="227013"/>
                  <a:pt x="642938" y="119063"/>
                </a:cubicBezTo>
                <a:lnTo>
                  <a:pt x="642938" y="109538"/>
                </a:lnTo>
                <a:lnTo>
                  <a:pt x="642938" y="104775"/>
                </a:lnTo>
                <a:cubicBezTo>
                  <a:pt x="639763" y="73025"/>
                  <a:pt x="631825" y="39688"/>
                  <a:pt x="619125" y="4763"/>
                </a:cubicBezTo>
                <a:cubicBezTo>
                  <a:pt x="622300" y="1588"/>
                  <a:pt x="625475" y="0"/>
                  <a:pt x="6286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0ED289-6570-4A3C-B221-6CF29CFA78E0}"/>
              </a:ext>
            </a:extLst>
          </p:cNvPr>
          <p:cNvSpPr txBox="1"/>
          <p:nvPr/>
        </p:nvSpPr>
        <p:spPr>
          <a:xfrm>
            <a:off x="5513414" y="3925161"/>
            <a:ext cx="1100137" cy="1162050"/>
          </a:xfrm>
          <a:custGeom>
            <a:avLst/>
            <a:gdLst/>
            <a:ahLst/>
            <a:cxnLst/>
            <a:rect l="l" t="t" r="r" b="b"/>
            <a:pathLst>
              <a:path w="1100137" h="1162050">
                <a:moveTo>
                  <a:pt x="619125" y="628650"/>
                </a:moveTo>
                <a:lnTo>
                  <a:pt x="619125" y="633412"/>
                </a:lnTo>
                <a:lnTo>
                  <a:pt x="623887" y="633412"/>
                </a:lnTo>
                <a:lnTo>
                  <a:pt x="623887" y="628650"/>
                </a:lnTo>
                <a:close/>
                <a:moveTo>
                  <a:pt x="442912" y="523875"/>
                </a:moveTo>
                <a:cubicBezTo>
                  <a:pt x="442912" y="546100"/>
                  <a:pt x="431800" y="569912"/>
                  <a:pt x="409575" y="595312"/>
                </a:cubicBezTo>
                <a:cubicBezTo>
                  <a:pt x="409575" y="601662"/>
                  <a:pt x="393700" y="620712"/>
                  <a:pt x="361950" y="652462"/>
                </a:cubicBezTo>
                <a:lnTo>
                  <a:pt x="361950" y="657225"/>
                </a:lnTo>
                <a:cubicBezTo>
                  <a:pt x="381000" y="654050"/>
                  <a:pt x="419100" y="646112"/>
                  <a:pt x="476250" y="633412"/>
                </a:cubicBezTo>
                <a:lnTo>
                  <a:pt x="476250" y="614362"/>
                </a:lnTo>
                <a:cubicBezTo>
                  <a:pt x="473075" y="604837"/>
                  <a:pt x="473075" y="598487"/>
                  <a:pt x="476250" y="595312"/>
                </a:cubicBezTo>
                <a:cubicBezTo>
                  <a:pt x="473075" y="582612"/>
                  <a:pt x="471487" y="573087"/>
                  <a:pt x="471487" y="566737"/>
                </a:cubicBezTo>
                <a:lnTo>
                  <a:pt x="471487" y="542925"/>
                </a:lnTo>
                <a:cubicBezTo>
                  <a:pt x="468312" y="530225"/>
                  <a:pt x="461962" y="523875"/>
                  <a:pt x="452437" y="523875"/>
                </a:cubicBezTo>
                <a:close/>
                <a:moveTo>
                  <a:pt x="404812" y="423862"/>
                </a:moveTo>
                <a:cubicBezTo>
                  <a:pt x="382587" y="427037"/>
                  <a:pt x="354012" y="431800"/>
                  <a:pt x="319087" y="438150"/>
                </a:cubicBezTo>
                <a:cubicBezTo>
                  <a:pt x="312737" y="438150"/>
                  <a:pt x="307975" y="438150"/>
                  <a:pt x="304800" y="438150"/>
                </a:cubicBezTo>
                <a:cubicBezTo>
                  <a:pt x="301625" y="438150"/>
                  <a:pt x="298450" y="438150"/>
                  <a:pt x="295275" y="438150"/>
                </a:cubicBezTo>
                <a:cubicBezTo>
                  <a:pt x="298450" y="450850"/>
                  <a:pt x="301625" y="460375"/>
                  <a:pt x="304800" y="466725"/>
                </a:cubicBezTo>
                <a:cubicBezTo>
                  <a:pt x="295275" y="542925"/>
                  <a:pt x="290512" y="584200"/>
                  <a:pt x="290512" y="590550"/>
                </a:cubicBezTo>
                <a:cubicBezTo>
                  <a:pt x="366712" y="561975"/>
                  <a:pt x="414337" y="533400"/>
                  <a:pt x="433387" y="504825"/>
                </a:cubicBezTo>
                <a:cubicBezTo>
                  <a:pt x="433387" y="498475"/>
                  <a:pt x="425450" y="481012"/>
                  <a:pt x="409575" y="452437"/>
                </a:cubicBezTo>
                <a:cubicBezTo>
                  <a:pt x="409575" y="430212"/>
                  <a:pt x="407987" y="420687"/>
                  <a:pt x="404812" y="423862"/>
                </a:cubicBezTo>
                <a:close/>
                <a:moveTo>
                  <a:pt x="781050" y="352425"/>
                </a:moveTo>
                <a:cubicBezTo>
                  <a:pt x="800100" y="355600"/>
                  <a:pt x="817562" y="369887"/>
                  <a:pt x="833437" y="395287"/>
                </a:cubicBezTo>
                <a:cubicBezTo>
                  <a:pt x="842962" y="395287"/>
                  <a:pt x="849312" y="409575"/>
                  <a:pt x="852487" y="438150"/>
                </a:cubicBezTo>
                <a:cubicBezTo>
                  <a:pt x="849312" y="536575"/>
                  <a:pt x="844550" y="611187"/>
                  <a:pt x="838200" y="661987"/>
                </a:cubicBezTo>
                <a:cubicBezTo>
                  <a:pt x="835025" y="661987"/>
                  <a:pt x="828675" y="668337"/>
                  <a:pt x="819150" y="681037"/>
                </a:cubicBezTo>
                <a:cubicBezTo>
                  <a:pt x="812800" y="681037"/>
                  <a:pt x="804862" y="682625"/>
                  <a:pt x="795337" y="685800"/>
                </a:cubicBezTo>
                <a:cubicBezTo>
                  <a:pt x="788987" y="685800"/>
                  <a:pt x="779462" y="657225"/>
                  <a:pt x="766762" y="600075"/>
                </a:cubicBezTo>
                <a:cubicBezTo>
                  <a:pt x="769937" y="593725"/>
                  <a:pt x="771525" y="590550"/>
                  <a:pt x="771525" y="590550"/>
                </a:cubicBezTo>
                <a:lnTo>
                  <a:pt x="766762" y="571500"/>
                </a:lnTo>
                <a:cubicBezTo>
                  <a:pt x="766762" y="571500"/>
                  <a:pt x="768350" y="565150"/>
                  <a:pt x="771525" y="552450"/>
                </a:cubicBezTo>
                <a:cubicBezTo>
                  <a:pt x="768350" y="542925"/>
                  <a:pt x="765175" y="533400"/>
                  <a:pt x="762000" y="523875"/>
                </a:cubicBezTo>
                <a:lnTo>
                  <a:pt x="766762" y="523875"/>
                </a:lnTo>
                <a:cubicBezTo>
                  <a:pt x="763587" y="520700"/>
                  <a:pt x="762000" y="517525"/>
                  <a:pt x="762000" y="514350"/>
                </a:cubicBezTo>
                <a:cubicBezTo>
                  <a:pt x="762000" y="514350"/>
                  <a:pt x="763587" y="511175"/>
                  <a:pt x="766762" y="504825"/>
                </a:cubicBezTo>
                <a:lnTo>
                  <a:pt x="762000" y="495300"/>
                </a:lnTo>
                <a:cubicBezTo>
                  <a:pt x="762000" y="400050"/>
                  <a:pt x="768350" y="352425"/>
                  <a:pt x="781050" y="352425"/>
                </a:cubicBezTo>
                <a:close/>
                <a:moveTo>
                  <a:pt x="138112" y="104775"/>
                </a:moveTo>
                <a:cubicBezTo>
                  <a:pt x="141287" y="120650"/>
                  <a:pt x="160337" y="139700"/>
                  <a:pt x="195262" y="161925"/>
                </a:cubicBezTo>
                <a:cubicBezTo>
                  <a:pt x="236537" y="215900"/>
                  <a:pt x="263525" y="247650"/>
                  <a:pt x="276225" y="257175"/>
                </a:cubicBezTo>
                <a:cubicBezTo>
                  <a:pt x="292100" y="279400"/>
                  <a:pt x="300037" y="293687"/>
                  <a:pt x="300037" y="300037"/>
                </a:cubicBezTo>
                <a:lnTo>
                  <a:pt x="300037" y="338137"/>
                </a:lnTo>
                <a:cubicBezTo>
                  <a:pt x="300037" y="347662"/>
                  <a:pt x="298450" y="365125"/>
                  <a:pt x="295275" y="390525"/>
                </a:cubicBezTo>
                <a:cubicBezTo>
                  <a:pt x="307975" y="390525"/>
                  <a:pt x="339725" y="384175"/>
                  <a:pt x="390525" y="371475"/>
                </a:cubicBezTo>
                <a:lnTo>
                  <a:pt x="404812" y="371475"/>
                </a:lnTo>
                <a:cubicBezTo>
                  <a:pt x="401637" y="317500"/>
                  <a:pt x="400050" y="285750"/>
                  <a:pt x="400050" y="276225"/>
                </a:cubicBezTo>
                <a:cubicBezTo>
                  <a:pt x="406400" y="247650"/>
                  <a:pt x="407987" y="227012"/>
                  <a:pt x="404812" y="214312"/>
                </a:cubicBezTo>
                <a:cubicBezTo>
                  <a:pt x="417512" y="217487"/>
                  <a:pt x="433387" y="230187"/>
                  <a:pt x="452437" y="252412"/>
                </a:cubicBezTo>
                <a:cubicBezTo>
                  <a:pt x="496887" y="322262"/>
                  <a:pt x="519112" y="358775"/>
                  <a:pt x="519112" y="361950"/>
                </a:cubicBezTo>
                <a:lnTo>
                  <a:pt x="528637" y="404812"/>
                </a:lnTo>
                <a:lnTo>
                  <a:pt x="523875" y="409575"/>
                </a:lnTo>
                <a:cubicBezTo>
                  <a:pt x="527050" y="412750"/>
                  <a:pt x="528637" y="417512"/>
                  <a:pt x="528637" y="423862"/>
                </a:cubicBezTo>
                <a:cubicBezTo>
                  <a:pt x="528637" y="423862"/>
                  <a:pt x="531812" y="422275"/>
                  <a:pt x="538162" y="419100"/>
                </a:cubicBezTo>
                <a:cubicBezTo>
                  <a:pt x="554037" y="422275"/>
                  <a:pt x="563562" y="423862"/>
                  <a:pt x="566737" y="423862"/>
                </a:cubicBezTo>
                <a:lnTo>
                  <a:pt x="566737" y="414337"/>
                </a:lnTo>
                <a:cubicBezTo>
                  <a:pt x="592137" y="287337"/>
                  <a:pt x="603250" y="220662"/>
                  <a:pt x="600075" y="214312"/>
                </a:cubicBezTo>
                <a:cubicBezTo>
                  <a:pt x="596900" y="214312"/>
                  <a:pt x="577850" y="220662"/>
                  <a:pt x="542925" y="233362"/>
                </a:cubicBezTo>
                <a:lnTo>
                  <a:pt x="538162" y="233362"/>
                </a:lnTo>
                <a:cubicBezTo>
                  <a:pt x="528637" y="230187"/>
                  <a:pt x="512762" y="215900"/>
                  <a:pt x="490537" y="190500"/>
                </a:cubicBezTo>
                <a:cubicBezTo>
                  <a:pt x="490537" y="193675"/>
                  <a:pt x="488950" y="195262"/>
                  <a:pt x="485775" y="195262"/>
                </a:cubicBezTo>
                <a:lnTo>
                  <a:pt x="481012" y="195262"/>
                </a:lnTo>
                <a:lnTo>
                  <a:pt x="481012" y="185737"/>
                </a:lnTo>
                <a:cubicBezTo>
                  <a:pt x="481012" y="176212"/>
                  <a:pt x="523875" y="166687"/>
                  <a:pt x="609600" y="157162"/>
                </a:cubicBezTo>
                <a:cubicBezTo>
                  <a:pt x="612775" y="147637"/>
                  <a:pt x="614362" y="141287"/>
                  <a:pt x="614362" y="138112"/>
                </a:cubicBezTo>
                <a:lnTo>
                  <a:pt x="619125" y="138112"/>
                </a:lnTo>
                <a:cubicBezTo>
                  <a:pt x="647700" y="160337"/>
                  <a:pt x="669925" y="185737"/>
                  <a:pt x="685800" y="214312"/>
                </a:cubicBezTo>
                <a:cubicBezTo>
                  <a:pt x="711200" y="265112"/>
                  <a:pt x="723900" y="303212"/>
                  <a:pt x="723900" y="328612"/>
                </a:cubicBezTo>
                <a:cubicBezTo>
                  <a:pt x="727075" y="341312"/>
                  <a:pt x="708025" y="374650"/>
                  <a:pt x="666750" y="428625"/>
                </a:cubicBezTo>
                <a:cubicBezTo>
                  <a:pt x="654050" y="457200"/>
                  <a:pt x="638175" y="471487"/>
                  <a:pt x="619125" y="471487"/>
                </a:cubicBezTo>
                <a:lnTo>
                  <a:pt x="604837" y="471487"/>
                </a:lnTo>
                <a:cubicBezTo>
                  <a:pt x="592137" y="493712"/>
                  <a:pt x="571500" y="506412"/>
                  <a:pt x="542925" y="509587"/>
                </a:cubicBezTo>
                <a:cubicBezTo>
                  <a:pt x="542925" y="506412"/>
                  <a:pt x="541337" y="504825"/>
                  <a:pt x="538162" y="504825"/>
                </a:cubicBezTo>
                <a:cubicBezTo>
                  <a:pt x="538162" y="508000"/>
                  <a:pt x="533400" y="509587"/>
                  <a:pt x="523875" y="509587"/>
                </a:cubicBezTo>
                <a:lnTo>
                  <a:pt x="523875" y="523875"/>
                </a:lnTo>
                <a:cubicBezTo>
                  <a:pt x="523875" y="530225"/>
                  <a:pt x="522287" y="533400"/>
                  <a:pt x="519112" y="533400"/>
                </a:cubicBezTo>
                <a:lnTo>
                  <a:pt x="495300" y="523875"/>
                </a:lnTo>
                <a:lnTo>
                  <a:pt x="490537" y="533400"/>
                </a:lnTo>
                <a:cubicBezTo>
                  <a:pt x="515937" y="546100"/>
                  <a:pt x="541337" y="573087"/>
                  <a:pt x="566737" y="614362"/>
                </a:cubicBezTo>
                <a:lnTo>
                  <a:pt x="576262" y="614362"/>
                </a:lnTo>
                <a:lnTo>
                  <a:pt x="614362" y="600075"/>
                </a:lnTo>
                <a:lnTo>
                  <a:pt x="623887" y="604837"/>
                </a:lnTo>
                <a:cubicBezTo>
                  <a:pt x="630237" y="604837"/>
                  <a:pt x="633412" y="603250"/>
                  <a:pt x="633412" y="600075"/>
                </a:cubicBezTo>
                <a:lnTo>
                  <a:pt x="623887" y="571500"/>
                </a:lnTo>
                <a:lnTo>
                  <a:pt x="633412" y="566737"/>
                </a:lnTo>
                <a:lnTo>
                  <a:pt x="647700" y="566737"/>
                </a:lnTo>
                <a:cubicBezTo>
                  <a:pt x="657225" y="579437"/>
                  <a:pt x="666750" y="588962"/>
                  <a:pt x="676275" y="595312"/>
                </a:cubicBezTo>
                <a:cubicBezTo>
                  <a:pt x="717550" y="658812"/>
                  <a:pt x="738187" y="692150"/>
                  <a:pt x="738187" y="695325"/>
                </a:cubicBezTo>
                <a:cubicBezTo>
                  <a:pt x="735012" y="698500"/>
                  <a:pt x="733425" y="701675"/>
                  <a:pt x="733425" y="704850"/>
                </a:cubicBezTo>
                <a:lnTo>
                  <a:pt x="733425" y="709612"/>
                </a:lnTo>
                <a:cubicBezTo>
                  <a:pt x="739775" y="709612"/>
                  <a:pt x="742950" y="711200"/>
                  <a:pt x="742950" y="714375"/>
                </a:cubicBezTo>
                <a:cubicBezTo>
                  <a:pt x="739775" y="717550"/>
                  <a:pt x="738187" y="720725"/>
                  <a:pt x="738187" y="723900"/>
                </a:cubicBezTo>
                <a:cubicBezTo>
                  <a:pt x="738187" y="755650"/>
                  <a:pt x="731837" y="788987"/>
                  <a:pt x="719137" y="823912"/>
                </a:cubicBezTo>
                <a:cubicBezTo>
                  <a:pt x="719137" y="830262"/>
                  <a:pt x="708025" y="860425"/>
                  <a:pt x="685800" y="914400"/>
                </a:cubicBezTo>
                <a:cubicBezTo>
                  <a:pt x="685800" y="917575"/>
                  <a:pt x="677862" y="928687"/>
                  <a:pt x="661987" y="947737"/>
                </a:cubicBezTo>
                <a:cubicBezTo>
                  <a:pt x="655637" y="957262"/>
                  <a:pt x="649287" y="969962"/>
                  <a:pt x="642937" y="985837"/>
                </a:cubicBezTo>
                <a:lnTo>
                  <a:pt x="633412" y="985837"/>
                </a:lnTo>
                <a:lnTo>
                  <a:pt x="628650" y="985837"/>
                </a:lnTo>
                <a:cubicBezTo>
                  <a:pt x="628650" y="992187"/>
                  <a:pt x="620712" y="996950"/>
                  <a:pt x="604837" y="1000125"/>
                </a:cubicBezTo>
                <a:lnTo>
                  <a:pt x="576262" y="995362"/>
                </a:lnTo>
                <a:cubicBezTo>
                  <a:pt x="573087" y="995362"/>
                  <a:pt x="568325" y="995362"/>
                  <a:pt x="561975" y="995362"/>
                </a:cubicBezTo>
                <a:cubicBezTo>
                  <a:pt x="546100" y="973137"/>
                  <a:pt x="538162" y="954087"/>
                  <a:pt x="538162" y="938212"/>
                </a:cubicBezTo>
                <a:cubicBezTo>
                  <a:pt x="554037" y="919162"/>
                  <a:pt x="561975" y="908050"/>
                  <a:pt x="561975" y="904875"/>
                </a:cubicBezTo>
                <a:cubicBezTo>
                  <a:pt x="558800" y="904875"/>
                  <a:pt x="557212" y="904875"/>
                  <a:pt x="557212" y="904875"/>
                </a:cubicBezTo>
                <a:cubicBezTo>
                  <a:pt x="569912" y="892175"/>
                  <a:pt x="582612" y="858837"/>
                  <a:pt x="595312" y="804862"/>
                </a:cubicBezTo>
                <a:cubicBezTo>
                  <a:pt x="611187" y="706437"/>
                  <a:pt x="619125" y="650875"/>
                  <a:pt x="619125" y="638175"/>
                </a:cubicBezTo>
                <a:lnTo>
                  <a:pt x="614362" y="638175"/>
                </a:lnTo>
                <a:lnTo>
                  <a:pt x="561975" y="676275"/>
                </a:lnTo>
                <a:cubicBezTo>
                  <a:pt x="552450" y="730250"/>
                  <a:pt x="541337" y="758825"/>
                  <a:pt x="528637" y="762000"/>
                </a:cubicBezTo>
                <a:cubicBezTo>
                  <a:pt x="528637" y="771525"/>
                  <a:pt x="508000" y="805656"/>
                  <a:pt x="466725" y="864393"/>
                </a:cubicBezTo>
                <a:cubicBezTo>
                  <a:pt x="425450" y="923131"/>
                  <a:pt x="401637" y="952500"/>
                  <a:pt x="395287" y="952500"/>
                </a:cubicBezTo>
                <a:lnTo>
                  <a:pt x="390525" y="952500"/>
                </a:lnTo>
                <a:lnTo>
                  <a:pt x="390525" y="947737"/>
                </a:lnTo>
                <a:lnTo>
                  <a:pt x="366712" y="952500"/>
                </a:lnTo>
                <a:lnTo>
                  <a:pt x="366712" y="947737"/>
                </a:lnTo>
                <a:lnTo>
                  <a:pt x="366712" y="933450"/>
                </a:lnTo>
                <a:cubicBezTo>
                  <a:pt x="366712" y="920750"/>
                  <a:pt x="395287" y="863600"/>
                  <a:pt x="452437" y="762000"/>
                </a:cubicBezTo>
                <a:lnTo>
                  <a:pt x="442912" y="747712"/>
                </a:lnTo>
                <a:cubicBezTo>
                  <a:pt x="449262" y="728662"/>
                  <a:pt x="452437" y="714375"/>
                  <a:pt x="452437" y="704850"/>
                </a:cubicBezTo>
                <a:lnTo>
                  <a:pt x="452437" y="700087"/>
                </a:lnTo>
                <a:lnTo>
                  <a:pt x="447675" y="700087"/>
                </a:lnTo>
                <a:cubicBezTo>
                  <a:pt x="441325" y="700087"/>
                  <a:pt x="412750" y="709612"/>
                  <a:pt x="361950" y="728662"/>
                </a:cubicBezTo>
                <a:cubicBezTo>
                  <a:pt x="342900" y="712787"/>
                  <a:pt x="333375" y="698500"/>
                  <a:pt x="333375" y="685800"/>
                </a:cubicBezTo>
                <a:cubicBezTo>
                  <a:pt x="320675" y="685800"/>
                  <a:pt x="301625" y="701675"/>
                  <a:pt x="276225" y="733425"/>
                </a:cubicBezTo>
                <a:cubicBezTo>
                  <a:pt x="269875" y="746125"/>
                  <a:pt x="266700" y="781050"/>
                  <a:pt x="266700" y="838200"/>
                </a:cubicBezTo>
                <a:cubicBezTo>
                  <a:pt x="266700" y="838200"/>
                  <a:pt x="266700" y="841375"/>
                  <a:pt x="266700" y="847725"/>
                </a:cubicBezTo>
                <a:cubicBezTo>
                  <a:pt x="266700" y="847725"/>
                  <a:pt x="266700" y="850900"/>
                  <a:pt x="266700" y="857250"/>
                </a:cubicBezTo>
                <a:cubicBezTo>
                  <a:pt x="254000" y="920750"/>
                  <a:pt x="242887" y="963612"/>
                  <a:pt x="233362" y="985837"/>
                </a:cubicBezTo>
                <a:lnTo>
                  <a:pt x="228600" y="981075"/>
                </a:lnTo>
                <a:lnTo>
                  <a:pt x="219075" y="981075"/>
                </a:lnTo>
                <a:cubicBezTo>
                  <a:pt x="219075" y="984250"/>
                  <a:pt x="219075" y="987425"/>
                  <a:pt x="219075" y="990600"/>
                </a:cubicBezTo>
                <a:cubicBezTo>
                  <a:pt x="222250" y="996950"/>
                  <a:pt x="223837" y="1001712"/>
                  <a:pt x="223837" y="1004887"/>
                </a:cubicBezTo>
                <a:lnTo>
                  <a:pt x="214312" y="1014412"/>
                </a:lnTo>
                <a:cubicBezTo>
                  <a:pt x="214312" y="1008062"/>
                  <a:pt x="212725" y="1004887"/>
                  <a:pt x="209550" y="1004887"/>
                </a:cubicBezTo>
                <a:lnTo>
                  <a:pt x="204787" y="1004887"/>
                </a:lnTo>
                <a:lnTo>
                  <a:pt x="204787" y="1019175"/>
                </a:lnTo>
                <a:cubicBezTo>
                  <a:pt x="211137" y="1019175"/>
                  <a:pt x="214312" y="1020762"/>
                  <a:pt x="214312" y="1023937"/>
                </a:cubicBezTo>
                <a:cubicBezTo>
                  <a:pt x="214312" y="1039812"/>
                  <a:pt x="204787" y="1050925"/>
                  <a:pt x="185737" y="1057275"/>
                </a:cubicBezTo>
                <a:lnTo>
                  <a:pt x="176212" y="1066800"/>
                </a:lnTo>
                <a:cubicBezTo>
                  <a:pt x="169862" y="1063625"/>
                  <a:pt x="166687" y="1060450"/>
                  <a:pt x="166687" y="1057275"/>
                </a:cubicBezTo>
                <a:lnTo>
                  <a:pt x="152400" y="1062037"/>
                </a:lnTo>
                <a:cubicBezTo>
                  <a:pt x="142875" y="1065212"/>
                  <a:pt x="133350" y="1055687"/>
                  <a:pt x="123825" y="1033462"/>
                </a:cubicBezTo>
                <a:cubicBezTo>
                  <a:pt x="127000" y="1004887"/>
                  <a:pt x="130175" y="990600"/>
                  <a:pt x="133350" y="990600"/>
                </a:cubicBezTo>
                <a:lnTo>
                  <a:pt x="128587" y="981075"/>
                </a:lnTo>
                <a:cubicBezTo>
                  <a:pt x="141287" y="958850"/>
                  <a:pt x="150812" y="904875"/>
                  <a:pt x="157162" y="819150"/>
                </a:cubicBezTo>
                <a:lnTo>
                  <a:pt x="147637" y="819150"/>
                </a:lnTo>
                <a:lnTo>
                  <a:pt x="147637" y="823912"/>
                </a:lnTo>
                <a:lnTo>
                  <a:pt x="142875" y="823912"/>
                </a:lnTo>
                <a:cubicBezTo>
                  <a:pt x="139700" y="823912"/>
                  <a:pt x="138112" y="823912"/>
                  <a:pt x="138112" y="823912"/>
                </a:cubicBezTo>
                <a:cubicBezTo>
                  <a:pt x="131762" y="827087"/>
                  <a:pt x="125412" y="828675"/>
                  <a:pt x="119062" y="828675"/>
                </a:cubicBezTo>
                <a:cubicBezTo>
                  <a:pt x="112712" y="822325"/>
                  <a:pt x="93662" y="812800"/>
                  <a:pt x="61912" y="800100"/>
                </a:cubicBezTo>
                <a:cubicBezTo>
                  <a:pt x="30162" y="793750"/>
                  <a:pt x="9525" y="784225"/>
                  <a:pt x="0" y="771525"/>
                </a:cubicBezTo>
                <a:lnTo>
                  <a:pt x="0" y="757237"/>
                </a:lnTo>
                <a:cubicBezTo>
                  <a:pt x="0" y="754062"/>
                  <a:pt x="3175" y="750887"/>
                  <a:pt x="9525" y="747712"/>
                </a:cubicBezTo>
                <a:lnTo>
                  <a:pt x="19050" y="757237"/>
                </a:lnTo>
                <a:cubicBezTo>
                  <a:pt x="28575" y="754062"/>
                  <a:pt x="53975" y="739775"/>
                  <a:pt x="95250" y="714375"/>
                </a:cubicBezTo>
                <a:cubicBezTo>
                  <a:pt x="142875" y="692150"/>
                  <a:pt x="165100" y="674687"/>
                  <a:pt x="161925" y="661987"/>
                </a:cubicBezTo>
                <a:lnTo>
                  <a:pt x="161925" y="595312"/>
                </a:lnTo>
                <a:cubicBezTo>
                  <a:pt x="161925" y="588962"/>
                  <a:pt x="161925" y="584200"/>
                  <a:pt x="161925" y="581025"/>
                </a:cubicBezTo>
                <a:cubicBezTo>
                  <a:pt x="165100" y="568325"/>
                  <a:pt x="166687" y="549275"/>
                  <a:pt x="166687" y="523875"/>
                </a:cubicBezTo>
                <a:cubicBezTo>
                  <a:pt x="160337" y="498475"/>
                  <a:pt x="157162" y="485775"/>
                  <a:pt x="157162" y="485775"/>
                </a:cubicBezTo>
                <a:lnTo>
                  <a:pt x="161925" y="466725"/>
                </a:lnTo>
                <a:cubicBezTo>
                  <a:pt x="101600" y="450850"/>
                  <a:pt x="69850" y="442912"/>
                  <a:pt x="66675" y="442912"/>
                </a:cubicBezTo>
                <a:lnTo>
                  <a:pt x="61912" y="438150"/>
                </a:lnTo>
                <a:lnTo>
                  <a:pt x="61912" y="433387"/>
                </a:lnTo>
                <a:cubicBezTo>
                  <a:pt x="61912" y="430212"/>
                  <a:pt x="63500" y="427037"/>
                  <a:pt x="66675" y="423862"/>
                </a:cubicBezTo>
                <a:cubicBezTo>
                  <a:pt x="66675" y="427037"/>
                  <a:pt x="69850" y="428625"/>
                  <a:pt x="76200" y="428625"/>
                </a:cubicBezTo>
                <a:cubicBezTo>
                  <a:pt x="85725" y="428625"/>
                  <a:pt x="114300" y="425450"/>
                  <a:pt x="161925" y="419100"/>
                </a:cubicBezTo>
                <a:lnTo>
                  <a:pt x="157162" y="381000"/>
                </a:lnTo>
                <a:lnTo>
                  <a:pt x="157162" y="376237"/>
                </a:lnTo>
                <a:cubicBezTo>
                  <a:pt x="157162" y="373062"/>
                  <a:pt x="158750" y="371475"/>
                  <a:pt x="161925" y="371475"/>
                </a:cubicBezTo>
                <a:cubicBezTo>
                  <a:pt x="158750" y="371475"/>
                  <a:pt x="152400" y="330200"/>
                  <a:pt x="142875" y="247650"/>
                </a:cubicBezTo>
                <a:cubicBezTo>
                  <a:pt x="146050" y="244475"/>
                  <a:pt x="147637" y="241300"/>
                  <a:pt x="147637" y="238125"/>
                </a:cubicBezTo>
                <a:cubicBezTo>
                  <a:pt x="144462" y="225425"/>
                  <a:pt x="139700" y="203200"/>
                  <a:pt x="133350" y="171450"/>
                </a:cubicBezTo>
                <a:lnTo>
                  <a:pt x="138112" y="171450"/>
                </a:lnTo>
                <a:lnTo>
                  <a:pt x="133350" y="166687"/>
                </a:lnTo>
                <a:lnTo>
                  <a:pt x="133350" y="142875"/>
                </a:lnTo>
                <a:cubicBezTo>
                  <a:pt x="130175" y="136525"/>
                  <a:pt x="131762" y="128587"/>
                  <a:pt x="138112" y="119062"/>
                </a:cubicBezTo>
                <a:cubicBezTo>
                  <a:pt x="134937" y="115887"/>
                  <a:pt x="133350" y="112712"/>
                  <a:pt x="133350" y="109537"/>
                </a:cubicBezTo>
                <a:close/>
                <a:moveTo>
                  <a:pt x="895350" y="0"/>
                </a:moveTo>
                <a:cubicBezTo>
                  <a:pt x="895350" y="6350"/>
                  <a:pt x="906462" y="19050"/>
                  <a:pt x="928687" y="38100"/>
                </a:cubicBezTo>
                <a:cubicBezTo>
                  <a:pt x="938212" y="53975"/>
                  <a:pt x="957262" y="68262"/>
                  <a:pt x="985837" y="80962"/>
                </a:cubicBezTo>
                <a:cubicBezTo>
                  <a:pt x="1036637" y="122237"/>
                  <a:pt x="1066800" y="144462"/>
                  <a:pt x="1076325" y="147637"/>
                </a:cubicBezTo>
                <a:cubicBezTo>
                  <a:pt x="1076325" y="150812"/>
                  <a:pt x="1084262" y="163512"/>
                  <a:pt x="1100137" y="185737"/>
                </a:cubicBezTo>
                <a:lnTo>
                  <a:pt x="1100137" y="190500"/>
                </a:lnTo>
                <a:cubicBezTo>
                  <a:pt x="1100137" y="234950"/>
                  <a:pt x="1092200" y="287337"/>
                  <a:pt x="1076325" y="347662"/>
                </a:cubicBezTo>
                <a:lnTo>
                  <a:pt x="1076325" y="357187"/>
                </a:lnTo>
                <a:cubicBezTo>
                  <a:pt x="1076325" y="363537"/>
                  <a:pt x="1073150" y="366712"/>
                  <a:pt x="1066800" y="366712"/>
                </a:cubicBezTo>
                <a:lnTo>
                  <a:pt x="1066800" y="447675"/>
                </a:lnTo>
                <a:lnTo>
                  <a:pt x="1076325" y="457200"/>
                </a:lnTo>
                <a:cubicBezTo>
                  <a:pt x="1073150" y="457200"/>
                  <a:pt x="1068387" y="492125"/>
                  <a:pt x="1062037" y="561975"/>
                </a:cubicBezTo>
                <a:lnTo>
                  <a:pt x="1066800" y="561975"/>
                </a:lnTo>
                <a:cubicBezTo>
                  <a:pt x="1060450" y="581025"/>
                  <a:pt x="1057275" y="596900"/>
                  <a:pt x="1057275" y="609600"/>
                </a:cubicBezTo>
                <a:lnTo>
                  <a:pt x="1057275" y="619125"/>
                </a:lnTo>
                <a:lnTo>
                  <a:pt x="1062037" y="623887"/>
                </a:lnTo>
                <a:cubicBezTo>
                  <a:pt x="1062037" y="646112"/>
                  <a:pt x="1063625" y="665162"/>
                  <a:pt x="1066800" y="681037"/>
                </a:cubicBezTo>
                <a:cubicBezTo>
                  <a:pt x="1063625" y="715962"/>
                  <a:pt x="1060450" y="735012"/>
                  <a:pt x="1057275" y="738187"/>
                </a:cubicBezTo>
                <a:lnTo>
                  <a:pt x="1062037" y="757237"/>
                </a:lnTo>
                <a:cubicBezTo>
                  <a:pt x="1052512" y="763587"/>
                  <a:pt x="1044575" y="792162"/>
                  <a:pt x="1038225" y="842962"/>
                </a:cubicBezTo>
                <a:lnTo>
                  <a:pt x="1033462" y="842962"/>
                </a:lnTo>
                <a:lnTo>
                  <a:pt x="1038225" y="852487"/>
                </a:lnTo>
                <a:cubicBezTo>
                  <a:pt x="1016000" y="947737"/>
                  <a:pt x="1001712" y="995362"/>
                  <a:pt x="995362" y="995362"/>
                </a:cubicBezTo>
                <a:cubicBezTo>
                  <a:pt x="989012" y="1017587"/>
                  <a:pt x="984250" y="1028700"/>
                  <a:pt x="981075" y="1028700"/>
                </a:cubicBezTo>
                <a:cubicBezTo>
                  <a:pt x="981075" y="1028700"/>
                  <a:pt x="982662" y="1028700"/>
                  <a:pt x="985837" y="1028700"/>
                </a:cubicBezTo>
                <a:cubicBezTo>
                  <a:pt x="985837" y="1035050"/>
                  <a:pt x="979487" y="1050925"/>
                  <a:pt x="966787" y="1076325"/>
                </a:cubicBezTo>
                <a:cubicBezTo>
                  <a:pt x="957262" y="1127125"/>
                  <a:pt x="947737" y="1152525"/>
                  <a:pt x="938212" y="1152525"/>
                </a:cubicBezTo>
                <a:cubicBezTo>
                  <a:pt x="938212" y="1155700"/>
                  <a:pt x="930275" y="1158875"/>
                  <a:pt x="914400" y="1162050"/>
                </a:cubicBezTo>
                <a:cubicBezTo>
                  <a:pt x="898525" y="1139825"/>
                  <a:pt x="890587" y="1104900"/>
                  <a:pt x="890587" y="1057275"/>
                </a:cubicBezTo>
                <a:cubicBezTo>
                  <a:pt x="893762" y="1003300"/>
                  <a:pt x="908050" y="868362"/>
                  <a:pt x="933450" y="652462"/>
                </a:cubicBezTo>
                <a:lnTo>
                  <a:pt x="933450" y="619125"/>
                </a:lnTo>
                <a:cubicBezTo>
                  <a:pt x="933450" y="615950"/>
                  <a:pt x="935037" y="612775"/>
                  <a:pt x="938212" y="609600"/>
                </a:cubicBezTo>
                <a:lnTo>
                  <a:pt x="933450" y="600075"/>
                </a:lnTo>
                <a:cubicBezTo>
                  <a:pt x="936625" y="581025"/>
                  <a:pt x="938212" y="565150"/>
                  <a:pt x="938212" y="552450"/>
                </a:cubicBezTo>
                <a:lnTo>
                  <a:pt x="938212" y="538162"/>
                </a:lnTo>
                <a:cubicBezTo>
                  <a:pt x="938212" y="538162"/>
                  <a:pt x="939800" y="538162"/>
                  <a:pt x="942975" y="538162"/>
                </a:cubicBezTo>
                <a:lnTo>
                  <a:pt x="938212" y="528637"/>
                </a:lnTo>
                <a:lnTo>
                  <a:pt x="933450" y="509587"/>
                </a:lnTo>
                <a:cubicBezTo>
                  <a:pt x="933450" y="484187"/>
                  <a:pt x="935037" y="460375"/>
                  <a:pt x="938212" y="438150"/>
                </a:cubicBezTo>
                <a:lnTo>
                  <a:pt x="923925" y="328612"/>
                </a:lnTo>
                <a:lnTo>
                  <a:pt x="919162" y="328612"/>
                </a:lnTo>
                <a:lnTo>
                  <a:pt x="923925" y="352425"/>
                </a:lnTo>
                <a:lnTo>
                  <a:pt x="919162" y="352425"/>
                </a:lnTo>
                <a:lnTo>
                  <a:pt x="900112" y="223837"/>
                </a:lnTo>
                <a:lnTo>
                  <a:pt x="904875" y="223837"/>
                </a:lnTo>
                <a:cubicBezTo>
                  <a:pt x="901700" y="214312"/>
                  <a:pt x="898525" y="198437"/>
                  <a:pt x="895350" y="176212"/>
                </a:cubicBezTo>
                <a:cubicBezTo>
                  <a:pt x="895350" y="153987"/>
                  <a:pt x="896937" y="141287"/>
                  <a:pt x="900112" y="138112"/>
                </a:cubicBezTo>
                <a:cubicBezTo>
                  <a:pt x="900112" y="134937"/>
                  <a:pt x="898525" y="133350"/>
                  <a:pt x="895350" y="133350"/>
                </a:cubicBezTo>
                <a:lnTo>
                  <a:pt x="900112" y="114300"/>
                </a:lnTo>
                <a:cubicBezTo>
                  <a:pt x="900112" y="95250"/>
                  <a:pt x="893762" y="71437"/>
                  <a:pt x="881062" y="42862"/>
                </a:cubicBezTo>
                <a:lnTo>
                  <a:pt x="881062" y="14287"/>
                </a:lnTo>
                <a:cubicBezTo>
                  <a:pt x="877887" y="14287"/>
                  <a:pt x="876300" y="11112"/>
                  <a:pt x="876300" y="4762"/>
                </a:cubicBezTo>
                <a:cubicBezTo>
                  <a:pt x="882650" y="1587"/>
                  <a:pt x="889000" y="0"/>
                  <a:pt x="895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B5F18A-A1C1-4E64-96A5-F8D0201C3C32}"/>
              </a:ext>
            </a:extLst>
          </p:cNvPr>
          <p:cNvSpPr txBox="1"/>
          <p:nvPr/>
        </p:nvSpPr>
        <p:spPr>
          <a:xfrm>
            <a:off x="7621944" y="3925161"/>
            <a:ext cx="1176337" cy="1063228"/>
          </a:xfrm>
          <a:custGeom>
            <a:avLst/>
            <a:gdLst/>
            <a:ahLst/>
            <a:cxnLst/>
            <a:rect l="l" t="t" r="r" b="b"/>
            <a:pathLst>
              <a:path w="1176337" h="1063228">
                <a:moveTo>
                  <a:pt x="193179" y="333077"/>
                </a:moveTo>
                <a:cubicBezTo>
                  <a:pt x="193774" y="333276"/>
                  <a:pt x="194469" y="333772"/>
                  <a:pt x="195263" y="334566"/>
                </a:cubicBezTo>
                <a:cubicBezTo>
                  <a:pt x="204788" y="350441"/>
                  <a:pt x="228600" y="380603"/>
                  <a:pt x="266700" y="425053"/>
                </a:cubicBezTo>
                <a:cubicBezTo>
                  <a:pt x="266700" y="428228"/>
                  <a:pt x="271463" y="432991"/>
                  <a:pt x="280988" y="439341"/>
                </a:cubicBezTo>
                <a:lnTo>
                  <a:pt x="314325" y="434578"/>
                </a:lnTo>
                <a:lnTo>
                  <a:pt x="323850" y="434578"/>
                </a:lnTo>
                <a:cubicBezTo>
                  <a:pt x="333375" y="431403"/>
                  <a:pt x="339725" y="429816"/>
                  <a:pt x="342900" y="429816"/>
                </a:cubicBezTo>
                <a:cubicBezTo>
                  <a:pt x="346075" y="436166"/>
                  <a:pt x="357188" y="444103"/>
                  <a:pt x="376238" y="453628"/>
                </a:cubicBezTo>
                <a:lnTo>
                  <a:pt x="376238" y="458391"/>
                </a:lnTo>
                <a:cubicBezTo>
                  <a:pt x="376238" y="464741"/>
                  <a:pt x="365125" y="474266"/>
                  <a:pt x="342900" y="486966"/>
                </a:cubicBezTo>
                <a:cubicBezTo>
                  <a:pt x="342900" y="490141"/>
                  <a:pt x="338138" y="493316"/>
                  <a:pt x="328613" y="496491"/>
                </a:cubicBezTo>
                <a:cubicBezTo>
                  <a:pt x="328613" y="496491"/>
                  <a:pt x="323850" y="501253"/>
                  <a:pt x="314325" y="510778"/>
                </a:cubicBezTo>
                <a:lnTo>
                  <a:pt x="314325" y="520303"/>
                </a:lnTo>
                <a:cubicBezTo>
                  <a:pt x="314325" y="526653"/>
                  <a:pt x="315913" y="531416"/>
                  <a:pt x="319088" y="534591"/>
                </a:cubicBezTo>
                <a:cubicBezTo>
                  <a:pt x="300038" y="582216"/>
                  <a:pt x="284163" y="636191"/>
                  <a:pt x="271463" y="696516"/>
                </a:cubicBezTo>
                <a:cubicBezTo>
                  <a:pt x="293688" y="690166"/>
                  <a:pt x="317500" y="672703"/>
                  <a:pt x="342900" y="644128"/>
                </a:cubicBezTo>
                <a:cubicBezTo>
                  <a:pt x="346075" y="647303"/>
                  <a:pt x="349250" y="655241"/>
                  <a:pt x="352425" y="667941"/>
                </a:cubicBezTo>
                <a:cubicBezTo>
                  <a:pt x="349250" y="671116"/>
                  <a:pt x="328613" y="696516"/>
                  <a:pt x="290513" y="744141"/>
                </a:cubicBezTo>
                <a:cubicBezTo>
                  <a:pt x="277813" y="750491"/>
                  <a:pt x="268288" y="760016"/>
                  <a:pt x="261938" y="772716"/>
                </a:cubicBezTo>
                <a:cubicBezTo>
                  <a:pt x="255588" y="772716"/>
                  <a:pt x="234950" y="793353"/>
                  <a:pt x="200025" y="834628"/>
                </a:cubicBezTo>
                <a:cubicBezTo>
                  <a:pt x="168275" y="853678"/>
                  <a:pt x="152400" y="874316"/>
                  <a:pt x="152400" y="896541"/>
                </a:cubicBezTo>
                <a:cubicBezTo>
                  <a:pt x="149225" y="896541"/>
                  <a:pt x="141288" y="902891"/>
                  <a:pt x="128588" y="915591"/>
                </a:cubicBezTo>
                <a:lnTo>
                  <a:pt x="114300" y="910828"/>
                </a:lnTo>
                <a:cubicBezTo>
                  <a:pt x="111125" y="910828"/>
                  <a:pt x="107950" y="910828"/>
                  <a:pt x="104775" y="910828"/>
                </a:cubicBezTo>
                <a:cubicBezTo>
                  <a:pt x="95250" y="904478"/>
                  <a:pt x="90488" y="898128"/>
                  <a:pt x="90488" y="891778"/>
                </a:cubicBezTo>
                <a:lnTo>
                  <a:pt x="80963" y="896541"/>
                </a:lnTo>
                <a:cubicBezTo>
                  <a:pt x="77788" y="896541"/>
                  <a:pt x="76200" y="893366"/>
                  <a:pt x="76200" y="887016"/>
                </a:cubicBezTo>
                <a:lnTo>
                  <a:pt x="71438" y="887016"/>
                </a:lnTo>
                <a:lnTo>
                  <a:pt x="66675" y="887016"/>
                </a:lnTo>
                <a:cubicBezTo>
                  <a:pt x="38100" y="852091"/>
                  <a:pt x="15875" y="833041"/>
                  <a:pt x="0" y="829866"/>
                </a:cubicBezTo>
                <a:lnTo>
                  <a:pt x="0" y="820341"/>
                </a:lnTo>
                <a:cubicBezTo>
                  <a:pt x="9525" y="807641"/>
                  <a:pt x="22225" y="804466"/>
                  <a:pt x="38100" y="810816"/>
                </a:cubicBezTo>
                <a:cubicBezTo>
                  <a:pt x="53975" y="798116"/>
                  <a:pt x="98425" y="774303"/>
                  <a:pt x="171450" y="739378"/>
                </a:cubicBezTo>
                <a:cubicBezTo>
                  <a:pt x="177800" y="717153"/>
                  <a:pt x="180975" y="702866"/>
                  <a:pt x="180975" y="696516"/>
                </a:cubicBezTo>
                <a:cubicBezTo>
                  <a:pt x="177800" y="661591"/>
                  <a:pt x="176213" y="639366"/>
                  <a:pt x="176213" y="629841"/>
                </a:cubicBezTo>
                <a:cubicBezTo>
                  <a:pt x="179388" y="617141"/>
                  <a:pt x="182563" y="599678"/>
                  <a:pt x="185738" y="577453"/>
                </a:cubicBezTo>
                <a:lnTo>
                  <a:pt x="185738" y="572691"/>
                </a:lnTo>
                <a:cubicBezTo>
                  <a:pt x="185738" y="569516"/>
                  <a:pt x="187325" y="564753"/>
                  <a:pt x="190500" y="558403"/>
                </a:cubicBezTo>
                <a:lnTo>
                  <a:pt x="190500" y="548878"/>
                </a:lnTo>
                <a:cubicBezTo>
                  <a:pt x="190500" y="545703"/>
                  <a:pt x="187325" y="540941"/>
                  <a:pt x="180975" y="534591"/>
                </a:cubicBezTo>
                <a:cubicBezTo>
                  <a:pt x="161925" y="540941"/>
                  <a:pt x="149225" y="544116"/>
                  <a:pt x="142875" y="544116"/>
                </a:cubicBezTo>
                <a:cubicBezTo>
                  <a:pt x="133350" y="544116"/>
                  <a:pt x="120650" y="536178"/>
                  <a:pt x="104775" y="520303"/>
                </a:cubicBezTo>
                <a:cubicBezTo>
                  <a:pt x="98425" y="507603"/>
                  <a:pt x="92075" y="501253"/>
                  <a:pt x="85725" y="501253"/>
                </a:cubicBezTo>
                <a:lnTo>
                  <a:pt x="80963" y="496491"/>
                </a:lnTo>
                <a:lnTo>
                  <a:pt x="80963" y="486966"/>
                </a:lnTo>
                <a:cubicBezTo>
                  <a:pt x="84138" y="480616"/>
                  <a:pt x="87313" y="477441"/>
                  <a:pt x="90488" y="477441"/>
                </a:cubicBezTo>
                <a:cubicBezTo>
                  <a:pt x="96838" y="483791"/>
                  <a:pt x="104775" y="488553"/>
                  <a:pt x="114300" y="491728"/>
                </a:cubicBezTo>
                <a:lnTo>
                  <a:pt x="185738" y="467916"/>
                </a:lnTo>
                <a:cubicBezTo>
                  <a:pt x="188913" y="420291"/>
                  <a:pt x="188913" y="396478"/>
                  <a:pt x="185738" y="396478"/>
                </a:cubicBezTo>
                <a:lnTo>
                  <a:pt x="190500" y="377428"/>
                </a:lnTo>
                <a:lnTo>
                  <a:pt x="190500" y="339328"/>
                </a:lnTo>
                <a:cubicBezTo>
                  <a:pt x="190500" y="334566"/>
                  <a:pt x="191393" y="332482"/>
                  <a:pt x="193179" y="333077"/>
                </a:cubicBezTo>
                <a:close/>
                <a:moveTo>
                  <a:pt x="323850" y="182166"/>
                </a:moveTo>
                <a:cubicBezTo>
                  <a:pt x="358775" y="188516"/>
                  <a:pt x="387350" y="207566"/>
                  <a:pt x="409575" y="239316"/>
                </a:cubicBezTo>
                <a:cubicBezTo>
                  <a:pt x="409575" y="242491"/>
                  <a:pt x="404813" y="248841"/>
                  <a:pt x="395288" y="258366"/>
                </a:cubicBezTo>
                <a:cubicBezTo>
                  <a:pt x="392113" y="255191"/>
                  <a:pt x="387350" y="252016"/>
                  <a:pt x="381000" y="248841"/>
                </a:cubicBezTo>
                <a:cubicBezTo>
                  <a:pt x="381000" y="261541"/>
                  <a:pt x="368300" y="266303"/>
                  <a:pt x="342900" y="263128"/>
                </a:cubicBezTo>
                <a:cubicBezTo>
                  <a:pt x="342900" y="266303"/>
                  <a:pt x="339725" y="269478"/>
                  <a:pt x="333375" y="272653"/>
                </a:cubicBezTo>
                <a:cubicBezTo>
                  <a:pt x="333375" y="269478"/>
                  <a:pt x="330200" y="267891"/>
                  <a:pt x="323850" y="267891"/>
                </a:cubicBezTo>
                <a:lnTo>
                  <a:pt x="319088" y="267891"/>
                </a:lnTo>
                <a:cubicBezTo>
                  <a:pt x="319088" y="271066"/>
                  <a:pt x="315913" y="272653"/>
                  <a:pt x="309563" y="272653"/>
                </a:cubicBezTo>
                <a:cubicBezTo>
                  <a:pt x="303213" y="269478"/>
                  <a:pt x="296863" y="267891"/>
                  <a:pt x="290513" y="267891"/>
                </a:cubicBezTo>
                <a:cubicBezTo>
                  <a:pt x="268288" y="267891"/>
                  <a:pt x="254000" y="267891"/>
                  <a:pt x="247650" y="267891"/>
                </a:cubicBezTo>
                <a:lnTo>
                  <a:pt x="242888" y="267891"/>
                </a:lnTo>
                <a:lnTo>
                  <a:pt x="223838" y="263128"/>
                </a:lnTo>
                <a:cubicBezTo>
                  <a:pt x="217488" y="263128"/>
                  <a:pt x="209550" y="261541"/>
                  <a:pt x="200025" y="258366"/>
                </a:cubicBezTo>
                <a:cubicBezTo>
                  <a:pt x="193675" y="261541"/>
                  <a:pt x="190500" y="263128"/>
                  <a:pt x="190500" y="263128"/>
                </a:cubicBezTo>
                <a:cubicBezTo>
                  <a:pt x="190500" y="259953"/>
                  <a:pt x="187325" y="256778"/>
                  <a:pt x="180975" y="253603"/>
                </a:cubicBezTo>
                <a:cubicBezTo>
                  <a:pt x="180975" y="256778"/>
                  <a:pt x="179388" y="258366"/>
                  <a:pt x="176213" y="258366"/>
                </a:cubicBezTo>
                <a:cubicBezTo>
                  <a:pt x="173038" y="258366"/>
                  <a:pt x="171450" y="255191"/>
                  <a:pt x="171450" y="248841"/>
                </a:cubicBezTo>
                <a:cubicBezTo>
                  <a:pt x="161925" y="248841"/>
                  <a:pt x="153988" y="250428"/>
                  <a:pt x="147638" y="253603"/>
                </a:cubicBezTo>
                <a:lnTo>
                  <a:pt x="142875" y="248841"/>
                </a:lnTo>
                <a:cubicBezTo>
                  <a:pt x="158750" y="232966"/>
                  <a:pt x="179388" y="221853"/>
                  <a:pt x="204788" y="215503"/>
                </a:cubicBezTo>
                <a:cubicBezTo>
                  <a:pt x="227013" y="205978"/>
                  <a:pt x="266700" y="194866"/>
                  <a:pt x="323850" y="182166"/>
                </a:cubicBezTo>
                <a:close/>
                <a:moveTo>
                  <a:pt x="540841" y="0"/>
                </a:moveTo>
                <a:cubicBezTo>
                  <a:pt x="541437" y="0"/>
                  <a:pt x="542131" y="397"/>
                  <a:pt x="542925" y="1191"/>
                </a:cubicBezTo>
                <a:cubicBezTo>
                  <a:pt x="546100" y="7541"/>
                  <a:pt x="560387" y="25003"/>
                  <a:pt x="585787" y="53578"/>
                </a:cubicBezTo>
                <a:cubicBezTo>
                  <a:pt x="642937" y="152003"/>
                  <a:pt x="671513" y="209153"/>
                  <a:pt x="671513" y="225028"/>
                </a:cubicBezTo>
                <a:cubicBezTo>
                  <a:pt x="668337" y="247253"/>
                  <a:pt x="666750" y="259953"/>
                  <a:pt x="666750" y="263128"/>
                </a:cubicBezTo>
                <a:cubicBezTo>
                  <a:pt x="666750" y="263128"/>
                  <a:pt x="666750" y="264716"/>
                  <a:pt x="666750" y="267891"/>
                </a:cubicBezTo>
                <a:cubicBezTo>
                  <a:pt x="704850" y="261541"/>
                  <a:pt x="731837" y="247253"/>
                  <a:pt x="747713" y="225028"/>
                </a:cubicBezTo>
                <a:cubicBezTo>
                  <a:pt x="763587" y="205978"/>
                  <a:pt x="773112" y="186928"/>
                  <a:pt x="776287" y="167878"/>
                </a:cubicBezTo>
                <a:lnTo>
                  <a:pt x="781050" y="167878"/>
                </a:lnTo>
                <a:cubicBezTo>
                  <a:pt x="781050" y="171053"/>
                  <a:pt x="796925" y="210741"/>
                  <a:pt x="828675" y="286941"/>
                </a:cubicBezTo>
                <a:cubicBezTo>
                  <a:pt x="835025" y="299641"/>
                  <a:pt x="849312" y="331391"/>
                  <a:pt x="871537" y="382191"/>
                </a:cubicBezTo>
                <a:lnTo>
                  <a:pt x="871537" y="391716"/>
                </a:lnTo>
                <a:cubicBezTo>
                  <a:pt x="871537" y="420291"/>
                  <a:pt x="860425" y="444103"/>
                  <a:pt x="838200" y="463153"/>
                </a:cubicBezTo>
                <a:cubicBezTo>
                  <a:pt x="838200" y="466328"/>
                  <a:pt x="822325" y="488553"/>
                  <a:pt x="790575" y="529828"/>
                </a:cubicBezTo>
                <a:cubicBezTo>
                  <a:pt x="749300" y="586978"/>
                  <a:pt x="728663" y="620316"/>
                  <a:pt x="728663" y="629841"/>
                </a:cubicBezTo>
                <a:lnTo>
                  <a:pt x="728663" y="634603"/>
                </a:lnTo>
                <a:cubicBezTo>
                  <a:pt x="846137" y="745728"/>
                  <a:pt x="911225" y="801291"/>
                  <a:pt x="923925" y="801291"/>
                </a:cubicBezTo>
                <a:cubicBezTo>
                  <a:pt x="939800" y="813991"/>
                  <a:pt x="947737" y="821928"/>
                  <a:pt x="947737" y="825103"/>
                </a:cubicBezTo>
                <a:lnTo>
                  <a:pt x="952500" y="820341"/>
                </a:lnTo>
                <a:cubicBezTo>
                  <a:pt x="958850" y="829866"/>
                  <a:pt x="966787" y="836216"/>
                  <a:pt x="976313" y="839391"/>
                </a:cubicBezTo>
                <a:cubicBezTo>
                  <a:pt x="1004887" y="867966"/>
                  <a:pt x="1063625" y="907653"/>
                  <a:pt x="1152525" y="958453"/>
                </a:cubicBezTo>
                <a:cubicBezTo>
                  <a:pt x="1165225" y="964803"/>
                  <a:pt x="1173163" y="971153"/>
                  <a:pt x="1176337" y="977503"/>
                </a:cubicBezTo>
                <a:lnTo>
                  <a:pt x="1152525" y="991791"/>
                </a:lnTo>
                <a:lnTo>
                  <a:pt x="1133475" y="987028"/>
                </a:lnTo>
                <a:cubicBezTo>
                  <a:pt x="1133475" y="996553"/>
                  <a:pt x="1128713" y="999728"/>
                  <a:pt x="1119187" y="996553"/>
                </a:cubicBezTo>
                <a:lnTo>
                  <a:pt x="1114425" y="996553"/>
                </a:lnTo>
                <a:cubicBezTo>
                  <a:pt x="1111250" y="1002903"/>
                  <a:pt x="1104900" y="1006078"/>
                  <a:pt x="1095375" y="1006078"/>
                </a:cubicBezTo>
                <a:lnTo>
                  <a:pt x="1090613" y="1006078"/>
                </a:lnTo>
                <a:lnTo>
                  <a:pt x="1085850" y="1001316"/>
                </a:lnTo>
                <a:cubicBezTo>
                  <a:pt x="1082675" y="1007666"/>
                  <a:pt x="1058863" y="1025128"/>
                  <a:pt x="1014413" y="1053703"/>
                </a:cubicBezTo>
                <a:cubicBezTo>
                  <a:pt x="1011237" y="1050528"/>
                  <a:pt x="1006475" y="1048941"/>
                  <a:pt x="1000125" y="1048941"/>
                </a:cubicBezTo>
                <a:cubicBezTo>
                  <a:pt x="996950" y="1058466"/>
                  <a:pt x="992187" y="1063228"/>
                  <a:pt x="985837" y="1063228"/>
                </a:cubicBezTo>
                <a:cubicBezTo>
                  <a:pt x="985837" y="1060053"/>
                  <a:pt x="982663" y="1058466"/>
                  <a:pt x="976313" y="1058466"/>
                </a:cubicBezTo>
                <a:cubicBezTo>
                  <a:pt x="973137" y="1058466"/>
                  <a:pt x="969963" y="1058466"/>
                  <a:pt x="966787" y="1058466"/>
                </a:cubicBezTo>
                <a:cubicBezTo>
                  <a:pt x="963613" y="1048941"/>
                  <a:pt x="960437" y="1044178"/>
                  <a:pt x="957263" y="1044178"/>
                </a:cubicBezTo>
                <a:cubicBezTo>
                  <a:pt x="954087" y="1044178"/>
                  <a:pt x="949325" y="1042591"/>
                  <a:pt x="942975" y="1039416"/>
                </a:cubicBezTo>
                <a:cubicBezTo>
                  <a:pt x="930275" y="1020366"/>
                  <a:pt x="922337" y="1010841"/>
                  <a:pt x="919163" y="1010841"/>
                </a:cubicBezTo>
                <a:lnTo>
                  <a:pt x="909637" y="1015603"/>
                </a:lnTo>
                <a:cubicBezTo>
                  <a:pt x="903287" y="1009253"/>
                  <a:pt x="892175" y="1002903"/>
                  <a:pt x="876300" y="996553"/>
                </a:cubicBezTo>
                <a:cubicBezTo>
                  <a:pt x="876300" y="987028"/>
                  <a:pt x="862013" y="974328"/>
                  <a:pt x="833437" y="958453"/>
                </a:cubicBezTo>
                <a:cubicBezTo>
                  <a:pt x="785813" y="904478"/>
                  <a:pt x="760413" y="861616"/>
                  <a:pt x="757237" y="829866"/>
                </a:cubicBezTo>
                <a:lnTo>
                  <a:pt x="714375" y="753666"/>
                </a:lnTo>
                <a:cubicBezTo>
                  <a:pt x="711200" y="747316"/>
                  <a:pt x="703263" y="728266"/>
                  <a:pt x="690563" y="696516"/>
                </a:cubicBezTo>
                <a:cubicBezTo>
                  <a:pt x="690563" y="683816"/>
                  <a:pt x="687387" y="677466"/>
                  <a:pt x="681037" y="677466"/>
                </a:cubicBezTo>
                <a:cubicBezTo>
                  <a:pt x="671513" y="683816"/>
                  <a:pt x="641350" y="720328"/>
                  <a:pt x="590550" y="787003"/>
                </a:cubicBezTo>
                <a:cubicBezTo>
                  <a:pt x="590550" y="787003"/>
                  <a:pt x="582613" y="794941"/>
                  <a:pt x="566738" y="810816"/>
                </a:cubicBezTo>
                <a:cubicBezTo>
                  <a:pt x="563563" y="810816"/>
                  <a:pt x="542925" y="828278"/>
                  <a:pt x="504825" y="863203"/>
                </a:cubicBezTo>
                <a:cubicBezTo>
                  <a:pt x="501650" y="863203"/>
                  <a:pt x="484188" y="875903"/>
                  <a:pt x="452438" y="901303"/>
                </a:cubicBezTo>
                <a:lnTo>
                  <a:pt x="447675" y="891778"/>
                </a:lnTo>
                <a:cubicBezTo>
                  <a:pt x="447675" y="898128"/>
                  <a:pt x="433388" y="909241"/>
                  <a:pt x="404813" y="925116"/>
                </a:cubicBezTo>
                <a:cubicBezTo>
                  <a:pt x="398463" y="925116"/>
                  <a:pt x="376238" y="939403"/>
                  <a:pt x="338138" y="967978"/>
                </a:cubicBezTo>
                <a:cubicBezTo>
                  <a:pt x="334963" y="967978"/>
                  <a:pt x="331788" y="967978"/>
                  <a:pt x="328613" y="967978"/>
                </a:cubicBezTo>
                <a:cubicBezTo>
                  <a:pt x="325438" y="967978"/>
                  <a:pt x="322263" y="967978"/>
                  <a:pt x="319088" y="967978"/>
                </a:cubicBezTo>
                <a:cubicBezTo>
                  <a:pt x="319088" y="971153"/>
                  <a:pt x="317500" y="972741"/>
                  <a:pt x="314325" y="972741"/>
                </a:cubicBezTo>
                <a:lnTo>
                  <a:pt x="304800" y="972741"/>
                </a:lnTo>
                <a:cubicBezTo>
                  <a:pt x="301625" y="972741"/>
                  <a:pt x="300038" y="969566"/>
                  <a:pt x="300038" y="963216"/>
                </a:cubicBezTo>
                <a:lnTo>
                  <a:pt x="314325" y="915591"/>
                </a:lnTo>
                <a:lnTo>
                  <a:pt x="323850" y="915591"/>
                </a:lnTo>
                <a:cubicBezTo>
                  <a:pt x="339725" y="918766"/>
                  <a:pt x="366713" y="898128"/>
                  <a:pt x="404813" y="853678"/>
                </a:cubicBezTo>
                <a:cubicBezTo>
                  <a:pt x="423863" y="837803"/>
                  <a:pt x="477838" y="766366"/>
                  <a:pt x="566738" y="639366"/>
                </a:cubicBezTo>
                <a:cubicBezTo>
                  <a:pt x="661987" y="477441"/>
                  <a:pt x="709613" y="385366"/>
                  <a:pt x="709613" y="363141"/>
                </a:cubicBezTo>
                <a:cubicBezTo>
                  <a:pt x="722313" y="337741"/>
                  <a:pt x="733425" y="313928"/>
                  <a:pt x="742950" y="291703"/>
                </a:cubicBezTo>
                <a:cubicBezTo>
                  <a:pt x="739775" y="288528"/>
                  <a:pt x="738187" y="285353"/>
                  <a:pt x="738187" y="282178"/>
                </a:cubicBezTo>
                <a:lnTo>
                  <a:pt x="695325" y="291703"/>
                </a:lnTo>
                <a:cubicBezTo>
                  <a:pt x="685800" y="291703"/>
                  <a:pt x="679450" y="288528"/>
                  <a:pt x="676275" y="282178"/>
                </a:cubicBezTo>
                <a:cubicBezTo>
                  <a:pt x="663575" y="282178"/>
                  <a:pt x="654050" y="290116"/>
                  <a:pt x="647700" y="305991"/>
                </a:cubicBezTo>
                <a:cubicBezTo>
                  <a:pt x="603250" y="359966"/>
                  <a:pt x="558800" y="413941"/>
                  <a:pt x="514350" y="467916"/>
                </a:cubicBezTo>
                <a:cubicBezTo>
                  <a:pt x="501650" y="480616"/>
                  <a:pt x="487363" y="501253"/>
                  <a:pt x="471488" y="529828"/>
                </a:cubicBezTo>
                <a:cubicBezTo>
                  <a:pt x="452438" y="552053"/>
                  <a:pt x="431800" y="567928"/>
                  <a:pt x="409575" y="577453"/>
                </a:cubicBezTo>
                <a:cubicBezTo>
                  <a:pt x="415925" y="539353"/>
                  <a:pt x="425450" y="510778"/>
                  <a:pt x="438150" y="491728"/>
                </a:cubicBezTo>
                <a:cubicBezTo>
                  <a:pt x="501650" y="307578"/>
                  <a:pt x="536575" y="196453"/>
                  <a:pt x="542925" y="158353"/>
                </a:cubicBezTo>
                <a:cubicBezTo>
                  <a:pt x="539750" y="120253"/>
                  <a:pt x="536575" y="96441"/>
                  <a:pt x="533400" y="86916"/>
                </a:cubicBezTo>
                <a:lnTo>
                  <a:pt x="538163" y="67866"/>
                </a:lnTo>
                <a:lnTo>
                  <a:pt x="538163" y="53578"/>
                </a:lnTo>
                <a:lnTo>
                  <a:pt x="533400" y="44053"/>
                </a:lnTo>
                <a:lnTo>
                  <a:pt x="538163" y="10716"/>
                </a:lnTo>
                <a:cubicBezTo>
                  <a:pt x="538163" y="3572"/>
                  <a:pt x="539055" y="0"/>
                  <a:pt x="540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9F84D2-F33E-4739-9960-4D9CB879CDA4}"/>
              </a:ext>
            </a:extLst>
          </p:cNvPr>
          <p:cNvSpPr txBox="1"/>
          <p:nvPr/>
        </p:nvSpPr>
        <p:spPr>
          <a:xfrm>
            <a:off x="9730474" y="3925161"/>
            <a:ext cx="1128712" cy="1119187"/>
          </a:xfrm>
          <a:custGeom>
            <a:avLst/>
            <a:gdLst/>
            <a:ahLst/>
            <a:cxnLst/>
            <a:rect l="l" t="t" r="r" b="b"/>
            <a:pathLst>
              <a:path w="1128712" h="1119187">
                <a:moveTo>
                  <a:pt x="785812" y="628650"/>
                </a:moveTo>
                <a:cubicBezTo>
                  <a:pt x="785812" y="628650"/>
                  <a:pt x="781050" y="633412"/>
                  <a:pt x="771524" y="642937"/>
                </a:cubicBezTo>
                <a:lnTo>
                  <a:pt x="766762" y="638175"/>
                </a:lnTo>
                <a:cubicBezTo>
                  <a:pt x="766762" y="657225"/>
                  <a:pt x="704850" y="674687"/>
                  <a:pt x="581024" y="690562"/>
                </a:cubicBezTo>
                <a:cubicBezTo>
                  <a:pt x="581024" y="693737"/>
                  <a:pt x="561974" y="700087"/>
                  <a:pt x="523874" y="709612"/>
                </a:cubicBezTo>
                <a:cubicBezTo>
                  <a:pt x="536574" y="735012"/>
                  <a:pt x="549275" y="790575"/>
                  <a:pt x="561974" y="876300"/>
                </a:cubicBezTo>
                <a:cubicBezTo>
                  <a:pt x="565150" y="876300"/>
                  <a:pt x="568325" y="879475"/>
                  <a:pt x="571500" y="885825"/>
                </a:cubicBezTo>
                <a:cubicBezTo>
                  <a:pt x="571500" y="889000"/>
                  <a:pt x="569912" y="890587"/>
                  <a:pt x="566737" y="890587"/>
                </a:cubicBezTo>
                <a:cubicBezTo>
                  <a:pt x="573087" y="900112"/>
                  <a:pt x="577850" y="925512"/>
                  <a:pt x="581024" y="966787"/>
                </a:cubicBezTo>
                <a:lnTo>
                  <a:pt x="576262" y="966787"/>
                </a:lnTo>
                <a:cubicBezTo>
                  <a:pt x="579437" y="976312"/>
                  <a:pt x="582612" y="982662"/>
                  <a:pt x="585787" y="985837"/>
                </a:cubicBezTo>
                <a:lnTo>
                  <a:pt x="590550" y="981075"/>
                </a:lnTo>
                <a:cubicBezTo>
                  <a:pt x="600074" y="981075"/>
                  <a:pt x="604837" y="982662"/>
                  <a:pt x="604837" y="985837"/>
                </a:cubicBezTo>
                <a:lnTo>
                  <a:pt x="628650" y="981075"/>
                </a:lnTo>
                <a:cubicBezTo>
                  <a:pt x="638174" y="984250"/>
                  <a:pt x="646112" y="985837"/>
                  <a:pt x="652462" y="985837"/>
                </a:cubicBezTo>
                <a:lnTo>
                  <a:pt x="700087" y="990600"/>
                </a:lnTo>
                <a:cubicBezTo>
                  <a:pt x="709612" y="946150"/>
                  <a:pt x="715962" y="919162"/>
                  <a:pt x="719137" y="909637"/>
                </a:cubicBezTo>
                <a:cubicBezTo>
                  <a:pt x="722312" y="903287"/>
                  <a:pt x="735012" y="849312"/>
                  <a:pt x="757237" y="747712"/>
                </a:cubicBezTo>
                <a:cubicBezTo>
                  <a:pt x="776287" y="690562"/>
                  <a:pt x="785812" y="650875"/>
                  <a:pt x="785812" y="628650"/>
                </a:cubicBezTo>
                <a:close/>
                <a:moveTo>
                  <a:pt x="671512" y="300037"/>
                </a:moveTo>
                <a:cubicBezTo>
                  <a:pt x="671512" y="309562"/>
                  <a:pt x="658812" y="336550"/>
                  <a:pt x="633412" y="381000"/>
                </a:cubicBezTo>
                <a:cubicBezTo>
                  <a:pt x="614362" y="412750"/>
                  <a:pt x="600074" y="433387"/>
                  <a:pt x="590550" y="442912"/>
                </a:cubicBezTo>
                <a:lnTo>
                  <a:pt x="585787" y="461962"/>
                </a:lnTo>
                <a:cubicBezTo>
                  <a:pt x="595312" y="461962"/>
                  <a:pt x="601662" y="461962"/>
                  <a:pt x="604837" y="461962"/>
                </a:cubicBezTo>
                <a:cubicBezTo>
                  <a:pt x="608012" y="461962"/>
                  <a:pt x="609600" y="461962"/>
                  <a:pt x="609600" y="461962"/>
                </a:cubicBezTo>
                <a:cubicBezTo>
                  <a:pt x="609600" y="458787"/>
                  <a:pt x="611187" y="457200"/>
                  <a:pt x="614362" y="457200"/>
                </a:cubicBezTo>
                <a:cubicBezTo>
                  <a:pt x="614362" y="460375"/>
                  <a:pt x="615949" y="463550"/>
                  <a:pt x="619124" y="466725"/>
                </a:cubicBezTo>
                <a:cubicBezTo>
                  <a:pt x="619124" y="460375"/>
                  <a:pt x="628650" y="455612"/>
                  <a:pt x="647700" y="452437"/>
                </a:cubicBezTo>
                <a:cubicBezTo>
                  <a:pt x="647700" y="455612"/>
                  <a:pt x="647700" y="457200"/>
                  <a:pt x="647700" y="457200"/>
                </a:cubicBezTo>
                <a:cubicBezTo>
                  <a:pt x="647700" y="454025"/>
                  <a:pt x="649287" y="452437"/>
                  <a:pt x="652462" y="452437"/>
                </a:cubicBezTo>
                <a:lnTo>
                  <a:pt x="681037" y="452437"/>
                </a:lnTo>
                <a:lnTo>
                  <a:pt x="723900" y="433387"/>
                </a:lnTo>
                <a:lnTo>
                  <a:pt x="728662" y="433387"/>
                </a:lnTo>
                <a:cubicBezTo>
                  <a:pt x="731837" y="433387"/>
                  <a:pt x="731837" y="434975"/>
                  <a:pt x="728662" y="438150"/>
                </a:cubicBezTo>
                <a:lnTo>
                  <a:pt x="738187" y="433387"/>
                </a:lnTo>
                <a:lnTo>
                  <a:pt x="747712" y="433387"/>
                </a:lnTo>
                <a:cubicBezTo>
                  <a:pt x="750887" y="433387"/>
                  <a:pt x="752474" y="436562"/>
                  <a:pt x="752474" y="442912"/>
                </a:cubicBezTo>
                <a:cubicBezTo>
                  <a:pt x="755650" y="436562"/>
                  <a:pt x="758824" y="433387"/>
                  <a:pt x="762000" y="433387"/>
                </a:cubicBezTo>
                <a:lnTo>
                  <a:pt x="762000" y="428625"/>
                </a:lnTo>
                <a:cubicBezTo>
                  <a:pt x="730249" y="368300"/>
                  <a:pt x="701674" y="325437"/>
                  <a:pt x="676274" y="300037"/>
                </a:cubicBezTo>
                <a:close/>
                <a:moveTo>
                  <a:pt x="638174" y="0"/>
                </a:moveTo>
                <a:cubicBezTo>
                  <a:pt x="650874" y="0"/>
                  <a:pt x="674687" y="47625"/>
                  <a:pt x="709612" y="142875"/>
                </a:cubicBezTo>
                <a:cubicBezTo>
                  <a:pt x="709612" y="149225"/>
                  <a:pt x="709612" y="153987"/>
                  <a:pt x="709612" y="157162"/>
                </a:cubicBezTo>
                <a:cubicBezTo>
                  <a:pt x="706437" y="169862"/>
                  <a:pt x="704850" y="180975"/>
                  <a:pt x="704850" y="190500"/>
                </a:cubicBezTo>
                <a:lnTo>
                  <a:pt x="704850" y="200025"/>
                </a:lnTo>
                <a:cubicBezTo>
                  <a:pt x="708024" y="209550"/>
                  <a:pt x="735012" y="233362"/>
                  <a:pt x="785812" y="271462"/>
                </a:cubicBezTo>
                <a:cubicBezTo>
                  <a:pt x="801687" y="293687"/>
                  <a:pt x="820737" y="311150"/>
                  <a:pt x="842962" y="323850"/>
                </a:cubicBezTo>
                <a:cubicBezTo>
                  <a:pt x="842962" y="330200"/>
                  <a:pt x="855662" y="339725"/>
                  <a:pt x="881062" y="352425"/>
                </a:cubicBezTo>
                <a:cubicBezTo>
                  <a:pt x="903287" y="381000"/>
                  <a:pt x="936624" y="406400"/>
                  <a:pt x="981074" y="428625"/>
                </a:cubicBezTo>
                <a:cubicBezTo>
                  <a:pt x="993774" y="438150"/>
                  <a:pt x="1014412" y="447675"/>
                  <a:pt x="1042987" y="457200"/>
                </a:cubicBezTo>
                <a:cubicBezTo>
                  <a:pt x="1071562" y="466725"/>
                  <a:pt x="1089024" y="476250"/>
                  <a:pt x="1095374" y="485775"/>
                </a:cubicBezTo>
                <a:lnTo>
                  <a:pt x="1104900" y="476250"/>
                </a:lnTo>
                <a:lnTo>
                  <a:pt x="1123950" y="495300"/>
                </a:lnTo>
                <a:cubicBezTo>
                  <a:pt x="1130300" y="514350"/>
                  <a:pt x="1130300" y="523875"/>
                  <a:pt x="1123950" y="523875"/>
                </a:cubicBezTo>
                <a:lnTo>
                  <a:pt x="1119187" y="519112"/>
                </a:lnTo>
                <a:cubicBezTo>
                  <a:pt x="1096962" y="528637"/>
                  <a:pt x="1055687" y="534987"/>
                  <a:pt x="995362" y="538162"/>
                </a:cubicBezTo>
                <a:lnTo>
                  <a:pt x="990600" y="533400"/>
                </a:lnTo>
                <a:cubicBezTo>
                  <a:pt x="981074" y="533400"/>
                  <a:pt x="968374" y="539750"/>
                  <a:pt x="952500" y="552450"/>
                </a:cubicBezTo>
                <a:cubicBezTo>
                  <a:pt x="949324" y="552450"/>
                  <a:pt x="944562" y="558800"/>
                  <a:pt x="938212" y="571500"/>
                </a:cubicBezTo>
                <a:lnTo>
                  <a:pt x="933450" y="571500"/>
                </a:lnTo>
                <a:lnTo>
                  <a:pt x="928687" y="566737"/>
                </a:lnTo>
                <a:cubicBezTo>
                  <a:pt x="928687" y="569912"/>
                  <a:pt x="923924" y="576262"/>
                  <a:pt x="914400" y="585787"/>
                </a:cubicBezTo>
                <a:lnTo>
                  <a:pt x="904874" y="585787"/>
                </a:lnTo>
                <a:cubicBezTo>
                  <a:pt x="898524" y="566737"/>
                  <a:pt x="882649" y="549275"/>
                  <a:pt x="857250" y="533400"/>
                </a:cubicBezTo>
                <a:cubicBezTo>
                  <a:pt x="847724" y="511175"/>
                  <a:pt x="822324" y="484187"/>
                  <a:pt x="781050" y="452437"/>
                </a:cubicBezTo>
                <a:cubicBezTo>
                  <a:pt x="746124" y="481012"/>
                  <a:pt x="714374" y="495300"/>
                  <a:pt x="685800" y="495300"/>
                </a:cubicBezTo>
                <a:cubicBezTo>
                  <a:pt x="685800" y="498475"/>
                  <a:pt x="682624" y="500062"/>
                  <a:pt x="676274" y="500062"/>
                </a:cubicBezTo>
                <a:lnTo>
                  <a:pt x="671512" y="495300"/>
                </a:lnTo>
                <a:lnTo>
                  <a:pt x="542924" y="538162"/>
                </a:lnTo>
                <a:cubicBezTo>
                  <a:pt x="511175" y="582612"/>
                  <a:pt x="482600" y="611187"/>
                  <a:pt x="457200" y="623887"/>
                </a:cubicBezTo>
                <a:cubicBezTo>
                  <a:pt x="457200" y="627062"/>
                  <a:pt x="454024" y="628650"/>
                  <a:pt x="447674" y="628650"/>
                </a:cubicBezTo>
                <a:lnTo>
                  <a:pt x="447674" y="633412"/>
                </a:lnTo>
                <a:cubicBezTo>
                  <a:pt x="447674" y="636587"/>
                  <a:pt x="460374" y="647700"/>
                  <a:pt x="485774" y="666750"/>
                </a:cubicBezTo>
                <a:cubicBezTo>
                  <a:pt x="485774" y="673100"/>
                  <a:pt x="492124" y="677862"/>
                  <a:pt x="504824" y="681037"/>
                </a:cubicBezTo>
                <a:cubicBezTo>
                  <a:pt x="508000" y="674687"/>
                  <a:pt x="519112" y="668337"/>
                  <a:pt x="538162" y="661987"/>
                </a:cubicBezTo>
                <a:lnTo>
                  <a:pt x="552450" y="661987"/>
                </a:lnTo>
                <a:cubicBezTo>
                  <a:pt x="552450" y="652462"/>
                  <a:pt x="555624" y="647700"/>
                  <a:pt x="561974" y="647700"/>
                </a:cubicBezTo>
                <a:lnTo>
                  <a:pt x="571500" y="647700"/>
                </a:lnTo>
                <a:cubicBezTo>
                  <a:pt x="581024" y="647700"/>
                  <a:pt x="592137" y="647700"/>
                  <a:pt x="604837" y="647700"/>
                </a:cubicBezTo>
                <a:cubicBezTo>
                  <a:pt x="608012" y="647700"/>
                  <a:pt x="611187" y="647700"/>
                  <a:pt x="614362" y="647700"/>
                </a:cubicBezTo>
                <a:cubicBezTo>
                  <a:pt x="614362" y="644525"/>
                  <a:pt x="628650" y="639762"/>
                  <a:pt x="657224" y="633412"/>
                </a:cubicBezTo>
                <a:cubicBezTo>
                  <a:pt x="660400" y="636587"/>
                  <a:pt x="663574" y="638175"/>
                  <a:pt x="666750" y="638175"/>
                </a:cubicBezTo>
                <a:cubicBezTo>
                  <a:pt x="666750" y="631825"/>
                  <a:pt x="676274" y="628650"/>
                  <a:pt x="695324" y="628650"/>
                </a:cubicBezTo>
                <a:cubicBezTo>
                  <a:pt x="695324" y="625475"/>
                  <a:pt x="695324" y="623887"/>
                  <a:pt x="695324" y="623887"/>
                </a:cubicBezTo>
                <a:cubicBezTo>
                  <a:pt x="698500" y="623887"/>
                  <a:pt x="700087" y="625475"/>
                  <a:pt x="700087" y="628650"/>
                </a:cubicBezTo>
                <a:lnTo>
                  <a:pt x="719137" y="623887"/>
                </a:lnTo>
                <a:lnTo>
                  <a:pt x="738187" y="623887"/>
                </a:lnTo>
                <a:lnTo>
                  <a:pt x="742950" y="628650"/>
                </a:lnTo>
                <a:lnTo>
                  <a:pt x="762000" y="614362"/>
                </a:lnTo>
                <a:lnTo>
                  <a:pt x="766762" y="614362"/>
                </a:lnTo>
                <a:lnTo>
                  <a:pt x="771524" y="619125"/>
                </a:lnTo>
                <a:lnTo>
                  <a:pt x="776287" y="619125"/>
                </a:lnTo>
                <a:cubicBezTo>
                  <a:pt x="782637" y="619125"/>
                  <a:pt x="793750" y="601662"/>
                  <a:pt x="809624" y="566737"/>
                </a:cubicBezTo>
                <a:lnTo>
                  <a:pt x="814387" y="557212"/>
                </a:lnTo>
                <a:cubicBezTo>
                  <a:pt x="833437" y="579437"/>
                  <a:pt x="844549" y="595312"/>
                  <a:pt x="847724" y="604837"/>
                </a:cubicBezTo>
                <a:lnTo>
                  <a:pt x="852487" y="600075"/>
                </a:lnTo>
                <a:cubicBezTo>
                  <a:pt x="871537" y="650875"/>
                  <a:pt x="889000" y="692150"/>
                  <a:pt x="904874" y="723900"/>
                </a:cubicBezTo>
                <a:cubicBezTo>
                  <a:pt x="917574" y="755650"/>
                  <a:pt x="922337" y="777875"/>
                  <a:pt x="919162" y="790575"/>
                </a:cubicBezTo>
                <a:lnTo>
                  <a:pt x="919162" y="828675"/>
                </a:lnTo>
                <a:cubicBezTo>
                  <a:pt x="919162" y="850900"/>
                  <a:pt x="912812" y="869950"/>
                  <a:pt x="900112" y="885825"/>
                </a:cubicBezTo>
                <a:cubicBezTo>
                  <a:pt x="890587" y="955675"/>
                  <a:pt x="869950" y="1012825"/>
                  <a:pt x="838200" y="1057275"/>
                </a:cubicBezTo>
                <a:cubicBezTo>
                  <a:pt x="835024" y="1057275"/>
                  <a:pt x="811212" y="1074737"/>
                  <a:pt x="766762" y="1109662"/>
                </a:cubicBezTo>
                <a:cubicBezTo>
                  <a:pt x="754062" y="1116012"/>
                  <a:pt x="735012" y="1119187"/>
                  <a:pt x="709612" y="1119187"/>
                </a:cubicBezTo>
                <a:cubicBezTo>
                  <a:pt x="706437" y="1119187"/>
                  <a:pt x="703262" y="1108075"/>
                  <a:pt x="700087" y="1085850"/>
                </a:cubicBezTo>
                <a:cubicBezTo>
                  <a:pt x="693737" y="1085850"/>
                  <a:pt x="688974" y="1069975"/>
                  <a:pt x="685800" y="1038225"/>
                </a:cubicBezTo>
                <a:lnTo>
                  <a:pt x="576262" y="1033462"/>
                </a:lnTo>
                <a:cubicBezTo>
                  <a:pt x="563562" y="1049337"/>
                  <a:pt x="547687" y="1057275"/>
                  <a:pt x="528637" y="1057275"/>
                </a:cubicBezTo>
                <a:cubicBezTo>
                  <a:pt x="528637" y="1057275"/>
                  <a:pt x="527050" y="1057275"/>
                  <a:pt x="523874" y="1057275"/>
                </a:cubicBezTo>
                <a:lnTo>
                  <a:pt x="514350" y="1057275"/>
                </a:lnTo>
                <a:cubicBezTo>
                  <a:pt x="504824" y="1057275"/>
                  <a:pt x="496887" y="1050925"/>
                  <a:pt x="490537" y="1038225"/>
                </a:cubicBezTo>
                <a:cubicBezTo>
                  <a:pt x="477837" y="1035050"/>
                  <a:pt x="465137" y="1019175"/>
                  <a:pt x="452437" y="990600"/>
                </a:cubicBezTo>
                <a:cubicBezTo>
                  <a:pt x="446087" y="990600"/>
                  <a:pt x="441324" y="977900"/>
                  <a:pt x="438150" y="952500"/>
                </a:cubicBezTo>
                <a:cubicBezTo>
                  <a:pt x="431800" y="952500"/>
                  <a:pt x="423862" y="930275"/>
                  <a:pt x="414337" y="885825"/>
                </a:cubicBezTo>
                <a:cubicBezTo>
                  <a:pt x="395287" y="828675"/>
                  <a:pt x="384174" y="785812"/>
                  <a:pt x="381000" y="757237"/>
                </a:cubicBezTo>
                <a:cubicBezTo>
                  <a:pt x="361950" y="709612"/>
                  <a:pt x="349250" y="682625"/>
                  <a:pt x="342900" y="676275"/>
                </a:cubicBezTo>
                <a:cubicBezTo>
                  <a:pt x="333375" y="676275"/>
                  <a:pt x="323850" y="692150"/>
                  <a:pt x="314325" y="723900"/>
                </a:cubicBezTo>
                <a:lnTo>
                  <a:pt x="319087" y="742950"/>
                </a:lnTo>
                <a:lnTo>
                  <a:pt x="314325" y="747712"/>
                </a:lnTo>
                <a:cubicBezTo>
                  <a:pt x="314325" y="744537"/>
                  <a:pt x="312737" y="742950"/>
                  <a:pt x="309562" y="742950"/>
                </a:cubicBezTo>
                <a:cubicBezTo>
                  <a:pt x="309562" y="758825"/>
                  <a:pt x="290512" y="828675"/>
                  <a:pt x="252412" y="952500"/>
                </a:cubicBezTo>
                <a:cubicBezTo>
                  <a:pt x="249237" y="952500"/>
                  <a:pt x="242887" y="971550"/>
                  <a:pt x="233362" y="1009650"/>
                </a:cubicBezTo>
                <a:cubicBezTo>
                  <a:pt x="220662" y="1047750"/>
                  <a:pt x="204787" y="1071562"/>
                  <a:pt x="185737" y="1081087"/>
                </a:cubicBezTo>
                <a:cubicBezTo>
                  <a:pt x="185737" y="1087437"/>
                  <a:pt x="180975" y="1093787"/>
                  <a:pt x="171450" y="1100137"/>
                </a:cubicBezTo>
                <a:lnTo>
                  <a:pt x="171450" y="1095375"/>
                </a:lnTo>
                <a:lnTo>
                  <a:pt x="161925" y="1090612"/>
                </a:lnTo>
                <a:lnTo>
                  <a:pt x="147637" y="1095375"/>
                </a:lnTo>
                <a:lnTo>
                  <a:pt x="142875" y="1085850"/>
                </a:lnTo>
                <a:cubicBezTo>
                  <a:pt x="146050" y="1060450"/>
                  <a:pt x="161925" y="998537"/>
                  <a:pt x="190500" y="900112"/>
                </a:cubicBezTo>
                <a:cubicBezTo>
                  <a:pt x="190500" y="900112"/>
                  <a:pt x="188912" y="900112"/>
                  <a:pt x="185737" y="900112"/>
                </a:cubicBezTo>
                <a:lnTo>
                  <a:pt x="204787" y="819150"/>
                </a:lnTo>
                <a:lnTo>
                  <a:pt x="204787" y="804862"/>
                </a:lnTo>
                <a:lnTo>
                  <a:pt x="204787" y="795337"/>
                </a:lnTo>
                <a:cubicBezTo>
                  <a:pt x="204787" y="795337"/>
                  <a:pt x="204787" y="788987"/>
                  <a:pt x="204787" y="776287"/>
                </a:cubicBezTo>
                <a:cubicBezTo>
                  <a:pt x="204787" y="769937"/>
                  <a:pt x="206374" y="755650"/>
                  <a:pt x="209550" y="733425"/>
                </a:cubicBezTo>
                <a:cubicBezTo>
                  <a:pt x="206374" y="720725"/>
                  <a:pt x="204787" y="709612"/>
                  <a:pt x="204787" y="700087"/>
                </a:cubicBezTo>
                <a:lnTo>
                  <a:pt x="200025" y="700087"/>
                </a:lnTo>
                <a:cubicBezTo>
                  <a:pt x="155575" y="747712"/>
                  <a:pt x="123825" y="774700"/>
                  <a:pt x="104775" y="781050"/>
                </a:cubicBezTo>
                <a:lnTo>
                  <a:pt x="95250" y="790575"/>
                </a:lnTo>
                <a:cubicBezTo>
                  <a:pt x="92075" y="790575"/>
                  <a:pt x="82550" y="773112"/>
                  <a:pt x="66675" y="738187"/>
                </a:cubicBezTo>
                <a:cubicBezTo>
                  <a:pt x="57150" y="706437"/>
                  <a:pt x="42862" y="687387"/>
                  <a:pt x="23812" y="681037"/>
                </a:cubicBezTo>
                <a:cubicBezTo>
                  <a:pt x="23812" y="671512"/>
                  <a:pt x="19050" y="665162"/>
                  <a:pt x="9525" y="661987"/>
                </a:cubicBezTo>
                <a:lnTo>
                  <a:pt x="0" y="647700"/>
                </a:lnTo>
                <a:cubicBezTo>
                  <a:pt x="9525" y="644525"/>
                  <a:pt x="15875" y="642937"/>
                  <a:pt x="19050" y="642937"/>
                </a:cubicBezTo>
                <a:cubicBezTo>
                  <a:pt x="22225" y="649287"/>
                  <a:pt x="23812" y="652462"/>
                  <a:pt x="23812" y="652462"/>
                </a:cubicBezTo>
                <a:lnTo>
                  <a:pt x="42862" y="657225"/>
                </a:lnTo>
                <a:lnTo>
                  <a:pt x="52387" y="647700"/>
                </a:lnTo>
                <a:cubicBezTo>
                  <a:pt x="52387" y="654050"/>
                  <a:pt x="53975" y="657225"/>
                  <a:pt x="57150" y="657225"/>
                </a:cubicBezTo>
                <a:lnTo>
                  <a:pt x="57150" y="647700"/>
                </a:lnTo>
                <a:lnTo>
                  <a:pt x="85725" y="633412"/>
                </a:lnTo>
                <a:cubicBezTo>
                  <a:pt x="85725" y="639762"/>
                  <a:pt x="87312" y="642937"/>
                  <a:pt x="90487" y="642937"/>
                </a:cubicBezTo>
                <a:cubicBezTo>
                  <a:pt x="93662" y="639762"/>
                  <a:pt x="104775" y="636587"/>
                  <a:pt x="123825" y="633412"/>
                </a:cubicBezTo>
                <a:cubicBezTo>
                  <a:pt x="149225" y="617537"/>
                  <a:pt x="165100" y="609600"/>
                  <a:pt x="171450" y="609600"/>
                </a:cubicBezTo>
                <a:lnTo>
                  <a:pt x="209550" y="590550"/>
                </a:lnTo>
                <a:cubicBezTo>
                  <a:pt x="209550" y="587375"/>
                  <a:pt x="211137" y="584200"/>
                  <a:pt x="214312" y="581025"/>
                </a:cubicBezTo>
                <a:cubicBezTo>
                  <a:pt x="214312" y="581025"/>
                  <a:pt x="214312" y="577850"/>
                  <a:pt x="214312" y="571500"/>
                </a:cubicBezTo>
                <a:cubicBezTo>
                  <a:pt x="217487" y="539750"/>
                  <a:pt x="219075" y="523875"/>
                  <a:pt x="219075" y="523875"/>
                </a:cubicBezTo>
                <a:lnTo>
                  <a:pt x="219075" y="519112"/>
                </a:lnTo>
                <a:lnTo>
                  <a:pt x="219075" y="500062"/>
                </a:lnTo>
                <a:cubicBezTo>
                  <a:pt x="222250" y="458787"/>
                  <a:pt x="222250" y="431800"/>
                  <a:pt x="219075" y="419100"/>
                </a:cubicBezTo>
                <a:cubicBezTo>
                  <a:pt x="219075" y="415925"/>
                  <a:pt x="219075" y="411162"/>
                  <a:pt x="219075" y="404812"/>
                </a:cubicBezTo>
                <a:lnTo>
                  <a:pt x="214312" y="404812"/>
                </a:lnTo>
                <a:cubicBezTo>
                  <a:pt x="207962" y="414337"/>
                  <a:pt x="195262" y="419100"/>
                  <a:pt x="176212" y="419100"/>
                </a:cubicBezTo>
                <a:lnTo>
                  <a:pt x="138112" y="381000"/>
                </a:lnTo>
                <a:cubicBezTo>
                  <a:pt x="131762" y="374650"/>
                  <a:pt x="128587" y="360362"/>
                  <a:pt x="128587" y="338137"/>
                </a:cubicBezTo>
                <a:lnTo>
                  <a:pt x="128587" y="323850"/>
                </a:lnTo>
                <a:lnTo>
                  <a:pt x="133350" y="323850"/>
                </a:lnTo>
                <a:lnTo>
                  <a:pt x="138112" y="328612"/>
                </a:lnTo>
                <a:cubicBezTo>
                  <a:pt x="138112" y="325437"/>
                  <a:pt x="139700" y="323850"/>
                  <a:pt x="142875" y="323850"/>
                </a:cubicBezTo>
                <a:cubicBezTo>
                  <a:pt x="142875" y="327025"/>
                  <a:pt x="152400" y="330200"/>
                  <a:pt x="171450" y="333375"/>
                </a:cubicBezTo>
                <a:cubicBezTo>
                  <a:pt x="171450" y="336550"/>
                  <a:pt x="173037" y="338137"/>
                  <a:pt x="176212" y="338137"/>
                </a:cubicBezTo>
                <a:lnTo>
                  <a:pt x="190500" y="338137"/>
                </a:lnTo>
                <a:cubicBezTo>
                  <a:pt x="193674" y="334962"/>
                  <a:pt x="201612" y="331787"/>
                  <a:pt x="214312" y="328612"/>
                </a:cubicBezTo>
                <a:lnTo>
                  <a:pt x="223837" y="319087"/>
                </a:lnTo>
                <a:cubicBezTo>
                  <a:pt x="220662" y="217487"/>
                  <a:pt x="217487" y="166687"/>
                  <a:pt x="214312" y="166687"/>
                </a:cubicBezTo>
                <a:cubicBezTo>
                  <a:pt x="214312" y="160337"/>
                  <a:pt x="214312" y="155575"/>
                  <a:pt x="214312" y="152400"/>
                </a:cubicBezTo>
                <a:cubicBezTo>
                  <a:pt x="211137" y="152400"/>
                  <a:pt x="206374" y="128587"/>
                  <a:pt x="200025" y="80962"/>
                </a:cubicBezTo>
                <a:cubicBezTo>
                  <a:pt x="196850" y="80962"/>
                  <a:pt x="195262" y="65087"/>
                  <a:pt x="195262" y="33337"/>
                </a:cubicBezTo>
                <a:cubicBezTo>
                  <a:pt x="195262" y="33337"/>
                  <a:pt x="195262" y="31750"/>
                  <a:pt x="195262" y="28575"/>
                </a:cubicBezTo>
                <a:cubicBezTo>
                  <a:pt x="217487" y="47625"/>
                  <a:pt x="230187" y="57150"/>
                  <a:pt x="233362" y="57150"/>
                </a:cubicBezTo>
                <a:lnTo>
                  <a:pt x="238125" y="52387"/>
                </a:lnTo>
                <a:cubicBezTo>
                  <a:pt x="276225" y="61912"/>
                  <a:pt x="307974" y="85725"/>
                  <a:pt x="333375" y="123825"/>
                </a:cubicBezTo>
                <a:cubicBezTo>
                  <a:pt x="355599" y="155575"/>
                  <a:pt x="366712" y="179387"/>
                  <a:pt x="366712" y="195262"/>
                </a:cubicBezTo>
                <a:cubicBezTo>
                  <a:pt x="360362" y="220662"/>
                  <a:pt x="357187" y="247650"/>
                  <a:pt x="357187" y="276225"/>
                </a:cubicBezTo>
                <a:cubicBezTo>
                  <a:pt x="360362" y="276225"/>
                  <a:pt x="361950" y="277812"/>
                  <a:pt x="361950" y="280987"/>
                </a:cubicBezTo>
                <a:cubicBezTo>
                  <a:pt x="365124" y="277812"/>
                  <a:pt x="368300" y="276225"/>
                  <a:pt x="371475" y="276225"/>
                </a:cubicBezTo>
                <a:cubicBezTo>
                  <a:pt x="371475" y="279400"/>
                  <a:pt x="373062" y="280987"/>
                  <a:pt x="376237" y="280987"/>
                </a:cubicBezTo>
                <a:lnTo>
                  <a:pt x="395287" y="285750"/>
                </a:lnTo>
                <a:lnTo>
                  <a:pt x="414337" y="290512"/>
                </a:lnTo>
                <a:cubicBezTo>
                  <a:pt x="414337" y="287337"/>
                  <a:pt x="415924" y="285750"/>
                  <a:pt x="419100" y="285750"/>
                </a:cubicBezTo>
                <a:lnTo>
                  <a:pt x="433387" y="285750"/>
                </a:lnTo>
                <a:cubicBezTo>
                  <a:pt x="436562" y="285750"/>
                  <a:pt x="438150" y="287337"/>
                  <a:pt x="438150" y="290512"/>
                </a:cubicBezTo>
                <a:cubicBezTo>
                  <a:pt x="438150" y="315912"/>
                  <a:pt x="412750" y="333375"/>
                  <a:pt x="361950" y="342900"/>
                </a:cubicBezTo>
                <a:lnTo>
                  <a:pt x="352425" y="457200"/>
                </a:lnTo>
                <a:cubicBezTo>
                  <a:pt x="355599" y="460375"/>
                  <a:pt x="357187" y="463550"/>
                  <a:pt x="357187" y="466725"/>
                </a:cubicBezTo>
                <a:cubicBezTo>
                  <a:pt x="354012" y="488950"/>
                  <a:pt x="352425" y="506412"/>
                  <a:pt x="352425" y="519112"/>
                </a:cubicBezTo>
                <a:lnTo>
                  <a:pt x="352425" y="523875"/>
                </a:lnTo>
                <a:lnTo>
                  <a:pt x="357187" y="519112"/>
                </a:lnTo>
                <a:lnTo>
                  <a:pt x="361950" y="519112"/>
                </a:lnTo>
                <a:lnTo>
                  <a:pt x="366712" y="523875"/>
                </a:lnTo>
                <a:cubicBezTo>
                  <a:pt x="373062" y="514350"/>
                  <a:pt x="384174" y="506412"/>
                  <a:pt x="400050" y="500062"/>
                </a:cubicBezTo>
                <a:lnTo>
                  <a:pt x="438150" y="461962"/>
                </a:lnTo>
                <a:cubicBezTo>
                  <a:pt x="441324" y="461962"/>
                  <a:pt x="442912" y="463550"/>
                  <a:pt x="442912" y="466725"/>
                </a:cubicBezTo>
                <a:cubicBezTo>
                  <a:pt x="442912" y="473075"/>
                  <a:pt x="420687" y="500062"/>
                  <a:pt x="376237" y="547687"/>
                </a:cubicBezTo>
                <a:cubicBezTo>
                  <a:pt x="350837" y="582612"/>
                  <a:pt x="338137" y="603250"/>
                  <a:pt x="338137" y="609600"/>
                </a:cubicBezTo>
                <a:cubicBezTo>
                  <a:pt x="331787" y="628650"/>
                  <a:pt x="328612" y="639762"/>
                  <a:pt x="328612" y="642937"/>
                </a:cubicBezTo>
                <a:cubicBezTo>
                  <a:pt x="328612" y="661987"/>
                  <a:pt x="330200" y="671512"/>
                  <a:pt x="333375" y="671512"/>
                </a:cubicBezTo>
                <a:lnTo>
                  <a:pt x="347662" y="657225"/>
                </a:lnTo>
                <a:lnTo>
                  <a:pt x="342900" y="647700"/>
                </a:lnTo>
                <a:lnTo>
                  <a:pt x="342900" y="642937"/>
                </a:lnTo>
                <a:cubicBezTo>
                  <a:pt x="349250" y="620712"/>
                  <a:pt x="360362" y="609600"/>
                  <a:pt x="376237" y="609600"/>
                </a:cubicBezTo>
                <a:cubicBezTo>
                  <a:pt x="376237" y="615950"/>
                  <a:pt x="377825" y="619125"/>
                  <a:pt x="381000" y="619125"/>
                </a:cubicBezTo>
                <a:cubicBezTo>
                  <a:pt x="393699" y="590550"/>
                  <a:pt x="411162" y="557212"/>
                  <a:pt x="433387" y="519112"/>
                </a:cubicBezTo>
                <a:lnTo>
                  <a:pt x="471487" y="438150"/>
                </a:lnTo>
                <a:cubicBezTo>
                  <a:pt x="481012" y="419100"/>
                  <a:pt x="501650" y="369887"/>
                  <a:pt x="533400" y="290512"/>
                </a:cubicBezTo>
                <a:cubicBezTo>
                  <a:pt x="552450" y="255587"/>
                  <a:pt x="566737" y="215900"/>
                  <a:pt x="576262" y="171450"/>
                </a:cubicBezTo>
                <a:cubicBezTo>
                  <a:pt x="576262" y="168275"/>
                  <a:pt x="576262" y="163512"/>
                  <a:pt x="576262" y="157162"/>
                </a:cubicBezTo>
                <a:cubicBezTo>
                  <a:pt x="595312" y="109537"/>
                  <a:pt x="604837" y="79375"/>
                  <a:pt x="604837" y="66675"/>
                </a:cubicBezTo>
                <a:lnTo>
                  <a:pt x="604837" y="61912"/>
                </a:lnTo>
                <a:lnTo>
                  <a:pt x="604837" y="52387"/>
                </a:lnTo>
                <a:cubicBezTo>
                  <a:pt x="608012" y="46037"/>
                  <a:pt x="604837" y="34925"/>
                  <a:pt x="595312" y="19050"/>
                </a:cubicBezTo>
                <a:lnTo>
                  <a:pt x="595312" y="14287"/>
                </a:lnTo>
                <a:cubicBezTo>
                  <a:pt x="595312" y="4762"/>
                  <a:pt x="609600" y="0"/>
                  <a:pt x="6381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 dirty="0">
              <a:solidFill>
                <a:schemeClr val="bg1"/>
              </a:solidFill>
              <a:latin typeface="叶根友唐楷简08" panose="02010601030101010101" pitchFamily="2" charset="-122"/>
              <a:ea typeface="叶根友唐楷简08" panose="02010601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2693041-60B7-4C6D-A627-C95841E5E75A}"/>
              </a:ext>
            </a:extLst>
          </p:cNvPr>
          <p:cNvSpPr txBox="1"/>
          <p:nvPr/>
        </p:nvSpPr>
        <p:spPr>
          <a:xfrm>
            <a:off x="3972025" y="511233"/>
            <a:ext cx="42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过渡页所用的字符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15767E8-0C89-4B7C-A9E4-7292DD01BF73}"/>
              </a:ext>
            </a:extLst>
          </p:cNvPr>
          <p:cNvSpPr txBox="1"/>
          <p:nvPr/>
        </p:nvSpPr>
        <p:spPr>
          <a:xfrm>
            <a:off x="1779270" y="5932170"/>
            <a:ext cx="8633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alpha val="6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*注：以上字符使用的字体是叶根友唐楷简体，字符都经过处理不可修改，如需使用原字体请自行下载，如需商用请购买版权</a:t>
            </a:r>
          </a:p>
        </p:txBody>
      </p:sp>
    </p:spTree>
    <p:extLst>
      <p:ext uri="{BB962C8B-B14F-4D97-AF65-F5344CB8AC3E}">
        <p14:creationId xmlns:p14="http://schemas.microsoft.com/office/powerpoint/2010/main" val="4054135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B3F2D6-BD41-457B-B610-DD6A9C2A4A76}"/>
              </a:ext>
            </a:extLst>
          </p:cNvPr>
          <p:cNvGrpSpPr/>
          <p:nvPr/>
        </p:nvGrpSpPr>
        <p:grpSpPr>
          <a:xfrm>
            <a:off x="2432519" y="1775900"/>
            <a:ext cx="7326963" cy="3306200"/>
            <a:chOff x="2432519" y="1775900"/>
            <a:chExt cx="7326963" cy="3306200"/>
          </a:xfrm>
        </p:grpSpPr>
        <p:sp>
          <p:nvSpPr>
            <p:cNvPr id="27" name="图形 3">
              <a:extLst>
                <a:ext uri="{FF2B5EF4-FFF2-40B4-BE49-F238E27FC236}">
                  <a16:creationId xmlns:a16="http://schemas.microsoft.com/office/drawing/2014/main" id="{CA671546-1704-46E8-9029-F03085013F6E}"/>
                </a:ext>
              </a:extLst>
            </p:cNvPr>
            <p:cNvSpPr/>
            <p:nvPr/>
          </p:nvSpPr>
          <p:spPr>
            <a:xfrm>
              <a:off x="7425435" y="3094448"/>
              <a:ext cx="719184" cy="719184"/>
            </a:xfrm>
            <a:custGeom>
              <a:avLst/>
              <a:gdLst>
                <a:gd name="connsiteX0" fmla="*/ 607219 w 619125"/>
                <a:gd name="connsiteY0" fmla="*/ 551021 h 619125"/>
                <a:gd name="connsiteX1" fmla="*/ 582454 w 619125"/>
                <a:gd name="connsiteY1" fmla="*/ 551021 h 619125"/>
                <a:gd name="connsiteX2" fmla="*/ 582454 w 619125"/>
                <a:gd name="connsiteY2" fmla="*/ 456724 h 619125"/>
                <a:gd name="connsiteX3" fmla="*/ 582454 w 619125"/>
                <a:gd name="connsiteY3" fmla="*/ 456724 h 619125"/>
                <a:gd name="connsiteX4" fmla="*/ 582454 w 619125"/>
                <a:gd name="connsiteY4" fmla="*/ 456724 h 619125"/>
                <a:gd name="connsiteX5" fmla="*/ 582454 w 619125"/>
                <a:gd name="connsiteY5" fmla="*/ 344329 h 619125"/>
                <a:gd name="connsiteX6" fmla="*/ 582454 w 619125"/>
                <a:gd name="connsiteY6" fmla="*/ 344329 h 619125"/>
                <a:gd name="connsiteX7" fmla="*/ 582454 w 619125"/>
                <a:gd name="connsiteY7" fmla="*/ 344329 h 619125"/>
                <a:gd name="connsiteX8" fmla="*/ 582454 w 619125"/>
                <a:gd name="connsiteY8" fmla="*/ 232886 h 619125"/>
                <a:gd name="connsiteX9" fmla="*/ 582454 w 619125"/>
                <a:gd name="connsiteY9" fmla="*/ 232886 h 619125"/>
                <a:gd name="connsiteX10" fmla="*/ 582454 w 619125"/>
                <a:gd name="connsiteY10" fmla="*/ 232886 h 619125"/>
                <a:gd name="connsiteX11" fmla="*/ 582454 w 619125"/>
                <a:gd name="connsiteY11" fmla="*/ 121444 h 619125"/>
                <a:gd name="connsiteX12" fmla="*/ 582454 w 619125"/>
                <a:gd name="connsiteY12" fmla="*/ 121444 h 619125"/>
                <a:gd name="connsiteX13" fmla="*/ 582454 w 619125"/>
                <a:gd name="connsiteY13" fmla="*/ 121444 h 619125"/>
                <a:gd name="connsiteX14" fmla="*/ 582454 w 619125"/>
                <a:gd name="connsiteY14" fmla="*/ 64294 h 619125"/>
                <a:gd name="connsiteX15" fmla="*/ 525304 w 619125"/>
                <a:gd name="connsiteY15" fmla="*/ 7144 h 619125"/>
                <a:gd name="connsiteX16" fmla="*/ 98584 w 619125"/>
                <a:gd name="connsiteY16" fmla="*/ 7144 h 619125"/>
                <a:gd name="connsiteX17" fmla="*/ 41434 w 619125"/>
                <a:gd name="connsiteY17" fmla="*/ 64294 h 619125"/>
                <a:gd name="connsiteX18" fmla="*/ 41434 w 619125"/>
                <a:gd name="connsiteY18" fmla="*/ 551021 h 619125"/>
                <a:gd name="connsiteX19" fmla="*/ 16669 w 619125"/>
                <a:gd name="connsiteY19" fmla="*/ 551021 h 619125"/>
                <a:gd name="connsiteX20" fmla="*/ 7144 w 619125"/>
                <a:gd name="connsiteY20" fmla="*/ 560546 h 619125"/>
                <a:gd name="connsiteX21" fmla="*/ 7144 w 619125"/>
                <a:gd name="connsiteY21" fmla="*/ 607219 h 619125"/>
                <a:gd name="connsiteX22" fmla="*/ 10001 w 619125"/>
                <a:gd name="connsiteY22" fmla="*/ 613886 h 619125"/>
                <a:gd name="connsiteX23" fmla="*/ 16669 w 619125"/>
                <a:gd name="connsiteY23" fmla="*/ 616744 h 619125"/>
                <a:gd name="connsiteX24" fmla="*/ 607219 w 619125"/>
                <a:gd name="connsiteY24" fmla="*/ 616744 h 619125"/>
                <a:gd name="connsiteX25" fmla="*/ 616744 w 619125"/>
                <a:gd name="connsiteY25" fmla="*/ 607219 h 619125"/>
                <a:gd name="connsiteX26" fmla="*/ 616744 w 619125"/>
                <a:gd name="connsiteY26" fmla="*/ 560546 h 619125"/>
                <a:gd name="connsiteX27" fmla="*/ 607219 w 619125"/>
                <a:gd name="connsiteY27" fmla="*/ 551021 h 619125"/>
                <a:gd name="connsiteX28" fmla="*/ 258604 w 619125"/>
                <a:gd name="connsiteY28" fmla="*/ 447199 h 619125"/>
                <a:gd name="connsiteX29" fmla="*/ 220504 w 619125"/>
                <a:gd name="connsiteY29" fmla="*/ 417671 h 619125"/>
                <a:gd name="connsiteX30" fmla="*/ 182404 w 619125"/>
                <a:gd name="connsiteY30" fmla="*/ 447199 h 619125"/>
                <a:gd name="connsiteX31" fmla="*/ 60484 w 619125"/>
                <a:gd name="connsiteY31" fmla="*/ 447199 h 619125"/>
                <a:gd name="connsiteX32" fmla="*/ 60484 w 619125"/>
                <a:gd name="connsiteY32" fmla="*/ 354806 h 619125"/>
                <a:gd name="connsiteX33" fmla="*/ 317659 w 619125"/>
                <a:gd name="connsiteY33" fmla="*/ 354806 h 619125"/>
                <a:gd name="connsiteX34" fmla="*/ 356711 w 619125"/>
                <a:gd name="connsiteY34" fmla="*/ 385286 h 619125"/>
                <a:gd name="connsiteX35" fmla="*/ 395764 w 619125"/>
                <a:gd name="connsiteY35" fmla="*/ 354806 h 619125"/>
                <a:gd name="connsiteX36" fmla="*/ 410051 w 619125"/>
                <a:gd name="connsiteY36" fmla="*/ 354806 h 619125"/>
                <a:gd name="connsiteX37" fmla="*/ 449104 w 619125"/>
                <a:gd name="connsiteY37" fmla="*/ 385286 h 619125"/>
                <a:gd name="connsiteX38" fmla="*/ 488156 w 619125"/>
                <a:gd name="connsiteY38" fmla="*/ 354806 h 619125"/>
                <a:gd name="connsiteX39" fmla="*/ 565309 w 619125"/>
                <a:gd name="connsiteY39" fmla="*/ 354806 h 619125"/>
                <a:gd name="connsiteX40" fmla="*/ 565309 w 619125"/>
                <a:gd name="connsiteY40" fmla="*/ 447199 h 619125"/>
                <a:gd name="connsiteX41" fmla="*/ 258604 w 619125"/>
                <a:gd name="connsiteY41" fmla="*/ 447199 h 619125"/>
                <a:gd name="connsiteX42" fmla="*/ 199549 w 619125"/>
                <a:gd name="connsiteY42" fmla="*/ 456724 h 619125"/>
                <a:gd name="connsiteX43" fmla="*/ 220504 w 619125"/>
                <a:gd name="connsiteY43" fmla="*/ 436721 h 619125"/>
                <a:gd name="connsiteX44" fmla="*/ 241459 w 619125"/>
                <a:gd name="connsiteY44" fmla="*/ 457676 h 619125"/>
                <a:gd name="connsiteX45" fmla="*/ 241459 w 619125"/>
                <a:gd name="connsiteY45" fmla="*/ 457676 h 619125"/>
                <a:gd name="connsiteX46" fmla="*/ 241459 w 619125"/>
                <a:gd name="connsiteY46" fmla="*/ 457676 h 619125"/>
                <a:gd name="connsiteX47" fmla="*/ 241459 w 619125"/>
                <a:gd name="connsiteY47" fmla="*/ 457676 h 619125"/>
                <a:gd name="connsiteX48" fmla="*/ 220504 w 619125"/>
                <a:gd name="connsiteY48" fmla="*/ 478631 h 619125"/>
                <a:gd name="connsiteX49" fmla="*/ 199549 w 619125"/>
                <a:gd name="connsiteY49" fmla="*/ 457676 h 619125"/>
                <a:gd name="connsiteX50" fmla="*/ 199549 w 619125"/>
                <a:gd name="connsiteY50" fmla="*/ 456724 h 619125"/>
                <a:gd name="connsiteX51" fmla="*/ 100489 w 619125"/>
                <a:gd name="connsiteY51" fmla="*/ 130969 h 619125"/>
                <a:gd name="connsiteX52" fmla="*/ 139541 w 619125"/>
                <a:gd name="connsiteY52" fmla="*/ 161449 h 619125"/>
                <a:gd name="connsiteX53" fmla="*/ 178594 w 619125"/>
                <a:gd name="connsiteY53" fmla="*/ 130969 h 619125"/>
                <a:gd name="connsiteX54" fmla="*/ 563404 w 619125"/>
                <a:gd name="connsiteY54" fmla="*/ 130969 h 619125"/>
                <a:gd name="connsiteX55" fmla="*/ 563404 w 619125"/>
                <a:gd name="connsiteY55" fmla="*/ 223361 h 619125"/>
                <a:gd name="connsiteX56" fmla="*/ 516731 w 619125"/>
                <a:gd name="connsiteY56" fmla="*/ 223361 h 619125"/>
                <a:gd name="connsiteX57" fmla="*/ 477679 w 619125"/>
                <a:gd name="connsiteY57" fmla="*/ 192881 h 619125"/>
                <a:gd name="connsiteX58" fmla="*/ 438626 w 619125"/>
                <a:gd name="connsiteY58" fmla="*/ 223361 h 619125"/>
                <a:gd name="connsiteX59" fmla="*/ 60484 w 619125"/>
                <a:gd name="connsiteY59" fmla="*/ 223361 h 619125"/>
                <a:gd name="connsiteX60" fmla="*/ 60484 w 619125"/>
                <a:gd name="connsiteY60" fmla="*/ 130969 h 619125"/>
                <a:gd name="connsiteX61" fmla="*/ 100489 w 619125"/>
                <a:gd name="connsiteY61" fmla="*/ 130969 h 619125"/>
                <a:gd name="connsiteX62" fmla="*/ 139541 w 619125"/>
                <a:gd name="connsiteY62" fmla="*/ 99536 h 619125"/>
                <a:gd name="connsiteX63" fmla="*/ 160496 w 619125"/>
                <a:gd name="connsiteY63" fmla="*/ 120491 h 619125"/>
                <a:gd name="connsiteX64" fmla="*/ 139541 w 619125"/>
                <a:gd name="connsiteY64" fmla="*/ 141446 h 619125"/>
                <a:gd name="connsiteX65" fmla="*/ 118586 w 619125"/>
                <a:gd name="connsiteY65" fmla="*/ 120491 h 619125"/>
                <a:gd name="connsiteX66" fmla="*/ 139541 w 619125"/>
                <a:gd name="connsiteY66" fmla="*/ 99536 h 619125"/>
                <a:gd name="connsiteX67" fmla="*/ 486251 w 619125"/>
                <a:gd name="connsiteY67" fmla="*/ 334804 h 619125"/>
                <a:gd name="connsiteX68" fmla="*/ 447199 w 619125"/>
                <a:gd name="connsiteY68" fmla="*/ 304324 h 619125"/>
                <a:gd name="connsiteX69" fmla="*/ 408146 w 619125"/>
                <a:gd name="connsiteY69" fmla="*/ 334804 h 619125"/>
                <a:gd name="connsiteX70" fmla="*/ 393859 w 619125"/>
                <a:gd name="connsiteY70" fmla="*/ 334804 h 619125"/>
                <a:gd name="connsiteX71" fmla="*/ 354806 w 619125"/>
                <a:gd name="connsiteY71" fmla="*/ 304324 h 619125"/>
                <a:gd name="connsiteX72" fmla="*/ 315754 w 619125"/>
                <a:gd name="connsiteY72" fmla="*/ 334804 h 619125"/>
                <a:gd name="connsiteX73" fmla="*/ 58579 w 619125"/>
                <a:gd name="connsiteY73" fmla="*/ 334804 h 619125"/>
                <a:gd name="connsiteX74" fmla="*/ 58579 w 619125"/>
                <a:gd name="connsiteY74" fmla="*/ 242411 h 619125"/>
                <a:gd name="connsiteX75" fmla="*/ 437674 w 619125"/>
                <a:gd name="connsiteY75" fmla="*/ 242411 h 619125"/>
                <a:gd name="connsiteX76" fmla="*/ 476726 w 619125"/>
                <a:gd name="connsiteY76" fmla="*/ 272891 h 619125"/>
                <a:gd name="connsiteX77" fmla="*/ 515779 w 619125"/>
                <a:gd name="connsiteY77" fmla="*/ 242411 h 619125"/>
                <a:gd name="connsiteX78" fmla="*/ 562451 w 619125"/>
                <a:gd name="connsiteY78" fmla="*/ 242411 h 619125"/>
                <a:gd name="connsiteX79" fmla="*/ 562451 w 619125"/>
                <a:gd name="connsiteY79" fmla="*/ 334804 h 619125"/>
                <a:gd name="connsiteX80" fmla="*/ 486251 w 619125"/>
                <a:gd name="connsiteY80" fmla="*/ 334804 h 619125"/>
                <a:gd name="connsiteX81" fmla="*/ 469106 w 619125"/>
                <a:gd name="connsiteY81" fmla="*/ 344329 h 619125"/>
                <a:gd name="connsiteX82" fmla="*/ 448151 w 619125"/>
                <a:gd name="connsiteY82" fmla="*/ 365284 h 619125"/>
                <a:gd name="connsiteX83" fmla="*/ 427196 w 619125"/>
                <a:gd name="connsiteY83" fmla="*/ 344329 h 619125"/>
                <a:gd name="connsiteX84" fmla="*/ 448151 w 619125"/>
                <a:gd name="connsiteY84" fmla="*/ 323374 h 619125"/>
                <a:gd name="connsiteX85" fmla="*/ 469106 w 619125"/>
                <a:gd name="connsiteY85" fmla="*/ 344329 h 619125"/>
                <a:gd name="connsiteX86" fmla="*/ 376714 w 619125"/>
                <a:gd name="connsiteY86" fmla="*/ 345281 h 619125"/>
                <a:gd name="connsiteX87" fmla="*/ 355759 w 619125"/>
                <a:gd name="connsiteY87" fmla="*/ 366236 h 619125"/>
                <a:gd name="connsiteX88" fmla="*/ 334804 w 619125"/>
                <a:gd name="connsiteY88" fmla="*/ 345281 h 619125"/>
                <a:gd name="connsiteX89" fmla="*/ 355759 w 619125"/>
                <a:gd name="connsiteY89" fmla="*/ 324326 h 619125"/>
                <a:gd name="connsiteX90" fmla="*/ 376714 w 619125"/>
                <a:gd name="connsiteY90" fmla="*/ 345281 h 619125"/>
                <a:gd name="connsiteX91" fmla="*/ 376714 w 619125"/>
                <a:gd name="connsiteY91" fmla="*/ 345281 h 619125"/>
                <a:gd name="connsiteX92" fmla="*/ 376714 w 619125"/>
                <a:gd name="connsiteY92" fmla="*/ 345281 h 619125"/>
                <a:gd name="connsiteX93" fmla="*/ 457676 w 619125"/>
                <a:gd name="connsiteY93" fmla="*/ 232886 h 619125"/>
                <a:gd name="connsiteX94" fmla="*/ 478631 w 619125"/>
                <a:gd name="connsiteY94" fmla="*/ 211931 h 619125"/>
                <a:gd name="connsiteX95" fmla="*/ 499586 w 619125"/>
                <a:gd name="connsiteY95" fmla="*/ 232886 h 619125"/>
                <a:gd name="connsiteX96" fmla="*/ 478631 w 619125"/>
                <a:gd name="connsiteY96" fmla="*/ 253841 h 619125"/>
                <a:gd name="connsiteX97" fmla="*/ 457676 w 619125"/>
                <a:gd name="connsiteY97" fmla="*/ 232886 h 619125"/>
                <a:gd name="connsiteX98" fmla="*/ 98584 w 619125"/>
                <a:gd name="connsiteY98" fmla="*/ 26194 h 619125"/>
                <a:gd name="connsiteX99" fmla="*/ 525304 w 619125"/>
                <a:gd name="connsiteY99" fmla="*/ 26194 h 619125"/>
                <a:gd name="connsiteX100" fmla="*/ 563404 w 619125"/>
                <a:gd name="connsiteY100" fmla="*/ 64294 h 619125"/>
                <a:gd name="connsiteX101" fmla="*/ 563404 w 619125"/>
                <a:gd name="connsiteY101" fmla="*/ 111919 h 619125"/>
                <a:gd name="connsiteX102" fmla="*/ 178594 w 619125"/>
                <a:gd name="connsiteY102" fmla="*/ 111919 h 619125"/>
                <a:gd name="connsiteX103" fmla="*/ 139541 w 619125"/>
                <a:gd name="connsiteY103" fmla="*/ 81439 h 619125"/>
                <a:gd name="connsiteX104" fmla="*/ 100489 w 619125"/>
                <a:gd name="connsiteY104" fmla="*/ 111919 h 619125"/>
                <a:gd name="connsiteX105" fmla="*/ 60484 w 619125"/>
                <a:gd name="connsiteY105" fmla="*/ 111919 h 619125"/>
                <a:gd name="connsiteX106" fmla="*/ 60484 w 619125"/>
                <a:gd name="connsiteY106" fmla="*/ 64294 h 619125"/>
                <a:gd name="connsiteX107" fmla="*/ 98584 w 619125"/>
                <a:gd name="connsiteY107" fmla="*/ 26194 h 619125"/>
                <a:gd name="connsiteX108" fmla="*/ 60484 w 619125"/>
                <a:gd name="connsiteY108" fmla="*/ 466249 h 619125"/>
                <a:gd name="connsiteX109" fmla="*/ 180499 w 619125"/>
                <a:gd name="connsiteY109" fmla="*/ 466249 h 619125"/>
                <a:gd name="connsiteX110" fmla="*/ 219551 w 619125"/>
                <a:gd name="connsiteY110" fmla="*/ 498634 h 619125"/>
                <a:gd name="connsiteX111" fmla="*/ 258604 w 619125"/>
                <a:gd name="connsiteY111" fmla="*/ 466249 h 619125"/>
                <a:gd name="connsiteX112" fmla="*/ 562451 w 619125"/>
                <a:gd name="connsiteY112" fmla="*/ 466249 h 619125"/>
                <a:gd name="connsiteX113" fmla="*/ 562451 w 619125"/>
                <a:gd name="connsiteY113" fmla="*/ 551974 h 619125"/>
                <a:gd name="connsiteX114" fmla="*/ 60484 w 619125"/>
                <a:gd name="connsiteY114" fmla="*/ 551974 h 619125"/>
                <a:gd name="connsiteX115" fmla="*/ 60484 w 619125"/>
                <a:gd name="connsiteY115" fmla="*/ 466249 h 619125"/>
                <a:gd name="connsiteX116" fmla="*/ 597694 w 619125"/>
                <a:gd name="connsiteY116" fmla="*/ 597694 h 619125"/>
                <a:gd name="connsiteX117" fmla="*/ 26194 w 619125"/>
                <a:gd name="connsiteY117" fmla="*/ 597694 h 619125"/>
                <a:gd name="connsiteX118" fmla="*/ 26194 w 619125"/>
                <a:gd name="connsiteY118" fmla="*/ 570071 h 619125"/>
                <a:gd name="connsiteX119" fmla="*/ 50959 w 619125"/>
                <a:gd name="connsiteY119" fmla="*/ 570071 h 619125"/>
                <a:gd name="connsiteX120" fmla="*/ 572929 w 619125"/>
                <a:gd name="connsiteY120" fmla="*/ 570071 h 619125"/>
                <a:gd name="connsiteX121" fmla="*/ 597694 w 619125"/>
                <a:gd name="connsiteY121" fmla="*/ 570071 h 619125"/>
                <a:gd name="connsiteX122" fmla="*/ 597694 w 619125"/>
                <a:gd name="connsiteY122" fmla="*/ 59769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619125" h="619125">
                  <a:moveTo>
                    <a:pt x="607219" y="551021"/>
                  </a:moveTo>
                  <a:lnTo>
                    <a:pt x="582454" y="551021"/>
                  </a:lnTo>
                  <a:lnTo>
                    <a:pt x="582454" y="456724"/>
                  </a:lnTo>
                  <a:cubicBezTo>
                    <a:pt x="582454" y="456724"/>
                    <a:pt x="582454" y="456724"/>
                    <a:pt x="582454" y="456724"/>
                  </a:cubicBezTo>
                  <a:cubicBezTo>
                    <a:pt x="582454" y="456724"/>
                    <a:pt x="582454" y="456724"/>
                    <a:pt x="582454" y="456724"/>
                  </a:cubicBezTo>
                  <a:lnTo>
                    <a:pt x="582454" y="344329"/>
                  </a:lnTo>
                  <a:cubicBezTo>
                    <a:pt x="582454" y="344329"/>
                    <a:pt x="582454" y="344329"/>
                    <a:pt x="582454" y="344329"/>
                  </a:cubicBezTo>
                  <a:cubicBezTo>
                    <a:pt x="582454" y="344329"/>
                    <a:pt x="582454" y="344329"/>
                    <a:pt x="582454" y="344329"/>
                  </a:cubicBezTo>
                  <a:lnTo>
                    <a:pt x="582454" y="232886"/>
                  </a:lnTo>
                  <a:cubicBezTo>
                    <a:pt x="582454" y="232886"/>
                    <a:pt x="582454" y="232886"/>
                    <a:pt x="582454" y="232886"/>
                  </a:cubicBezTo>
                  <a:cubicBezTo>
                    <a:pt x="582454" y="232886"/>
                    <a:pt x="582454" y="232886"/>
                    <a:pt x="582454" y="232886"/>
                  </a:cubicBezTo>
                  <a:lnTo>
                    <a:pt x="582454" y="121444"/>
                  </a:lnTo>
                  <a:cubicBezTo>
                    <a:pt x="582454" y="121444"/>
                    <a:pt x="582454" y="121444"/>
                    <a:pt x="582454" y="121444"/>
                  </a:cubicBezTo>
                  <a:cubicBezTo>
                    <a:pt x="582454" y="121444"/>
                    <a:pt x="582454" y="121444"/>
                    <a:pt x="582454" y="121444"/>
                  </a:cubicBezTo>
                  <a:lnTo>
                    <a:pt x="582454" y="64294"/>
                  </a:lnTo>
                  <a:cubicBezTo>
                    <a:pt x="582454" y="32861"/>
                    <a:pt x="556736" y="7144"/>
                    <a:pt x="525304" y="7144"/>
                  </a:cubicBezTo>
                  <a:lnTo>
                    <a:pt x="98584" y="7144"/>
                  </a:lnTo>
                  <a:cubicBezTo>
                    <a:pt x="67151" y="7144"/>
                    <a:pt x="41434" y="32861"/>
                    <a:pt x="41434" y="64294"/>
                  </a:cubicBezTo>
                  <a:lnTo>
                    <a:pt x="41434" y="551021"/>
                  </a:lnTo>
                  <a:lnTo>
                    <a:pt x="16669" y="551021"/>
                  </a:lnTo>
                  <a:cubicBezTo>
                    <a:pt x="10954" y="551021"/>
                    <a:pt x="7144" y="554831"/>
                    <a:pt x="7144" y="560546"/>
                  </a:cubicBezTo>
                  <a:lnTo>
                    <a:pt x="7144" y="607219"/>
                  </a:lnTo>
                  <a:cubicBezTo>
                    <a:pt x="7144" y="610076"/>
                    <a:pt x="8096" y="611981"/>
                    <a:pt x="10001" y="613886"/>
                  </a:cubicBezTo>
                  <a:cubicBezTo>
                    <a:pt x="11906" y="615791"/>
                    <a:pt x="13811" y="616744"/>
                    <a:pt x="16669" y="616744"/>
                  </a:cubicBezTo>
                  <a:lnTo>
                    <a:pt x="607219" y="616744"/>
                  </a:lnTo>
                  <a:cubicBezTo>
                    <a:pt x="612934" y="616744"/>
                    <a:pt x="616744" y="612934"/>
                    <a:pt x="616744" y="607219"/>
                  </a:cubicBezTo>
                  <a:lnTo>
                    <a:pt x="616744" y="560546"/>
                  </a:lnTo>
                  <a:cubicBezTo>
                    <a:pt x="616744" y="555784"/>
                    <a:pt x="612934" y="551021"/>
                    <a:pt x="607219" y="551021"/>
                  </a:cubicBezTo>
                  <a:close/>
                  <a:moveTo>
                    <a:pt x="258604" y="447199"/>
                  </a:moveTo>
                  <a:cubicBezTo>
                    <a:pt x="253841" y="430054"/>
                    <a:pt x="238601" y="417671"/>
                    <a:pt x="220504" y="417671"/>
                  </a:cubicBezTo>
                  <a:cubicBezTo>
                    <a:pt x="202406" y="417671"/>
                    <a:pt x="186214" y="430054"/>
                    <a:pt x="182404" y="447199"/>
                  </a:cubicBezTo>
                  <a:lnTo>
                    <a:pt x="60484" y="447199"/>
                  </a:lnTo>
                  <a:lnTo>
                    <a:pt x="60484" y="354806"/>
                  </a:lnTo>
                  <a:lnTo>
                    <a:pt x="317659" y="354806"/>
                  </a:lnTo>
                  <a:cubicBezTo>
                    <a:pt x="322421" y="371951"/>
                    <a:pt x="337661" y="385286"/>
                    <a:pt x="356711" y="385286"/>
                  </a:cubicBezTo>
                  <a:cubicBezTo>
                    <a:pt x="375761" y="385286"/>
                    <a:pt x="391001" y="371951"/>
                    <a:pt x="395764" y="354806"/>
                  </a:cubicBezTo>
                  <a:lnTo>
                    <a:pt x="410051" y="354806"/>
                  </a:lnTo>
                  <a:cubicBezTo>
                    <a:pt x="414814" y="371951"/>
                    <a:pt x="430054" y="385286"/>
                    <a:pt x="449104" y="385286"/>
                  </a:cubicBezTo>
                  <a:cubicBezTo>
                    <a:pt x="468154" y="385286"/>
                    <a:pt x="483394" y="371951"/>
                    <a:pt x="488156" y="354806"/>
                  </a:cubicBezTo>
                  <a:lnTo>
                    <a:pt x="565309" y="354806"/>
                  </a:lnTo>
                  <a:lnTo>
                    <a:pt x="565309" y="447199"/>
                  </a:lnTo>
                  <a:lnTo>
                    <a:pt x="258604" y="447199"/>
                  </a:lnTo>
                  <a:close/>
                  <a:moveTo>
                    <a:pt x="199549" y="456724"/>
                  </a:moveTo>
                  <a:cubicBezTo>
                    <a:pt x="199549" y="445294"/>
                    <a:pt x="209074" y="436721"/>
                    <a:pt x="220504" y="436721"/>
                  </a:cubicBezTo>
                  <a:cubicBezTo>
                    <a:pt x="231934" y="436721"/>
                    <a:pt x="241459" y="445294"/>
                    <a:pt x="241459" y="457676"/>
                  </a:cubicBezTo>
                  <a:lnTo>
                    <a:pt x="241459" y="457676"/>
                  </a:lnTo>
                  <a:cubicBezTo>
                    <a:pt x="241459" y="457676"/>
                    <a:pt x="241459" y="457676"/>
                    <a:pt x="241459" y="457676"/>
                  </a:cubicBezTo>
                  <a:lnTo>
                    <a:pt x="241459" y="457676"/>
                  </a:lnTo>
                  <a:cubicBezTo>
                    <a:pt x="241459" y="469106"/>
                    <a:pt x="231934" y="478631"/>
                    <a:pt x="220504" y="478631"/>
                  </a:cubicBezTo>
                  <a:cubicBezTo>
                    <a:pt x="209074" y="478631"/>
                    <a:pt x="199549" y="469106"/>
                    <a:pt x="199549" y="457676"/>
                  </a:cubicBezTo>
                  <a:cubicBezTo>
                    <a:pt x="198596" y="457676"/>
                    <a:pt x="199549" y="457676"/>
                    <a:pt x="199549" y="456724"/>
                  </a:cubicBezTo>
                  <a:close/>
                  <a:moveTo>
                    <a:pt x="100489" y="130969"/>
                  </a:moveTo>
                  <a:cubicBezTo>
                    <a:pt x="105251" y="148114"/>
                    <a:pt x="120491" y="161449"/>
                    <a:pt x="139541" y="161449"/>
                  </a:cubicBezTo>
                  <a:cubicBezTo>
                    <a:pt x="158591" y="161449"/>
                    <a:pt x="173831" y="148114"/>
                    <a:pt x="178594" y="130969"/>
                  </a:cubicBezTo>
                  <a:lnTo>
                    <a:pt x="563404" y="130969"/>
                  </a:lnTo>
                  <a:lnTo>
                    <a:pt x="563404" y="223361"/>
                  </a:lnTo>
                  <a:lnTo>
                    <a:pt x="516731" y="223361"/>
                  </a:lnTo>
                  <a:cubicBezTo>
                    <a:pt x="511969" y="206216"/>
                    <a:pt x="496729" y="192881"/>
                    <a:pt x="477679" y="192881"/>
                  </a:cubicBezTo>
                  <a:cubicBezTo>
                    <a:pt x="458629" y="192881"/>
                    <a:pt x="443389" y="206216"/>
                    <a:pt x="438626" y="223361"/>
                  </a:cubicBezTo>
                  <a:lnTo>
                    <a:pt x="60484" y="223361"/>
                  </a:lnTo>
                  <a:lnTo>
                    <a:pt x="60484" y="130969"/>
                  </a:lnTo>
                  <a:lnTo>
                    <a:pt x="100489" y="130969"/>
                  </a:lnTo>
                  <a:close/>
                  <a:moveTo>
                    <a:pt x="139541" y="99536"/>
                  </a:moveTo>
                  <a:cubicBezTo>
                    <a:pt x="150971" y="99536"/>
                    <a:pt x="160496" y="109061"/>
                    <a:pt x="160496" y="120491"/>
                  </a:cubicBezTo>
                  <a:cubicBezTo>
                    <a:pt x="160496" y="131921"/>
                    <a:pt x="150971" y="141446"/>
                    <a:pt x="139541" y="141446"/>
                  </a:cubicBezTo>
                  <a:cubicBezTo>
                    <a:pt x="128111" y="141446"/>
                    <a:pt x="118586" y="131921"/>
                    <a:pt x="118586" y="120491"/>
                  </a:cubicBezTo>
                  <a:cubicBezTo>
                    <a:pt x="118586" y="109061"/>
                    <a:pt x="128111" y="99536"/>
                    <a:pt x="139541" y="99536"/>
                  </a:cubicBezTo>
                  <a:close/>
                  <a:moveTo>
                    <a:pt x="486251" y="334804"/>
                  </a:moveTo>
                  <a:cubicBezTo>
                    <a:pt x="481489" y="317659"/>
                    <a:pt x="466249" y="304324"/>
                    <a:pt x="447199" y="304324"/>
                  </a:cubicBezTo>
                  <a:cubicBezTo>
                    <a:pt x="428149" y="304324"/>
                    <a:pt x="412909" y="317659"/>
                    <a:pt x="408146" y="334804"/>
                  </a:cubicBezTo>
                  <a:lnTo>
                    <a:pt x="393859" y="334804"/>
                  </a:lnTo>
                  <a:cubicBezTo>
                    <a:pt x="389096" y="317659"/>
                    <a:pt x="373856" y="304324"/>
                    <a:pt x="354806" y="304324"/>
                  </a:cubicBezTo>
                  <a:cubicBezTo>
                    <a:pt x="335756" y="304324"/>
                    <a:pt x="320516" y="317659"/>
                    <a:pt x="315754" y="334804"/>
                  </a:cubicBezTo>
                  <a:lnTo>
                    <a:pt x="58579" y="334804"/>
                  </a:lnTo>
                  <a:lnTo>
                    <a:pt x="58579" y="242411"/>
                  </a:lnTo>
                  <a:lnTo>
                    <a:pt x="437674" y="242411"/>
                  </a:lnTo>
                  <a:cubicBezTo>
                    <a:pt x="442436" y="259556"/>
                    <a:pt x="457676" y="272891"/>
                    <a:pt x="476726" y="272891"/>
                  </a:cubicBezTo>
                  <a:cubicBezTo>
                    <a:pt x="495776" y="272891"/>
                    <a:pt x="511016" y="259556"/>
                    <a:pt x="515779" y="242411"/>
                  </a:cubicBezTo>
                  <a:lnTo>
                    <a:pt x="562451" y="242411"/>
                  </a:lnTo>
                  <a:lnTo>
                    <a:pt x="562451" y="334804"/>
                  </a:lnTo>
                  <a:lnTo>
                    <a:pt x="486251" y="334804"/>
                  </a:lnTo>
                  <a:close/>
                  <a:moveTo>
                    <a:pt x="469106" y="344329"/>
                  </a:moveTo>
                  <a:cubicBezTo>
                    <a:pt x="469106" y="355759"/>
                    <a:pt x="459581" y="365284"/>
                    <a:pt x="448151" y="365284"/>
                  </a:cubicBezTo>
                  <a:cubicBezTo>
                    <a:pt x="436721" y="365284"/>
                    <a:pt x="427196" y="355759"/>
                    <a:pt x="427196" y="344329"/>
                  </a:cubicBezTo>
                  <a:cubicBezTo>
                    <a:pt x="427196" y="332899"/>
                    <a:pt x="436721" y="323374"/>
                    <a:pt x="448151" y="323374"/>
                  </a:cubicBezTo>
                  <a:cubicBezTo>
                    <a:pt x="459581" y="323374"/>
                    <a:pt x="469106" y="332899"/>
                    <a:pt x="469106" y="344329"/>
                  </a:cubicBezTo>
                  <a:close/>
                  <a:moveTo>
                    <a:pt x="376714" y="345281"/>
                  </a:moveTo>
                  <a:cubicBezTo>
                    <a:pt x="376714" y="356711"/>
                    <a:pt x="367189" y="366236"/>
                    <a:pt x="355759" y="366236"/>
                  </a:cubicBezTo>
                  <a:cubicBezTo>
                    <a:pt x="344329" y="366236"/>
                    <a:pt x="334804" y="356711"/>
                    <a:pt x="334804" y="345281"/>
                  </a:cubicBezTo>
                  <a:cubicBezTo>
                    <a:pt x="334804" y="333851"/>
                    <a:pt x="344329" y="324326"/>
                    <a:pt x="355759" y="324326"/>
                  </a:cubicBezTo>
                  <a:cubicBezTo>
                    <a:pt x="367189" y="323374"/>
                    <a:pt x="376714" y="332899"/>
                    <a:pt x="376714" y="345281"/>
                  </a:cubicBezTo>
                  <a:cubicBezTo>
                    <a:pt x="376714" y="344329"/>
                    <a:pt x="376714" y="344329"/>
                    <a:pt x="376714" y="345281"/>
                  </a:cubicBezTo>
                  <a:cubicBezTo>
                    <a:pt x="376714" y="344329"/>
                    <a:pt x="376714" y="344329"/>
                    <a:pt x="376714" y="345281"/>
                  </a:cubicBezTo>
                  <a:close/>
                  <a:moveTo>
                    <a:pt x="457676" y="232886"/>
                  </a:moveTo>
                  <a:cubicBezTo>
                    <a:pt x="457676" y="221456"/>
                    <a:pt x="467201" y="211931"/>
                    <a:pt x="478631" y="211931"/>
                  </a:cubicBezTo>
                  <a:cubicBezTo>
                    <a:pt x="490061" y="211931"/>
                    <a:pt x="499586" y="221456"/>
                    <a:pt x="499586" y="232886"/>
                  </a:cubicBezTo>
                  <a:cubicBezTo>
                    <a:pt x="499586" y="244316"/>
                    <a:pt x="490061" y="253841"/>
                    <a:pt x="478631" y="253841"/>
                  </a:cubicBezTo>
                  <a:cubicBezTo>
                    <a:pt x="467201" y="253841"/>
                    <a:pt x="457676" y="244316"/>
                    <a:pt x="457676" y="232886"/>
                  </a:cubicBezTo>
                  <a:close/>
                  <a:moveTo>
                    <a:pt x="98584" y="26194"/>
                  </a:moveTo>
                  <a:lnTo>
                    <a:pt x="525304" y="26194"/>
                  </a:lnTo>
                  <a:cubicBezTo>
                    <a:pt x="546259" y="26194"/>
                    <a:pt x="563404" y="43339"/>
                    <a:pt x="563404" y="64294"/>
                  </a:cubicBezTo>
                  <a:lnTo>
                    <a:pt x="563404" y="111919"/>
                  </a:lnTo>
                  <a:lnTo>
                    <a:pt x="178594" y="111919"/>
                  </a:lnTo>
                  <a:cubicBezTo>
                    <a:pt x="173831" y="94774"/>
                    <a:pt x="158591" y="81439"/>
                    <a:pt x="139541" y="81439"/>
                  </a:cubicBezTo>
                  <a:cubicBezTo>
                    <a:pt x="120491" y="81439"/>
                    <a:pt x="105251" y="94774"/>
                    <a:pt x="100489" y="111919"/>
                  </a:cubicBezTo>
                  <a:lnTo>
                    <a:pt x="60484" y="111919"/>
                  </a:lnTo>
                  <a:lnTo>
                    <a:pt x="60484" y="64294"/>
                  </a:lnTo>
                  <a:cubicBezTo>
                    <a:pt x="60484" y="43339"/>
                    <a:pt x="77629" y="26194"/>
                    <a:pt x="98584" y="26194"/>
                  </a:cubicBezTo>
                  <a:close/>
                  <a:moveTo>
                    <a:pt x="60484" y="466249"/>
                  </a:moveTo>
                  <a:lnTo>
                    <a:pt x="180499" y="466249"/>
                  </a:lnTo>
                  <a:cubicBezTo>
                    <a:pt x="184309" y="484346"/>
                    <a:pt x="200501" y="498634"/>
                    <a:pt x="219551" y="498634"/>
                  </a:cubicBezTo>
                  <a:cubicBezTo>
                    <a:pt x="238601" y="498634"/>
                    <a:pt x="254794" y="485299"/>
                    <a:pt x="258604" y="466249"/>
                  </a:cubicBezTo>
                  <a:lnTo>
                    <a:pt x="562451" y="466249"/>
                  </a:lnTo>
                  <a:lnTo>
                    <a:pt x="562451" y="551974"/>
                  </a:lnTo>
                  <a:lnTo>
                    <a:pt x="60484" y="551974"/>
                  </a:lnTo>
                  <a:lnTo>
                    <a:pt x="60484" y="466249"/>
                  </a:lnTo>
                  <a:close/>
                  <a:moveTo>
                    <a:pt x="597694" y="597694"/>
                  </a:moveTo>
                  <a:lnTo>
                    <a:pt x="26194" y="597694"/>
                  </a:lnTo>
                  <a:lnTo>
                    <a:pt x="26194" y="570071"/>
                  </a:lnTo>
                  <a:lnTo>
                    <a:pt x="50959" y="570071"/>
                  </a:lnTo>
                  <a:lnTo>
                    <a:pt x="572929" y="570071"/>
                  </a:lnTo>
                  <a:lnTo>
                    <a:pt x="597694" y="570071"/>
                  </a:lnTo>
                  <a:lnTo>
                    <a:pt x="597694" y="59769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图形 5">
              <a:extLst>
                <a:ext uri="{FF2B5EF4-FFF2-40B4-BE49-F238E27FC236}">
                  <a16:creationId xmlns:a16="http://schemas.microsoft.com/office/drawing/2014/main" id="{F519FF48-D821-495A-9274-092EA967D5C4}"/>
                </a:ext>
              </a:extLst>
            </p:cNvPr>
            <p:cNvSpPr/>
            <p:nvPr/>
          </p:nvSpPr>
          <p:spPr>
            <a:xfrm>
              <a:off x="9081817" y="1923278"/>
              <a:ext cx="505583" cy="786462"/>
            </a:xfrm>
            <a:custGeom>
              <a:avLst/>
              <a:gdLst>
                <a:gd name="connsiteX0" fmla="*/ 89446 w 171450"/>
                <a:gd name="connsiteY0" fmla="*/ 7144 h 266700"/>
                <a:gd name="connsiteX1" fmla="*/ 69168 w 171450"/>
                <a:gd name="connsiteY1" fmla="*/ 27404 h 266700"/>
                <a:gd name="connsiteX2" fmla="*/ 73651 w 171450"/>
                <a:gd name="connsiteY2" fmla="*/ 39885 h 266700"/>
                <a:gd name="connsiteX3" fmla="*/ 17487 w 171450"/>
                <a:gd name="connsiteY3" fmla="*/ 109947 h 266700"/>
                <a:gd name="connsiteX4" fmla="*/ 17487 w 171450"/>
                <a:gd name="connsiteY4" fmla="*/ 174965 h 266700"/>
                <a:gd name="connsiteX5" fmla="*/ 7144 w 171450"/>
                <a:gd name="connsiteY5" fmla="*/ 192490 h 266700"/>
                <a:gd name="connsiteX6" fmla="*/ 7144 w 171450"/>
                <a:gd name="connsiteY6" fmla="*/ 207968 h 266700"/>
                <a:gd name="connsiteX7" fmla="*/ 11906 w 171450"/>
                <a:gd name="connsiteY7" fmla="*/ 212731 h 266700"/>
                <a:gd name="connsiteX8" fmla="*/ 64759 w 171450"/>
                <a:gd name="connsiteY8" fmla="*/ 212731 h 266700"/>
                <a:gd name="connsiteX9" fmla="*/ 64015 w 171450"/>
                <a:gd name="connsiteY9" fmla="*/ 218274 h 266700"/>
                <a:gd name="connsiteX10" fmla="*/ 89446 w 171450"/>
                <a:gd name="connsiteY10" fmla="*/ 243668 h 266700"/>
                <a:gd name="connsiteX11" fmla="*/ 114877 w 171450"/>
                <a:gd name="connsiteY11" fmla="*/ 218274 h 266700"/>
                <a:gd name="connsiteX12" fmla="*/ 114133 w 171450"/>
                <a:gd name="connsiteY12" fmla="*/ 212731 h 266700"/>
                <a:gd name="connsiteX13" fmla="*/ 166985 w 171450"/>
                <a:gd name="connsiteY13" fmla="*/ 212731 h 266700"/>
                <a:gd name="connsiteX14" fmla="*/ 171748 w 171450"/>
                <a:gd name="connsiteY14" fmla="*/ 207968 h 266700"/>
                <a:gd name="connsiteX15" fmla="*/ 171748 w 171450"/>
                <a:gd name="connsiteY15" fmla="*/ 192490 h 266700"/>
                <a:gd name="connsiteX16" fmla="*/ 161404 w 171450"/>
                <a:gd name="connsiteY16" fmla="*/ 174965 h 266700"/>
                <a:gd name="connsiteX17" fmla="*/ 161404 w 171450"/>
                <a:gd name="connsiteY17" fmla="*/ 109947 h 266700"/>
                <a:gd name="connsiteX18" fmla="*/ 105240 w 171450"/>
                <a:gd name="connsiteY18" fmla="*/ 39885 h 266700"/>
                <a:gd name="connsiteX19" fmla="*/ 109724 w 171450"/>
                <a:gd name="connsiteY19" fmla="*/ 27404 h 266700"/>
                <a:gd name="connsiteX20" fmla="*/ 89446 w 171450"/>
                <a:gd name="connsiteY20" fmla="*/ 7144 h 266700"/>
                <a:gd name="connsiteX21" fmla="*/ 89446 w 171450"/>
                <a:gd name="connsiteY21" fmla="*/ 16669 h 266700"/>
                <a:gd name="connsiteX22" fmla="*/ 100199 w 171450"/>
                <a:gd name="connsiteY22" fmla="*/ 27404 h 266700"/>
                <a:gd name="connsiteX23" fmla="*/ 89446 w 171450"/>
                <a:gd name="connsiteY23" fmla="*/ 38099 h 266700"/>
                <a:gd name="connsiteX24" fmla="*/ 78693 w 171450"/>
                <a:gd name="connsiteY24" fmla="*/ 27404 h 266700"/>
                <a:gd name="connsiteX25" fmla="*/ 89446 w 171450"/>
                <a:gd name="connsiteY25" fmla="*/ 16669 h 266700"/>
                <a:gd name="connsiteX26" fmla="*/ 89446 w 171450"/>
                <a:gd name="connsiteY26" fmla="*/ 47624 h 266700"/>
                <a:gd name="connsiteX27" fmla="*/ 151879 w 171450"/>
                <a:gd name="connsiteY27" fmla="*/ 109947 h 266700"/>
                <a:gd name="connsiteX28" fmla="*/ 151879 w 171450"/>
                <a:gd name="connsiteY28" fmla="*/ 172287 h 266700"/>
                <a:gd name="connsiteX29" fmla="*/ 151470 w 171450"/>
                <a:gd name="connsiteY29" fmla="*/ 172287 h 266700"/>
                <a:gd name="connsiteX30" fmla="*/ 89371 w 171450"/>
                <a:gd name="connsiteY30" fmla="*/ 172287 h 266700"/>
                <a:gd name="connsiteX31" fmla="*/ 76014 w 171450"/>
                <a:gd name="connsiteY31" fmla="*/ 172287 h 266700"/>
                <a:gd name="connsiteX32" fmla="*/ 71184 w 171450"/>
                <a:gd name="connsiteY32" fmla="*/ 176982 h 266700"/>
                <a:gd name="connsiteX33" fmla="*/ 75879 w 171450"/>
                <a:gd name="connsiteY33" fmla="*/ 181812 h 266700"/>
                <a:gd name="connsiteX34" fmla="*/ 76014 w 171450"/>
                <a:gd name="connsiteY34" fmla="*/ 181812 h 266700"/>
                <a:gd name="connsiteX35" fmla="*/ 89371 w 171450"/>
                <a:gd name="connsiteY35" fmla="*/ 181812 h 266700"/>
                <a:gd name="connsiteX36" fmla="*/ 151470 w 171450"/>
                <a:gd name="connsiteY36" fmla="*/ 181812 h 266700"/>
                <a:gd name="connsiteX37" fmla="*/ 162222 w 171450"/>
                <a:gd name="connsiteY37" fmla="*/ 192527 h 266700"/>
                <a:gd name="connsiteX38" fmla="*/ 162222 w 171450"/>
                <a:gd name="connsiteY38" fmla="*/ 203243 h 266700"/>
                <a:gd name="connsiteX39" fmla="*/ 16668 w 171450"/>
                <a:gd name="connsiteY39" fmla="*/ 203243 h 266700"/>
                <a:gd name="connsiteX40" fmla="*/ 16668 w 171450"/>
                <a:gd name="connsiteY40" fmla="*/ 192527 h 266700"/>
                <a:gd name="connsiteX41" fmla="*/ 27421 w 171450"/>
                <a:gd name="connsiteY41" fmla="*/ 181812 h 266700"/>
                <a:gd name="connsiteX42" fmla="*/ 48090 w 171450"/>
                <a:gd name="connsiteY42" fmla="*/ 181812 h 266700"/>
                <a:gd name="connsiteX43" fmla="*/ 52920 w 171450"/>
                <a:gd name="connsiteY43" fmla="*/ 177117 h 266700"/>
                <a:gd name="connsiteX44" fmla="*/ 48224 w 171450"/>
                <a:gd name="connsiteY44" fmla="*/ 172287 h 266700"/>
                <a:gd name="connsiteX45" fmla="*/ 48090 w 171450"/>
                <a:gd name="connsiteY45" fmla="*/ 172287 h 266700"/>
                <a:gd name="connsiteX46" fmla="*/ 27421 w 171450"/>
                <a:gd name="connsiteY46" fmla="*/ 172287 h 266700"/>
                <a:gd name="connsiteX47" fmla="*/ 27012 w 171450"/>
                <a:gd name="connsiteY47" fmla="*/ 172287 h 266700"/>
                <a:gd name="connsiteX48" fmla="*/ 27012 w 171450"/>
                <a:gd name="connsiteY48" fmla="*/ 109947 h 266700"/>
                <a:gd name="connsiteX49" fmla="*/ 89445 w 171450"/>
                <a:gd name="connsiteY49" fmla="*/ 47624 h 266700"/>
                <a:gd name="connsiteX50" fmla="*/ 108961 w 171450"/>
                <a:gd name="connsiteY50" fmla="*/ 61932 h 266700"/>
                <a:gd name="connsiteX51" fmla="*/ 108496 w 171450"/>
                <a:gd name="connsiteY51" fmla="*/ 61932 h 266700"/>
                <a:gd name="connsiteX52" fmla="*/ 104037 w 171450"/>
                <a:gd name="connsiteY52" fmla="*/ 66980 h 266700"/>
                <a:gd name="connsiteX53" fmla="*/ 106877 w 171450"/>
                <a:gd name="connsiteY53" fmla="*/ 71046 h 266700"/>
                <a:gd name="connsiteX54" fmla="*/ 131341 w 171450"/>
                <a:gd name="connsiteY54" fmla="*/ 109073 h 266700"/>
                <a:gd name="connsiteX55" fmla="*/ 131341 w 171450"/>
                <a:gd name="connsiteY55" fmla="*/ 114058 h 266700"/>
                <a:gd name="connsiteX56" fmla="*/ 136036 w 171450"/>
                <a:gd name="connsiteY56" fmla="*/ 118888 h 266700"/>
                <a:gd name="connsiteX57" fmla="*/ 140866 w 171450"/>
                <a:gd name="connsiteY57" fmla="*/ 114192 h 266700"/>
                <a:gd name="connsiteX58" fmla="*/ 140866 w 171450"/>
                <a:gd name="connsiteY58" fmla="*/ 114058 h 266700"/>
                <a:gd name="connsiteX59" fmla="*/ 140866 w 171450"/>
                <a:gd name="connsiteY59" fmla="*/ 109073 h 266700"/>
                <a:gd name="connsiteX60" fmla="*/ 110803 w 171450"/>
                <a:gd name="connsiteY60" fmla="*/ 62377 h 266700"/>
                <a:gd name="connsiteX61" fmla="*/ 108961 w 171450"/>
                <a:gd name="connsiteY61" fmla="*/ 61911 h 266700"/>
                <a:gd name="connsiteX62" fmla="*/ 136029 w 171450"/>
                <a:gd name="connsiteY62" fmla="*/ 130783 h 266700"/>
                <a:gd name="connsiteX63" fmla="*/ 131341 w 171450"/>
                <a:gd name="connsiteY63" fmla="*/ 135620 h 266700"/>
                <a:gd name="connsiteX64" fmla="*/ 131341 w 171450"/>
                <a:gd name="connsiteY64" fmla="*/ 155636 h 266700"/>
                <a:gd name="connsiteX65" fmla="*/ 136036 w 171450"/>
                <a:gd name="connsiteY65" fmla="*/ 160466 h 266700"/>
                <a:gd name="connsiteX66" fmla="*/ 140866 w 171450"/>
                <a:gd name="connsiteY66" fmla="*/ 155771 h 266700"/>
                <a:gd name="connsiteX67" fmla="*/ 140866 w 171450"/>
                <a:gd name="connsiteY67" fmla="*/ 155636 h 266700"/>
                <a:gd name="connsiteX68" fmla="*/ 140866 w 171450"/>
                <a:gd name="connsiteY68" fmla="*/ 135619 h 266700"/>
                <a:gd name="connsiteX69" fmla="*/ 136178 w 171450"/>
                <a:gd name="connsiteY69" fmla="*/ 130782 h 266700"/>
                <a:gd name="connsiteX70" fmla="*/ 136029 w 171450"/>
                <a:gd name="connsiteY70" fmla="*/ 130782 h 266700"/>
                <a:gd name="connsiteX71" fmla="*/ 75047 w 171450"/>
                <a:gd name="connsiteY71" fmla="*/ 212731 h 266700"/>
                <a:gd name="connsiteX72" fmla="*/ 103845 w 171450"/>
                <a:gd name="connsiteY72" fmla="*/ 212731 h 266700"/>
                <a:gd name="connsiteX73" fmla="*/ 105352 w 171450"/>
                <a:gd name="connsiteY73" fmla="*/ 218312 h 266700"/>
                <a:gd name="connsiteX74" fmla="*/ 89446 w 171450"/>
                <a:gd name="connsiteY74" fmla="*/ 234162 h 266700"/>
                <a:gd name="connsiteX75" fmla="*/ 73540 w 171450"/>
                <a:gd name="connsiteY75" fmla="*/ 218294 h 266700"/>
                <a:gd name="connsiteX76" fmla="*/ 75047 w 171450"/>
                <a:gd name="connsiteY76" fmla="*/ 212731 h 266700"/>
                <a:gd name="connsiteX77" fmla="*/ 133089 w 171450"/>
                <a:gd name="connsiteY77" fmla="*/ 223911 h 266700"/>
                <a:gd name="connsiteX78" fmla="*/ 132606 w 171450"/>
                <a:gd name="connsiteY78" fmla="*/ 223911 h 266700"/>
                <a:gd name="connsiteX79" fmla="*/ 128401 w 171450"/>
                <a:gd name="connsiteY79" fmla="*/ 227074 h 266700"/>
                <a:gd name="connsiteX80" fmla="*/ 118876 w 171450"/>
                <a:gd name="connsiteY80" fmla="*/ 242180 h 266700"/>
                <a:gd name="connsiteX81" fmla="*/ 118612 w 171450"/>
                <a:gd name="connsiteY81" fmla="*/ 248911 h 266700"/>
                <a:gd name="connsiteX82" fmla="*/ 125343 w 171450"/>
                <a:gd name="connsiteY82" fmla="*/ 249175 h 266700"/>
                <a:gd name="connsiteX83" fmla="*/ 125704 w 171450"/>
                <a:gd name="connsiteY83" fmla="*/ 248803 h 266700"/>
                <a:gd name="connsiteX84" fmla="*/ 137312 w 171450"/>
                <a:gd name="connsiteY84" fmla="*/ 230405 h 266700"/>
                <a:gd name="connsiteX85" fmla="*/ 134636 w 171450"/>
                <a:gd name="connsiteY85" fmla="*/ 224224 h 266700"/>
                <a:gd name="connsiteX86" fmla="*/ 133089 w 171450"/>
                <a:gd name="connsiteY86" fmla="*/ 223894 h 266700"/>
                <a:gd name="connsiteX87" fmla="*/ 104384 w 171450"/>
                <a:gd name="connsiteY87" fmla="*/ 252282 h 266700"/>
                <a:gd name="connsiteX88" fmla="*/ 104384 w 171450"/>
                <a:gd name="connsiteY88" fmla="*/ 252282 h 266700"/>
                <a:gd name="connsiteX89" fmla="*/ 102654 w 171450"/>
                <a:gd name="connsiteY89" fmla="*/ 252558 h 266700"/>
                <a:gd name="connsiteX90" fmla="*/ 89446 w 171450"/>
                <a:gd name="connsiteY90" fmla="*/ 254754 h 266700"/>
                <a:gd name="connsiteX91" fmla="*/ 84616 w 171450"/>
                <a:gd name="connsiteY91" fmla="*/ 259449 h 266700"/>
                <a:gd name="connsiteX92" fmla="*/ 89311 w 171450"/>
                <a:gd name="connsiteY92" fmla="*/ 264279 h 266700"/>
                <a:gd name="connsiteX93" fmla="*/ 89446 w 171450"/>
                <a:gd name="connsiteY93" fmla="*/ 264279 h 266700"/>
                <a:gd name="connsiteX94" fmla="*/ 105761 w 171450"/>
                <a:gd name="connsiteY94" fmla="*/ 261544 h 266700"/>
                <a:gd name="connsiteX95" fmla="*/ 108786 w 171450"/>
                <a:gd name="connsiteY95" fmla="*/ 255526 h 266700"/>
                <a:gd name="connsiteX96" fmla="*/ 104384 w 171450"/>
                <a:gd name="connsiteY96" fmla="*/ 25226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71450" h="266700">
                  <a:moveTo>
                    <a:pt x="89446" y="7144"/>
                  </a:moveTo>
                  <a:cubicBezTo>
                    <a:pt x="78312" y="7144"/>
                    <a:pt x="69168" y="16276"/>
                    <a:pt x="69168" y="27404"/>
                  </a:cubicBezTo>
                  <a:cubicBezTo>
                    <a:pt x="69168" y="32136"/>
                    <a:pt x="70892" y="36431"/>
                    <a:pt x="73651" y="39885"/>
                  </a:cubicBezTo>
                  <a:cubicBezTo>
                    <a:pt x="41497" y="47071"/>
                    <a:pt x="17487" y="75655"/>
                    <a:pt x="17487" y="109947"/>
                  </a:cubicBezTo>
                  <a:lnTo>
                    <a:pt x="17487" y="174965"/>
                  </a:lnTo>
                  <a:cubicBezTo>
                    <a:pt x="11357" y="178456"/>
                    <a:pt x="7144" y="184975"/>
                    <a:pt x="7144" y="192490"/>
                  </a:cubicBezTo>
                  <a:lnTo>
                    <a:pt x="7144" y="207968"/>
                  </a:lnTo>
                  <a:cubicBezTo>
                    <a:pt x="7144" y="210598"/>
                    <a:pt x="9276" y="212731"/>
                    <a:pt x="11906" y="212731"/>
                  </a:cubicBezTo>
                  <a:lnTo>
                    <a:pt x="64759" y="212731"/>
                  </a:lnTo>
                  <a:cubicBezTo>
                    <a:pt x="64349" y="214544"/>
                    <a:pt x="64017" y="216397"/>
                    <a:pt x="64015" y="218274"/>
                  </a:cubicBezTo>
                  <a:cubicBezTo>
                    <a:pt x="64015" y="232250"/>
                    <a:pt x="75458" y="243668"/>
                    <a:pt x="89446" y="243668"/>
                  </a:cubicBezTo>
                  <a:cubicBezTo>
                    <a:pt x="103433" y="243668"/>
                    <a:pt x="114876" y="232250"/>
                    <a:pt x="114877" y="218274"/>
                  </a:cubicBezTo>
                  <a:cubicBezTo>
                    <a:pt x="114873" y="216396"/>
                    <a:pt x="114544" y="214549"/>
                    <a:pt x="114133" y="212731"/>
                  </a:cubicBezTo>
                  <a:lnTo>
                    <a:pt x="166985" y="212731"/>
                  </a:lnTo>
                  <a:cubicBezTo>
                    <a:pt x="169616" y="212731"/>
                    <a:pt x="171748" y="210598"/>
                    <a:pt x="171748" y="207968"/>
                  </a:cubicBezTo>
                  <a:lnTo>
                    <a:pt x="171748" y="192490"/>
                  </a:lnTo>
                  <a:cubicBezTo>
                    <a:pt x="171748" y="184975"/>
                    <a:pt x="167535" y="178456"/>
                    <a:pt x="161404" y="174965"/>
                  </a:cubicBezTo>
                  <a:lnTo>
                    <a:pt x="161404" y="109947"/>
                  </a:lnTo>
                  <a:cubicBezTo>
                    <a:pt x="161404" y="75655"/>
                    <a:pt x="137394" y="47071"/>
                    <a:pt x="105240" y="39885"/>
                  </a:cubicBezTo>
                  <a:cubicBezTo>
                    <a:pt x="108000" y="36431"/>
                    <a:pt x="109724" y="32136"/>
                    <a:pt x="109724" y="27404"/>
                  </a:cubicBezTo>
                  <a:cubicBezTo>
                    <a:pt x="109724" y="16276"/>
                    <a:pt x="100579" y="7144"/>
                    <a:pt x="89446" y="7144"/>
                  </a:cubicBezTo>
                  <a:close/>
                  <a:moveTo>
                    <a:pt x="89446" y="16669"/>
                  </a:moveTo>
                  <a:cubicBezTo>
                    <a:pt x="95441" y="16669"/>
                    <a:pt x="100199" y="21433"/>
                    <a:pt x="100199" y="27404"/>
                  </a:cubicBezTo>
                  <a:cubicBezTo>
                    <a:pt x="100199" y="33373"/>
                    <a:pt x="95441" y="38099"/>
                    <a:pt x="89446" y="38099"/>
                  </a:cubicBezTo>
                  <a:cubicBezTo>
                    <a:pt x="83451" y="38099"/>
                    <a:pt x="78693" y="33373"/>
                    <a:pt x="78693" y="27404"/>
                  </a:cubicBezTo>
                  <a:cubicBezTo>
                    <a:pt x="78693" y="21433"/>
                    <a:pt x="83451" y="16669"/>
                    <a:pt x="89446" y="16669"/>
                  </a:cubicBezTo>
                  <a:close/>
                  <a:moveTo>
                    <a:pt x="89446" y="47624"/>
                  </a:moveTo>
                  <a:cubicBezTo>
                    <a:pt x="124121" y="47624"/>
                    <a:pt x="151879" y="75351"/>
                    <a:pt x="151879" y="109947"/>
                  </a:cubicBezTo>
                  <a:lnTo>
                    <a:pt x="151879" y="172287"/>
                  </a:lnTo>
                  <a:cubicBezTo>
                    <a:pt x="151740" y="172284"/>
                    <a:pt x="151610" y="172287"/>
                    <a:pt x="151470" y="172287"/>
                  </a:cubicBezTo>
                  <a:lnTo>
                    <a:pt x="89371" y="172287"/>
                  </a:lnTo>
                  <a:lnTo>
                    <a:pt x="76014" y="172287"/>
                  </a:lnTo>
                  <a:cubicBezTo>
                    <a:pt x="73383" y="172249"/>
                    <a:pt x="71221" y="174352"/>
                    <a:pt x="71184" y="176982"/>
                  </a:cubicBezTo>
                  <a:cubicBezTo>
                    <a:pt x="71147" y="179612"/>
                    <a:pt x="73249" y="181774"/>
                    <a:pt x="75879" y="181812"/>
                  </a:cubicBezTo>
                  <a:cubicBezTo>
                    <a:pt x="75924" y="181813"/>
                    <a:pt x="75969" y="181813"/>
                    <a:pt x="76014" y="181812"/>
                  </a:cubicBezTo>
                  <a:lnTo>
                    <a:pt x="89371" y="181812"/>
                  </a:lnTo>
                  <a:lnTo>
                    <a:pt x="151470" y="181812"/>
                  </a:lnTo>
                  <a:cubicBezTo>
                    <a:pt x="157509" y="181812"/>
                    <a:pt x="162222" y="186512"/>
                    <a:pt x="162222" y="192527"/>
                  </a:cubicBezTo>
                  <a:lnTo>
                    <a:pt x="162222" y="203243"/>
                  </a:lnTo>
                  <a:lnTo>
                    <a:pt x="16668" y="203243"/>
                  </a:lnTo>
                  <a:lnTo>
                    <a:pt x="16668" y="192527"/>
                  </a:lnTo>
                  <a:cubicBezTo>
                    <a:pt x="16668" y="186512"/>
                    <a:pt x="21382" y="181812"/>
                    <a:pt x="27421" y="181812"/>
                  </a:cubicBezTo>
                  <a:lnTo>
                    <a:pt x="48090" y="181812"/>
                  </a:lnTo>
                  <a:cubicBezTo>
                    <a:pt x="50720" y="181849"/>
                    <a:pt x="52882" y="179747"/>
                    <a:pt x="52920" y="177117"/>
                  </a:cubicBezTo>
                  <a:cubicBezTo>
                    <a:pt x="52957" y="174486"/>
                    <a:pt x="50855" y="172324"/>
                    <a:pt x="48224" y="172287"/>
                  </a:cubicBezTo>
                  <a:cubicBezTo>
                    <a:pt x="48180" y="172285"/>
                    <a:pt x="48135" y="172285"/>
                    <a:pt x="48090" y="172287"/>
                  </a:cubicBezTo>
                  <a:lnTo>
                    <a:pt x="27421" y="172287"/>
                  </a:lnTo>
                  <a:cubicBezTo>
                    <a:pt x="27281" y="172287"/>
                    <a:pt x="27151" y="172287"/>
                    <a:pt x="27012" y="172287"/>
                  </a:cubicBezTo>
                  <a:lnTo>
                    <a:pt x="27012" y="109947"/>
                  </a:lnTo>
                  <a:cubicBezTo>
                    <a:pt x="27012" y="75351"/>
                    <a:pt x="54770" y="47624"/>
                    <a:pt x="89445" y="47624"/>
                  </a:cubicBezTo>
                  <a:close/>
                  <a:moveTo>
                    <a:pt x="108961" y="61932"/>
                  </a:moveTo>
                  <a:cubicBezTo>
                    <a:pt x="108806" y="61924"/>
                    <a:pt x="108651" y="61924"/>
                    <a:pt x="108496" y="61932"/>
                  </a:cubicBezTo>
                  <a:cubicBezTo>
                    <a:pt x="105870" y="62094"/>
                    <a:pt x="103874" y="64355"/>
                    <a:pt x="104037" y="66980"/>
                  </a:cubicBezTo>
                  <a:cubicBezTo>
                    <a:pt x="104148" y="68760"/>
                    <a:pt x="105244" y="70330"/>
                    <a:pt x="106877" y="71046"/>
                  </a:cubicBezTo>
                  <a:cubicBezTo>
                    <a:pt x="121340" y="77612"/>
                    <a:pt x="131341" y="92078"/>
                    <a:pt x="131341" y="109073"/>
                  </a:cubicBezTo>
                  <a:lnTo>
                    <a:pt x="131341" y="114058"/>
                  </a:lnTo>
                  <a:cubicBezTo>
                    <a:pt x="131304" y="116688"/>
                    <a:pt x="133406" y="118850"/>
                    <a:pt x="136036" y="118888"/>
                  </a:cubicBezTo>
                  <a:cubicBezTo>
                    <a:pt x="138667" y="118925"/>
                    <a:pt x="140829" y="116823"/>
                    <a:pt x="140866" y="114192"/>
                  </a:cubicBezTo>
                  <a:cubicBezTo>
                    <a:pt x="140867" y="114147"/>
                    <a:pt x="140867" y="114103"/>
                    <a:pt x="140866" y="114058"/>
                  </a:cubicBezTo>
                  <a:lnTo>
                    <a:pt x="140866" y="109073"/>
                  </a:lnTo>
                  <a:cubicBezTo>
                    <a:pt x="140866" y="88327"/>
                    <a:pt x="128571" y="70444"/>
                    <a:pt x="110803" y="62377"/>
                  </a:cubicBezTo>
                  <a:cubicBezTo>
                    <a:pt x="110226" y="62099"/>
                    <a:pt x="109600" y="61941"/>
                    <a:pt x="108961" y="61911"/>
                  </a:cubicBezTo>
                  <a:close/>
                  <a:moveTo>
                    <a:pt x="136029" y="130783"/>
                  </a:moveTo>
                  <a:cubicBezTo>
                    <a:pt x="133399" y="130824"/>
                    <a:pt x="131300" y="132990"/>
                    <a:pt x="131341" y="135620"/>
                  </a:cubicBezTo>
                  <a:lnTo>
                    <a:pt x="131341" y="155636"/>
                  </a:lnTo>
                  <a:cubicBezTo>
                    <a:pt x="131304" y="158267"/>
                    <a:pt x="133406" y="160429"/>
                    <a:pt x="136036" y="160466"/>
                  </a:cubicBezTo>
                  <a:cubicBezTo>
                    <a:pt x="138666" y="160504"/>
                    <a:pt x="140829" y="158401"/>
                    <a:pt x="140866" y="155771"/>
                  </a:cubicBezTo>
                  <a:cubicBezTo>
                    <a:pt x="140866" y="155726"/>
                    <a:pt x="140866" y="155682"/>
                    <a:pt x="140866" y="155636"/>
                  </a:cubicBezTo>
                  <a:lnTo>
                    <a:pt x="140866" y="135619"/>
                  </a:lnTo>
                  <a:cubicBezTo>
                    <a:pt x="140907" y="132989"/>
                    <a:pt x="138808" y="130823"/>
                    <a:pt x="136178" y="130782"/>
                  </a:cubicBezTo>
                  <a:cubicBezTo>
                    <a:pt x="136128" y="130781"/>
                    <a:pt x="136078" y="130781"/>
                    <a:pt x="136029" y="130782"/>
                  </a:cubicBezTo>
                  <a:close/>
                  <a:moveTo>
                    <a:pt x="75047" y="212731"/>
                  </a:moveTo>
                  <a:lnTo>
                    <a:pt x="103845" y="212731"/>
                  </a:lnTo>
                  <a:cubicBezTo>
                    <a:pt x="104551" y="214543"/>
                    <a:pt x="105346" y="216355"/>
                    <a:pt x="105352" y="218312"/>
                  </a:cubicBezTo>
                  <a:cubicBezTo>
                    <a:pt x="105342" y="227123"/>
                    <a:pt x="98289" y="234162"/>
                    <a:pt x="89446" y="234162"/>
                  </a:cubicBezTo>
                  <a:cubicBezTo>
                    <a:pt x="80596" y="234162"/>
                    <a:pt x="73540" y="227113"/>
                    <a:pt x="73540" y="218294"/>
                  </a:cubicBezTo>
                  <a:cubicBezTo>
                    <a:pt x="73542" y="216337"/>
                    <a:pt x="74345" y="214543"/>
                    <a:pt x="75047" y="212731"/>
                  </a:cubicBezTo>
                  <a:close/>
                  <a:moveTo>
                    <a:pt x="133089" y="223911"/>
                  </a:moveTo>
                  <a:cubicBezTo>
                    <a:pt x="132928" y="223903"/>
                    <a:pt x="132767" y="223903"/>
                    <a:pt x="132606" y="223911"/>
                  </a:cubicBezTo>
                  <a:cubicBezTo>
                    <a:pt x="130696" y="224025"/>
                    <a:pt x="129041" y="225271"/>
                    <a:pt x="128401" y="227074"/>
                  </a:cubicBezTo>
                  <a:cubicBezTo>
                    <a:pt x="126265" y="232800"/>
                    <a:pt x="122991" y="237934"/>
                    <a:pt x="118876" y="242180"/>
                  </a:cubicBezTo>
                  <a:cubicBezTo>
                    <a:pt x="116945" y="243966"/>
                    <a:pt x="116827" y="246980"/>
                    <a:pt x="118612" y="248911"/>
                  </a:cubicBezTo>
                  <a:cubicBezTo>
                    <a:pt x="120398" y="250842"/>
                    <a:pt x="123412" y="250961"/>
                    <a:pt x="125343" y="249175"/>
                  </a:cubicBezTo>
                  <a:cubicBezTo>
                    <a:pt x="125470" y="249057"/>
                    <a:pt x="125590" y="248933"/>
                    <a:pt x="125704" y="248803"/>
                  </a:cubicBezTo>
                  <a:cubicBezTo>
                    <a:pt x="130731" y="243614"/>
                    <a:pt x="134714" y="237369"/>
                    <a:pt x="137312" y="230405"/>
                  </a:cubicBezTo>
                  <a:cubicBezTo>
                    <a:pt x="138280" y="227959"/>
                    <a:pt x="137082" y="225191"/>
                    <a:pt x="134636" y="224224"/>
                  </a:cubicBezTo>
                  <a:cubicBezTo>
                    <a:pt x="134143" y="224029"/>
                    <a:pt x="133620" y="223917"/>
                    <a:pt x="133089" y="223894"/>
                  </a:cubicBezTo>
                  <a:close/>
                  <a:moveTo>
                    <a:pt x="104384" y="252282"/>
                  </a:moveTo>
                  <a:lnTo>
                    <a:pt x="104384" y="252282"/>
                  </a:lnTo>
                  <a:cubicBezTo>
                    <a:pt x="103795" y="252265"/>
                    <a:pt x="103209" y="252360"/>
                    <a:pt x="102654" y="252558"/>
                  </a:cubicBezTo>
                  <a:cubicBezTo>
                    <a:pt x="98510" y="253996"/>
                    <a:pt x="94072" y="254754"/>
                    <a:pt x="89446" y="254754"/>
                  </a:cubicBezTo>
                  <a:cubicBezTo>
                    <a:pt x="86815" y="254716"/>
                    <a:pt x="84653" y="256819"/>
                    <a:pt x="84616" y="259449"/>
                  </a:cubicBezTo>
                  <a:cubicBezTo>
                    <a:pt x="84579" y="262079"/>
                    <a:pt x="86681" y="264241"/>
                    <a:pt x="89311" y="264279"/>
                  </a:cubicBezTo>
                  <a:cubicBezTo>
                    <a:pt x="89356" y="264280"/>
                    <a:pt x="89401" y="264280"/>
                    <a:pt x="89446" y="264279"/>
                  </a:cubicBezTo>
                  <a:cubicBezTo>
                    <a:pt x="95139" y="264279"/>
                    <a:pt x="100629" y="263324"/>
                    <a:pt x="105761" y="261544"/>
                  </a:cubicBezTo>
                  <a:cubicBezTo>
                    <a:pt x="108258" y="260717"/>
                    <a:pt x="109612" y="258022"/>
                    <a:pt x="108786" y="255526"/>
                  </a:cubicBezTo>
                  <a:cubicBezTo>
                    <a:pt x="108154" y="253618"/>
                    <a:pt x="106393" y="252312"/>
                    <a:pt x="104384" y="2522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图形 9">
              <a:extLst>
                <a:ext uri="{FF2B5EF4-FFF2-40B4-BE49-F238E27FC236}">
                  <a16:creationId xmlns:a16="http://schemas.microsoft.com/office/drawing/2014/main" id="{814CBEB8-68E7-45C2-807C-E07BDC9E983F}"/>
                </a:ext>
              </a:extLst>
            </p:cNvPr>
            <p:cNvSpPr/>
            <p:nvPr/>
          </p:nvSpPr>
          <p:spPr>
            <a:xfrm>
              <a:off x="4152078" y="1775900"/>
              <a:ext cx="814551" cy="879715"/>
            </a:xfrm>
            <a:custGeom>
              <a:avLst/>
              <a:gdLst>
                <a:gd name="connsiteX0" fmla="*/ 58222 w 238125"/>
                <a:gd name="connsiteY0" fmla="*/ 7144 h 257175"/>
                <a:gd name="connsiteX1" fmla="*/ 53702 w 238125"/>
                <a:gd name="connsiteY1" fmla="*/ 12148 h 257175"/>
                <a:gd name="connsiteX2" fmla="*/ 58706 w 238125"/>
                <a:gd name="connsiteY2" fmla="*/ 16669 h 257175"/>
                <a:gd name="connsiteX3" fmla="*/ 63134 w 238125"/>
                <a:gd name="connsiteY3" fmla="*/ 16669 h 257175"/>
                <a:gd name="connsiteX4" fmla="*/ 63134 w 238125"/>
                <a:gd name="connsiteY4" fmla="*/ 35719 h 257175"/>
                <a:gd name="connsiteX5" fmla="*/ 58632 w 238125"/>
                <a:gd name="connsiteY5" fmla="*/ 35719 h 257175"/>
                <a:gd name="connsiteX6" fmla="*/ 53869 w 238125"/>
                <a:gd name="connsiteY6" fmla="*/ 40481 h 257175"/>
                <a:gd name="connsiteX7" fmla="*/ 53850 w 238125"/>
                <a:gd name="connsiteY7" fmla="*/ 116681 h 257175"/>
                <a:gd name="connsiteX8" fmla="*/ 58614 w 238125"/>
                <a:gd name="connsiteY8" fmla="*/ 121444 h 257175"/>
                <a:gd name="connsiteX9" fmla="*/ 58632 w 238125"/>
                <a:gd name="connsiteY9" fmla="*/ 121444 h 257175"/>
                <a:gd name="connsiteX10" fmla="*/ 58632 w 238125"/>
                <a:gd name="connsiteY10" fmla="*/ 145256 h 257175"/>
                <a:gd name="connsiteX11" fmla="*/ 63394 w 238125"/>
                <a:gd name="connsiteY11" fmla="*/ 150019 h 257175"/>
                <a:gd name="connsiteX12" fmla="*/ 91969 w 238125"/>
                <a:gd name="connsiteY12" fmla="*/ 150019 h 257175"/>
                <a:gd name="connsiteX13" fmla="*/ 96732 w 238125"/>
                <a:gd name="connsiteY13" fmla="*/ 145256 h 257175"/>
                <a:gd name="connsiteX14" fmla="*/ 96732 w 238125"/>
                <a:gd name="connsiteY14" fmla="*/ 121444 h 257175"/>
                <a:gd name="connsiteX15" fmla="*/ 101494 w 238125"/>
                <a:gd name="connsiteY15" fmla="*/ 116700 h 257175"/>
                <a:gd name="connsiteX16" fmla="*/ 101494 w 238125"/>
                <a:gd name="connsiteY16" fmla="*/ 102691 h 257175"/>
                <a:gd name="connsiteX17" fmla="*/ 102833 w 238125"/>
                <a:gd name="connsiteY17" fmla="*/ 102397 h 257175"/>
                <a:gd name="connsiteX18" fmla="*/ 111000 w 238125"/>
                <a:gd name="connsiteY18" fmla="*/ 102397 h 257175"/>
                <a:gd name="connsiteX19" fmla="*/ 130050 w 238125"/>
                <a:gd name="connsiteY19" fmla="*/ 121427 h 257175"/>
                <a:gd name="connsiteX20" fmla="*/ 130050 w 238125"/>
                <a:gd name="connsiteY20" fmla="*/ 188102 h 257175"/>
                <a:gd name="connsiteX21" fmla="*/ 129828 w 238125"/>
                <a:gd name="connsiteY21" fmla="*/ 189927 h 257175"/>
                <a:gd name="connsiteX22" fmla="*/ 112675 w 238125"/>
                <a:gd name="connsiteY22" fmla="*/ 207432 h 257175"/>
                <a:gd name="connsiteX23" fmla="*/ 111001 w 238125"/>
                <a:gd name="connsiteY23" fmla="*/ 207155 h 257175"/>
                <a:gd name="connsiteX24" fmla="*/ 92211 w 238125"/>
                <a:gd name="connsiteY24" fmla="*/ 207156 h 257175"/>
                <a:gd name="connsiteX25" fmla="*/ 96974 w 238125"/>
                <a:gd name="connsiteY25" fmla="*/ 202393 h 257175"/>
                <a:gd name="connsiteX26" fmla="*/ 92211 w 238125"/>
                <a:gd name="connsiteY26" fmla="*/ 197631 h 257175"/>
                <a:gd name="connsiteX27" fmla="*/ 63636 w 238125"/>
                <a:gd name="connsiteY27" fmla="*/ 197631 h 257175"/>
                <a:gd name="connsiteX28" fmla="*/ 58874 w 238125"/>
                <a:gd name="connsiteY28" fmla="*/ 202393 h 257175"/>
                <a:gd name="connsiteX29" fmla="*/ 63636 w 238125"/>
                <a:gd name="connsiteY29" fmla="*/ 207156 h 257175"/>
                <a:gd name="connsiteX30" fmla="*/ 53869 w 238125"/>
                <a:gd name="connsiteY30" fmla="*/ 207156 h 257175"/>
                <a:gd name="connsiteX31" fmla="*/ 49039 w 238125"/>
                <a:gd name="connsiteY31" fmla="*/ 211851 h 257175"/>
                <a:gd name="connsiteX32" fmla="*/ 53735 w 238125"/>
                <a:gd name="connsiteY32" fmla="*/ 216681 h 257175"/>
                <a:gd name="connsiteX33" fmla="*/ 53869 w 238125"/>
                <a:gd name="connsiteY33" fmla="*/ 216681 h 257175"/>
                <a:gd name="connsiteX34" fmla="*/ 111001 w 238125"/>
                <a:gd name="connsiteY34" fmla="*/ 216681 h 257175"/>
                <a:gd name="connsiteX35" fmla="*/ 111001 w 238125"/>
                <a:gd name="connsiteY35" fmla="*/ 245256 h 257175"/>
                <a:gd name="connsiteX36" fmla="*/ 82686 w 238125"/>
                <a:gd name="connsiteY36" fmla="*/ 245256 h 257175"/>
                <a:gd name="connsiteX37" fmla="*/ 82686 w 238125"/>
                <a:gd name="connsiteY37" fmla="*/ 235731 h 257175"/>
                <a:gd name="connsiteX38" fmla="*/ 96174 w 238125"/>
                <a:gd name="connsiteY38" fmla="*/ 235731 h 257175"/>
                <a:gd name="connsiteX39" fmla="*/ 101476 w 238125"/>
                <a:gd name="connsiteY39" fmla="*/ 230968 h 257175"/>
                <a:gd name="connsiteX40" fmla="*/ 96174 w 238125"/>
                <a:gd name="connsiteY40" fmla="*/ 226206 h 257175"/>
                <a:gd name="connsiteX41" fmla="*/ 59171 w 238125"/>
                <a:gd name="connsiteY41" fmla="*/ 226206 h 257175"/>
                <a:gd name="connsiteX42" fmla="*/ 53851 w 238125"/>
                <a:gd name="connsiteY42" fmla="*/ 230968 h 257175"/>
                <a:gd name="connsiteX43" fmla="*/ 59171 w 238125"/>
                <a:gd name="connsiteY43" fmla="*/ 235731 h 257175"/>
                <a:gd name="connsiteX44" fmla="*/ 73161 w 238125"/>
                <a:gd name="connsiteY44" fmla="*/ 235731 h 257175"/>
                <a:gd name="connsiteX45" fmla="*/ 73161 w 238125"/>
                <a:gd name="connsiteY45" fmla="*/ 245256 h 257175"/>
                <a:gd name="connsiteX46" fmla="*/ 11974 w 238125"/>
                <a:gd name="connsiteY46" fmla="*/ 245256 h 257175"/>
                <a:gd name="connsiteX47" fmla="*/ 7144 w 238125"/>
                <a:gd name="connsiteY47" fmla="*/ 249951 h 257175"/>
                <a:gd name="connsiteX48" fmla="*/ 11839 w 238125"/>
                <a:gd name="connsiteY48" fmla="*/ 254781 h 257175"/>
                <a:gd name="connsiteX49" fmla="*/ 11974 w 238125"/>
                <a:gd name="connsiteY49" fmla="*/ 254781 h 257175"/>
                <a:gd name="connsiteX50" fmla="*/ 200577 w 238125"/>
                <a:gd name="connsiteY50" fmla="*/ 254781 h 257175"/>
                <a:gd name="connsiteX51" fmla="*/ 205406 w 238125"/>
                <a:gd name="connsiteY51" fmla="*/ 250086 h 257175"/>
                <a:gd name="connsiteX52" fmla="*/ 200711 w 238125"/>
                <a:gd name="connsiteY52" fmla="*/ 245256 h 257175"/>
                <a:gd name="connsiteX53" fmla="*/ 200577 w 238125"/>
                <a:gd name="connsiteY53" fmla="*/ 245256 h 257175"/>
                <a:gd name="connsiteX54" fmla="*/ 185415 w 238125"/>
                <a:gd name="connsiteY54" fmla="*/ 245256 h 257175"/>
                <a:gd name="connsiteX55" fmla="*/ 170532 w 238125"/>
                <a:gd name="connsiteY55" fmla="*/ 214596 h 257175"/>
                <a:gd name="connsiteX56" fmla="*/ 162142 w 238125"/>
                <a:gd name="connsiteY56" fmla="*/ 200533 h 257175"/>
                <a:gd name="connsiteX57" fmla="*/ 166420 w 238125"/>
                <a:gd name="connsiteY57" fmla="*/ 193574 h 257175"/>
                <a:gd name="connsiteX58" fmla="*/ 166532 w 238125"/>
                <a:gd name="connsiteY58" fmla="*/ 193241 h 257175"/>
                <a:gd name="connsiteX59" fmla="*/ 168150 w 238125"/>
                <a:gd name="connsiteY59" fmla="*/ 183345 h 257175"/>
                <a:gd name="connsiteX60" fmla="*/ 168150 w 238125"/>
                <a:gd name="connsiteY60" fmla="*/ 92857 h 257175"/>
                <a:gd name="connsiteX61" fmla="*/ 134832 w 238125"/>
                <a:gd name="connsiteY61" fmla="*/ 59520 h 257175"/>
                <a:gd name="connsiteX62" fmla="*/ 134813 w 238125"/>
                <a:gd name="connsiteY62" fmla="*/ 59520 h 257175"/>
                <a:gd name="connsiteX63" fmla="*/ 105419 w 238125"/>
                <a:gd name="connsiteY63" fmla="*/ 59520 h 257175"/>
                <a:gd name="connsiteX64" fmla="*/ 101494 w 238125"/>
                <a:gd name="connsiteY64" fmla="*/ 58291 h 257175"/>
                <a:gd name="connsiteX65" fmla="*/ 101494 w 238125"/>
                <a:gd name="connsiteY65" fmla="*/ 40488 h 257175"/>
                <a:gd name="connsiteX66" fmla="*/ 96731 w 238125"/>
                <a:gd name="connsiteY66" fmla="*/ 35726 h 257175"/>
                <a:gd name="connsiteX67" fmla="*/ 92229 w 238125"/>
                <a:gd name="connsiteY67" fmla="*/ 35726 h 257175"/>
                <a:gd name="connsiteX68" fmla="*/ 92229 w 238125"/>
                <a:gd name="connsiteY68" fmla="*/ 16676 h 257175"/>
                <a:gd name="connsiteX69" fmla="*/ 96806 w 238125"/>
                <a:gd name="connsiteY69" fmla="*/ 16676 h 257175"/>
                <a:gd name="connsiteX70" fmla="*/ 101635 w 238125"/>
                <a:gd name="connsiteY70" fmla="*/ 11981 h 257175"/>
                <a:gd name="connsiteX71" fmla="*/ 96940 w 238125"/>
                <a:gd name="connsiteY71" fmla="*/ 7151 h 257175"/>
                <a:gd name="connsiteX72" fmla="*/ 96806 w 238125"/>
                <a:gd name="connsiteY72" fmla="*/ 7151 h 257175"/>
                <a:gd name="connsiteX73" fmla="*/ 58706 w 238125"/>
                <a:gd name="connsiteY73" fmla="*/ 7151 h 257175"/>
                <a:gd name="connsiteX74" fmla="*/ 58222 w 238125"/>
                <a:gd name="connsiteY74" fmla="*/ 7151 h 257175"/>
                <a:gd name="connsiteX75" fmla="*/ 72659 w 238125"/>
                <a:gd name="connsiteY75" fmla="*/ 16669 h 257175"/>
                <a:gd name="connsiteX76" fmla="*/ 82705 w 238125"/>
                <a:gd name="connsiteY76" fmla="*/ 16669 h 257175"/>
                <a:gd name="connsiteX77" fmla="*/ 82705 w 238125"/>
                <a:gd name="connsiteY77" fmla="*/ 35719 h 257175"/>
                <a:gd name="connsiteX78" fmla="*/ 72659 w 238125"/>
                <a:gd name="connsiteY78" fmla="*/ 35719 h 257175"/>
                <a:gd name="connsiteX79" fmla="*/ 72659 w 238125"/>
                <a:gd name="connsiteY79" fmla="*/ 16669 h 257175"/>
                <a:gd name="connsiteX80" fmla="*/ 63394 w 238125"/>
                <a:gd name="connsiteY80" fmla="*/ 45244 h 257175"/>
                <a:gd name="connsiteX81" fmla="*/ 91969 w 238125"/>
                <a:gd name="connsiteY81" fmla="*/ 45244 h 257175"/>
                <a:gd name="connsiteX82" fmla="*/ 91969 w 238125"/>
                <a:gd name="connsiteY82" fmla="*/ 58266 h 257175"/>
                <a:gd name="connsiteX83" fmla="*/ 85291 w 238125"/>
                <a:gd name="connsiteY83" fmla="*/ 60722 h 257175"/>
                <a:gd name="connsiteX84" fmla="*/ 76919 w 238125"/>
                <a:gd name="connsiteY84" fmla="*/ 91903 h 257175"/>
                <a:gd name="connsiteX85" fmla="*/ 91969 w 238125"/>
                <a:gd name="connsiteY85" fmla="*/ 102729 h 257175"/>
                <a:gd name="connsiteX86" fmla="*/ 91969 w 238125"/>
                <a:gd name="connsiteY86" fmla="*/ 111919 h 257175"/>
                <a:gd name="connsiteX87" fmla="*/ 63376 w 238125"/>
                <a:gd name="connsiteY87" fmla="*/ 111919 h 257175"/>
                <a:gd name="connsiteX88" fmla="*/ 63395 w 238125"/>
                <a:gd name="connsiteY88" fmla="*/ 45244 h 257175"/>
                <a:gd name="connsiteX89" fmla="*/ 97625 w 238125"/>
                <a:gd name="connsiteY89" fmla="*/ 67178 h 257175"/>
                <a:gd name="connsiteX90" fmla="*/ 97644 w 238125"/>
                <a:gd name="connsiteY90" fmla="*/ 67178 h 257175"/>
                <a:gd name="connsiteX91" fmla="*/ 108229 w 238125"/>
                <a:gd name="connsiteY91" fmla="*/ 73837 h 257175"/>
                <a:gd name="connsiteX92" fmla="*/ 103374 w 238125"/>
                <a:gd name="connsiteY92" fmla="*/ 92013 h 257175"/>
                <a:gd name="connsiteX93" fmla="*/ 97142 w 238125"/>
                <a:gd name="connsiteY93" fmla="*/ 93762 h 257175"/>
                <a:gd name="connsiteX94" fmla="*/ 96193 w 238125"/>
                <a:gd name="connsiteY94" fmla="*/ 93762 h 257175"/>
                <a:gd name="connsiteX95" fmla="*/ 85180 w 238125"/>
                <a:gd name="connsiteY95" fmla="*/ 87120 h 257175"/>
                <a:gd name="connsiteX96" fmla="*/ 90054 w 238125"/>
                <a:gd name="connsiteY96" fmla="*/ 68945 h 257175"/>
                <a:gd name="connsiteX97" fmla="*/ 96081 w 238125"/>
                <a:gd name="connsiteY97" fmla="*/ 67196 h 257175"/>
                <a:gd name="connsiteX98" fmla="*/ 97625 w 238125"/>
                <a:gd name="connsiteY98" fmla="*/ 67196 h 257175"/>
                <a:gd name="connsiteX99" fmla="*/ 116451 w 238125"/>
                <a:gd name="connsiteY99" fmla="*/ 69038 h 257175"/>
                <a:gd name="connsiteX100" fmla="*/ 134813 w 238125"/>
                <a:gd name="connsiteY100" fmla="*/ 69038 h 257175"/>
                <a:gd name="connsiteX101" fmla="*/ 158626 w 238125"/>
                <a:gd name="connsiteY101" fmla="*/ 92850 h 257175"/>
                <a:gd name="connsiteX102" fmla="*/ 158626 w 238125"/>
                <a:gd name="connsiteY102" fmla="*/ 183338 h 257175"/>
                <a:gd name="connsiteX103" fmla="*/ 157472 w 238125"/>
                <a:gd name="connsiteY103" fmla="*/ 190184 h 257175"/>
                <a:gd name="connsiteX104" fmla="*/ 155444 w 238125"/>
                <a:gd name="connsiteY104" fmla="*/ 193718 h 257175"/>
                <a:gd name="connsiteX105" fmla="*/ 139576 w 238125"/>
                <a:gd name="connsiteY105" fmla="*/ 188100 h 257175"/>
                <a:gd name="connsiteX106" fmla="*/ 139576 w 238125"/>
                <a:gd name="connsiteY106" fmla="*/ 121425 h 257175"/>
                <a:gd name="connsiteX107" fmla="*/ 115484 w 238125"/>
                <a:gd name="connsiteY107" fmla="*/ 93315 h 257175"/>
                <a:gd name="connsiteX108" fmla="*/ 116470 w 238125"/>
                <a:gd name="connsiteY108" fmla="*/ 69075 h 257175"/>
                <a:gd name="connsiteX109" fmla="*/ 116451 w 238125"/>
                <a:gd name="connsiteY109" fmla="*/ 69075 h 257175"/>
                <a:gd name="connsiteX110" fmla="*/ 96564 w 238125"/>
                <a:gd name="connsiteY110" fmla="*/ 74749 h 257175"/>
                <a:gd name="connsiteX111" fmla="*/ 93830 w 238125"/>
                <a:gd name="connsiteY111" fmla="*/ 75511 h 257175"/>
                <a:gd name="connsiteX112" fmla="*/ 91721 w 238125"/>
                <a:gd name="connsiteY112" fmla="*/ 83351 h 257175"/>
                <a:gd name="connsiteX113" fmla="*/ 91727 w 238125"/>
                <a:gd name="connsiteY113" fmla="*/ 83361 h 257175"/>
                <a:gd name="connsiteX114" fmla="*/ 99567 w 238125"/>
                <a:gd name="connsiteY114" fmla="*/ 85469 h 257175"/>
                <a:gd name="connsiteX115" fmla="*/ 99578 w 238125"/>
                <a:gd name="connsiteY115" fmla="*/ 85463 h 257175"/>
                <a:gd name="connsiteX116" fmla="*/ 101686 w 238125"/>
                <a:gd name="connsiteY116" fmla="*/ 77623 h 257175"/>
                <a:gd name="connsiteX117" fmla="*/ 101680 w 238125"/>
                <a:gd name="connsiteY117" fmla="*/ 77613 h 257175"/>
                <a:gd name="connsiteX118" fmla="*/ 96564 w 238125"/>
                <a:gd name="connsiteY118" fmla="*/ 74748 h 257175"/>
                <a:gd name="connsiteX119" fmla="*/ 68157 w 238125"/>
                <a:gd name="connsiteY119" fmla="*/ 121444 h 257175"/>
                <a:gd name="connsiteX120" fmla="*/ 87207 w 238125"/>
                <a:gd name="connsiteY120" fmla="*/ 121444 h 257175"/>
                <a:gd name="connsiteX121" fmla="*/ 87207 w 238125"/>
                <a:gd name="connsiteY121" fmla="*/ 140494 h 257175"/>
                <a:gd name="connsiteX122" fmla="*/ 68157 w 238125"/>
                <a:gd name="connsiteY122" fmla="*/ 140494 h 257175"/>
                <a:gd name="connsiteX123" fmla="*/ 68157 w 238125"/>
                <a:gd name="connsiteY123" fmla="*/ 121444 h 257175"/>
                <a:gd name="connsiteX124" fmla="*/ 139576 w 238125"/>
                <a:gd name="connsiteY124" fmla="*/ 197625 h 257175"/>
                <a:gd name="connsiteX125" fmla="*/ 152282 w 238125"/>
                <a:gd name="connsiteY125" fmla="*/ 203615 h 257175"/>
                <a:gd name="connsiteX126" fmla="*/ 161974 w 238125"/>
                <a:gd name="connsiteY126" fmla="*/ 218759 h 257175"/>
                <a:gd name="connsiteX127" fmla="*/ 174829 w 238125"/>
                <a:gd name="connsiteY127" fmla="*/ 245250 h 257175"/>
                <a:gd name="connsiteX128" fmla="*/ 120526 w 238125"/>
                <a:gd name="connsiteY128" fmla="*/ 245250 h 257175"/>
                <a:gd name="connsiteX129" fmla="*/ 120526 w 238125"/>
                <a:gd name="connsiteY129" fmla="*/ 216675 h 257175"/>
                <a:gd name="connsiteX130" fmla="*/ 139576 w 238125"/>
                <a:gd name="connsiteY130" fmla="*/ 197625 h 257175"/>
                <a:gd name="connsiteX131" fmla="*/ 140543 w 238125"/>
                <a:gd name="connsiteY131" fmla="*/ 207150 h 257175"/>
                <a:gd name="connsiteX132" fmla="*/ 126256 w 238125"/>
                <a:gd name="connsiteY132" fmla="*/ 221438 h 257175"/>
                <a:gd name="connsiteX133" fmla="*/ 140543 w 238125"/>
                <a:gd name="connsiteY133" fmla="*/ 235725 h 257175"/>
                <a:gd name="connsiteX134" fmla="*/ 154831 w 238125"/>
                <a:gd name="connsiteY134" fmla="*/ 221438 h 257175"/>
                <a:gd name="connsiteX135" fmla="*/ 140543 w 238125"/>
                <a:gd name="connsiteY135" fmla="*/ 207150 h 257175"/>
                <a:gd name="connsiteX136" fmla="*/ 140543 w 238125"/>
                <a:gd name="connsiteY136" fmla="*/ 216675 h 257175"/>
                <a:gd name="connsiteX137" fmla="*/ 145306 w 238125"/>
                <a:gd name="connsiteY137" fmla="*/ 221438 h 257175"/>
                <a:gd name="connsiteX138" fmla="*/ 140543 w 238125"/>
                <a:gd name="connsiteY138" fmla="*/ 226200 h 257175"/>
                <a:gd name="connsiteX139" fmla="*/ 135781 w 238125"/>
                <a:gd name="connsiteY139" fmla="*/ 221438 h 257175"/>
                <a:gd name="connsiteX140" fmla="*/ 140543 w 238125"/>
                <a:gd name="connsiteY140" fmla="*/ 216675 h 257175"/>
                <a:gd name="connsiteX141" fmla="*/ 216278 w 238125"/>
                <a:gd name="connsiteY141" fmla="*/ 245250 h 257175"/>
                <a:gd name="connsiteX142" fmla="*/ 211757 w 238125"/>
                <a:gd name="connsiteY142" fmla="*/ 250254 h 257175"/>
                <a:gd name="connsiteX143" fmla="*/ 216762 w 238125"/>
                <a:gd name="connsiteY143" fmla="*/ 254775 h 257175"/>
                <a:gd name="connsiteX144" fmla="*/ 231049 w 238125"/>
                <a:gd name="connsiteY144" fmla="*/ 254775 h 257175"/>
                <a:gd name="connsiteX145" fmla="*/ 235879 w 238125"/>
                <a:gd name="connsiteY145" fmla="*/ 250080 h 257175"/>
                <a:gd name="connsiteX146" fmla="*/ 231184 w 238125"/>
                <a:gd name="connsiteY146" fmla="*/ 245250 h 257175"/>
                <a:gd name="connsiteX147" fmla="*/ 231049 w 238125"/>
                <a:gd name="connsiteY147" fmla="*/ 245250 h 257175"/>
                <a:gd name="connsiteX148" fmla="*/ 216762 w 238125"/>
                <a:gd name="connsiteY148" fmla="*/ 245250 h 257175"/>
                <a:gd name="connsiteX149" fmla="*/ 216278 w 238125"/>
                <a:gd name="connsiteY149" fmla="*/ 24525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238125" h="257175">
                  <a:moveTo>
                    <a:pt x="58222" y="7144"/>
                  </a:moveTo>
                  <a:cubicBezTo>
                    <a:pt x="55592" y="7277"/>
                    <a:pt x="53568" y="9518"/>
                    <a:pt x="53702" y="12148"/>
                  </a:cubicBezTo>
                  <a:cubicBezTo>
                    <a:pt x="53835" y="14778"/>
                    <a:pt x="56076" y="16802"/>
                    <a:pt x="58706" y="16669"/>
                  </a:cubicBezTo>
                  <a:lnTo>
                    <a:pt x="63134" y="16669"/>
                  </a:lnTo>
                  <a:lnTo>
                    <a:pt x="63134" y="35719"/>
                  </a:lnTo>
                  <a:lnTo>
                    <a:pt x="58632" y="35719"/>
                  </a:lnTo>
                  <a:cubicBezTo>
                    <a:pt x="56002" y="35719"/>
                    <a:pt x="53870" y="37851"/>
                    <a:pt x="53869" y="40481"/>
                  </a:cubicBezTo>
                  <a:lnTo>
                    <a:pt x="53850" y="116681"/>
                  </a:lnTo>
                  <a:cubicBezTo>
                    <a:pt x="53851" y="119311"/>
                    <a:pt x="55983" y="121444"/>
                    <a:pt x="58614" y="121444"/>
                  </a:cubicBezTo>
                  <a:cubicBezTo>
                    <a:pt x="58620" y="121444"/>
                    <a:pt x="58626" y="121444"/>
                    <a:pt x="58632" y="121444"/>
                  </a:cubicBezTo>
                  <a:lnTo>
                    <a:pt x="58632" y="145256"/>
                  </a:lnTo>
                  <a:cubicBezTo>
                    <a:pt x="58632" y="147886"/>
                    <a:pt x="60764" y="150019"/>
                    <a:pt x="63394" y="150019"/>
                  </a:cubicBezTo>
                  <a:lnTo>
                    <a:pt x="91969" y="150019"/>
                  </a:lnTo>
                  <a:cubicBezTo>
                    <a:pt x="94599" y="150019"/>
                    <a:pt x="96731" y="147886"/>
                    <a:pt x="96732" y="145256"/>
                  </a:cubicBezTo>
                  <a:lnTo>
                    <a:pt x="96732" y="121444"/>
                  </a:lnTo>
                  <a:cubicBezTo>
                    <a:pt x="99354" y="121444"/>
                    <a:pt x="101483" y="119323"/>
                    <a:pt x="101494" y="116700"/>
                  </a:cubicBezTo>
                  <a:lnTo>
                    <a:pt x="101494" y="102691"/>
                  </a:lnTo>
                  <a:cubicBezTo>
                    <a:pt x="101940" y="102597"/>
                    <a:pt x="102391" y="102520"/>
                    <a:pt x="102833" y="102397"/>
                  </a:cubicBezTo>
                  <a:lnTo>
                    <a:pt x="111000" y="102397"/>
                  </a:lnTo>
                  <a:cubicBezTo>
                    <a:pt x="121642" y="102397"/>
                    <a:pt x="130050" y="110790"/>
                    <a:pt x="130050" y="121427"/>
                  </a:cubicBezTo>
                  <a:lnTo>
                    <a:pt x="130050" y="188102"/>
                  </a:lnTo>
                  <a:cubicBezTo>
                    <a:pt x="130050" y="188702"/>
                    <a:pt x="129892" y="189322"/>
                    <a:pt x="129828" y="189927"/>
                  </a:cubicBezTo>
                  <a:cubicBezTo>
                    <a:pt x="121772" y="192877"/>
                    <a:pt x="115478" y="199308"/>
                    <a:pt x="112675" y="207432"/>
                  </a:cubicBezTo>
                  <a:cubicBezTo>
                    <a:pt x="112138" y="207240"/>
                    <a:pt x="111571" y="207147"/>
                    <a:pt x="111001" y="207155"/>
                  </a:cubicBezTo>
                  <a:lnTo>
                    <a:pt x="92211" y="207156"/>
                  </a:lnTo>
                  <a:cubicBezTo>
                    <a:pt x="94850" y="207156"/>
                    <a:pt x="96973" y="205031"/>
                    <a:pt x="96974" y="202393"/>
                  </a:cubicBezTo>
                  <a:cubicBezTo>
                    <a:pt x="96973" y="199754"/>
                    <a:pt x="94850" y="197633"/>
                    <a:pt x="92211" y="197631"/>
                  </a:cubicBezTo>
                  <a:lnTo>
                    <a:pt x="63636" y="197631"/>
                  </a:lnTo>
                  <a:cubicBezTo>
                    <a:pt x="60998" y="197631"/>
                    <a:pt x="58873" y="199754"/>
                    <a:pt x="58874" y="202393"/>
                  </a:cubicBezTo>
                  <a:cubicBezTo>
                    <a:pt x="58873" y="205032"/>
                    <a:pt x="60997" y="207152"/>
                    <a:pt x="63636" y="207156"/>
                  </a:cubicBezTo>
                  <a:lnTo>
                    <a:pt x="53869" y="207156"/>
                  </a:lnTo>
                  <a:cubicBezTo>
                    <a:pt x="51239" y="207119"/>
                    <a:pt x="49077" y="209221"/>
                    <a:pt x="49039" y="211851"/>
                  </a:cubicBezTo>
                  <a:cubicBezTo>
                    <a:pt x="49002" y="214481"/>
                    <a:pt x="51104" y="216644"/>
                    <a:pt x="53735" y="216681"/>
                  </a:cubicBezTo>
                  <a:cubicBezTo>
                    <a:pt x="53779" y="216682"/>
                    <a:pt x="53824" y="216682"/>
                    <a:pt x="53869" y="216681"/>
                  </a:cubicBezTo>
                  <a:lnTo>
                    <a:pt x="111001" y="216681"/>
                  </a:lnTo>
                  <a:lnTo>
                    <a:pt x="111001" y="245256"/>
                  </a:lnTo>
                  <a:lnTo>
                    <a:pt x="82686" y="245256"/>
                  </a:lnTo>
                  <a:lnTo>
                    <a:pt x="82686" y="235731"/>
                  </a:lnTo>
                  <a:lnTo>
                    <a:pt x="96174" y="235731"/>
                  </a:lnTo>
                  <a:cubicBezTo>
                    <a:pt x="99113" y="235731"/>
                    <a:pt x="101476" y="233607"/>
                    <a:pt x="101476" y="230968"/>
                  </a:cubicBezTo>
                  <a:cubicBezTo>
                    <a:pt x="101475" y="228329"/>
                    <a:pt x="99113" y="226206"/>
                    <a:pt x="96174" y="226206"/>
                  </a:cubicBezTo>
                  <a:lnTo>
                    <a:pt x="59171" y="226206"/>
                  </a:lnTo>
                  <a:cubicBezTo>
                    <a:pt x="56231" y="226206"/>
                    <a:pt x="53851" y="228329"/>
                    <a:pt x="53851" y="230968"/>
                  </a:cubicBezTo>
                  <a:cubicBezTo>
                    <a:pt x="53851" y="233607"/>
                    <a:pt x="56231" y="235730"/>
                    <a:pt x="59171" y="235731"/>
                  </a:cubicBezTo>
                  <a:lnTo>
                    <a:pt x="73161" y="235731"/>
                  </a:lnTo>
                  <a:lnTo>
                    <a:pt x="73161" y="245256"/>
                  </a:lnTo>
                  <a:lnTo>
                    <a:pt x="11974" y="245256"/>
                  </a:lnTo>
                  <a:cubicBezTo>
                    <a:pt x="9344" y="245219"/>
                    <a:pt x="7181" y="247321"/>
                    <a:pt x="7144" y="249951"/>
                  </a:cubicBezTo>
                  <a:cubicBezTo>
                    <a:pt x="7107" y="252581"/>
                    <a:pt x="9209" y="254744"/>
                    <a:pt x="11839" y="254781"/>
                  </a:cubicBezTo>
                  <a:cubicBezTo>
                    <a:pt x="11884" y="254782"/>
                    <a:pt x="11929" y="254782"/>
                    <a:pt x="11974" y="254781"/>
                  </a:cubicBezTo>
                  <a:lnTo>
                    <a:pt x="200577" y="254781"/>
                  </a:lnTo>
                  <a:cubicBezTo>
                    <a:pt x="203207" y="254818"/>
                    <a:pt x="205369" y="252716"/>
                    <a:pt x="205406" y="250086"/>
                  </a:cubicBezTo>
                  <a:cubicBezTo>
                    <a:pt x="205444" y="247456"/>
                    <a:pt x="203341" y="245293"/>
                    <a:pt x="200711" y="245256"/>
                  </a:cubicBezTo>
                  <a:cubicBezTo>
                    <a:pt x="200666" y="245255"/>
                    <a:pt x="200621" y="245255"/>
                    <a:pt x="200577" y="245256"/>
                  </a:cubicBezTo>
                  <a:lnTo>
                    <a:pt x="185415" y="245256"/>
                  </a:lnTo>
                  <a:lnTo>
                    <a:pt x="170532" y="214596"/>
                  </a:lnTo>
                  <a:cubicBezTo>
                    <a:pt x="168212" y="209813"/>
                    <a:pt x="165529" y="204890"/>
                    <a:pt x="162142" y="200533"/>
                  </a:cubicBezTo>
                  <a:cubicBezTo>
                    <a:pt x="163820" y="198496"/>
                    <a:pt x="165358" y="196269"/>
                    <a:pt x="166420" y="193574"/>
                  </a:cubicBezTo>
                  <a:cubicBezTo>
                    <a:pt x="166462" y="193465"/>
                    <a:pt x="166499" y="193353"/>
                    <a:pt x="166532" y="193241"/>
                  </a:cubicBezTo>
                  <a:cubicBezTo>
                    <a:pt x="167463" y="190242"/>
                    <a:pt x="168151" y="186937"/>
                    <a:pt x="168150" y="183345"/>
                  </a:cubicBezTo>
                  <a:lnTo>
                    <a:pt x="168150" y="92857"/>
                  </a:lnTo>
                  <a:cubicBezTo>
                    <a:pt x="168150" y="74471"/>
                    <a:pt x="153217" y="59521"/>
                    <a:pt x="134832" y="59520"/>
                  </a:cubicBezTo>
                  <a:cubicBezTo>
                    <a:pt x="134825" y="59520"/>
                    <a:pt x="134819" y="59520"/>
                    <a:pt x="134813" y="59520"/>
                  </a:cubicBezTo>
                  <a:lnTo>
                    <a:pt x="105419" y="59520"/>
                  </a:lnTo>
                  <a:cubicBezTo>
                    <a:pt x="104146" y="58996"/>
                    <a:pt x="102839" y="58586"/>
                    <a:pt x="101494" y="58291"/>
                  </a:cubicBezTo>
                  <a:lnTo>
                    <a:pt x="101494" y="40488"/>
                  </a:lnTo>
                  <a:cubicBezTo>
                    <a:pt x="101493" y="37858"/>
                    <a:pt x="99361" y="35726"/>
                    <a:pt x="96731" y="35726"/>
                  </a:cubicBezTo>
                  <a:lnTo>
                    <a:pt x="92229" y="35726"/>
                  </a:lnTo>
                  <a:lnTo>
                    <a:pt x="92229" y="16676"/>
                  </a:lnTo>
                  <a:lnTo>
                    <a:pt x="96806" y="16676"/>
                  </a:lnTo>
                  <a:cubicBezTo>
                    <a:pt x="99436" y="16713"/>
                    <a:pt x="101598" y="14611"/>
                    <a:pt x="101635" y="11981"/>
                  </a:cubicBezTo>
                  <a:cubicBezTo>
                    <a:pt x="101673" y="9351"/>
                    <a:pt x="99571" y="7188"/>
                    <a:pt x="96940" y="7151"/>
                  </a:cubicBezTo>
                  <a:cubicBezTo>
                    <a:pt x="96895" y="7150"/>
                    <a:pt x="96850" y="7150"/>
                    <a:pt x="96806" y="7151"/>
                  </a:cubicBezTo>
                  <a:lnTo>
                    <a:pt x="58706" y="7151"/>
                  </a:lnTo>
                  <a:cubicBezTo>
                    <a:pt x="58544" y="7143"/>
                    <a:pt x="58383" y="7143"/>
                    <a:pt x="58222" y="7151"/>
                  </a:cubicBezTo>
                  <a:close/>
                  <a:moveTo>
                    <a:pt x="72659" y="16669"/>
                  </a:moveTo>
                  <a:lnTo>
                    <a:pt x="82705" y="16669"/>
                  </a:lnTo>
                  <a:lnTo>
                    <a:pt x="82705" y="35719"/>
                  </a:lnTo>
                  <a:lnTo>
                    <a:pt x="72659" y="35719"/>
                  </a:lnTo>
                  <a:lnTo>
                    <a:pt x="72659" y="16669"/>
                  </a:lnTo>
                  <a:close/>
                  <a:moveTo>
                    <a:pt x="63394" y="45244"/>
                  </a:moveTo>
                  <a:lnTo>
                    <a:pt x="91969" y="45244"/>
                  </a:lnTo>
                  <a:lnTo>
                    <a:pt x="91969" y="58266"/>
                  </a:lnTo>
                  <a:cubicBezTo>
                    <a:pt x="89681" y="58752"/>
                    <a:pt x="87419" y="59494"/>
                    <a:pt x="85291" y="60722"/>
                  </a:cubicBezTo>
                  <a:cubicBezTo>
                    <a:pt x="74418" y="66999"/>
                    <a:pt x="70642" y="81030"/>
                    <a:pt x="76919" y="91903"/>
                  </a:cubicBezTo>
                  <a:cubicBezTo>
                    <a:pt x="80270" y="97707"/>
                    <a:pt x="85852" y="101422"/>
                    <a:pt x="91969" y="102729"/>
                  </a:cubicBezTo>
                  <a:lnTo>
                    <a:pt x="91969" y="111919"/>
                  </a:lnTo>
                  <a:lnTo>
                    <a:pt x="63376" y="111919"/>
                  </a:lnTo>
                  <a:lnTo>
                    <a:pt x="63395" y="45244"/>
                  </a:lnTo>
                  <a:close/>
                  <a:moveTo>
                    <a:pt x="97625" y="67178"/>
                  </a:moveTo>
                  <a:cubicBezTo>
                    <a:pt x="97625" y="67178"/>
                    <a:pt x="97644" y="67178"/>
                    <a:pt x="97644" y="67178"/>
                  </a:cubicBezTo>
                  <a:cubicBezTo>
                    <a:pt x="101894" y="67474"/>
                    <a:pt x="105915" y="69828"/>
                    <a:pt x="108229" y="73837"/>
                  </a:cubicBezTo>
                  <a:cubicBezTo>
                    <a:pt x="111933" y="80252"/>
                    <a:pt x="109788" y="88310"/>
                    <a:pt x="103374" y="92013"/>
                  </a:cubicBezTo>
                  <a:cubicBezTo>
                    <a:pt x="101398" y="93154"/>
                    <a:pt x="99256" y="93688"/>
                    <a:pt x="97142" y="93762"/>
                  </a:cubicBezTo>
                  <a:cubicBezTo>
                    <a:pt x="96826" y="93730"/>
                    <a:pt x="96508" y="93730"/>
                    <a:pt x="96193" y="93762"/>
                  </a:cubicBezTo>
                  <a:cubicBezTo>
                    <a:pt x="91778" y="93600"/>
                    <a:pt x="87571" y="91264"/>
                    <a:pt x="85180" y="87120"/>
                  </a:cubicBezTo>
                  <a:cubicBezTo>
                    <a:pt x="81476" y="80707"/>
                    <a:pt x="83639" y="72649"/>
                    <a:pt x="90054" y="68945"/>
                  </a:cubicBezTo>
                  <a:cubicBezTo>
                    <a:pt x="91971" y="67838"/>
                    <a:pt x="94031" y="67299"/>
                    <a:pt x="96081" y="67196"/>
                  </a:cubicBezTo>
                  <a:cubicBezTo>
                    <a:pt x="96592" y="67280"/>
                    <a:pt x="97114" y="67280"/>
                    <a:pt x="97625" y="67196"/>
                  </a:cubicBezTo>
                  <a:close/>
                  <a:moveTo>
                    <a:pt x="116451" y="69038"/>
                  </a:moveTo>
                  <a:lnTo>
                    <a:pt x="134813" y="69038"/>
                  </a:lnTo>
                  <a:cubicBezTo>
                    <a:pt x="148087" y="69039"/>
                    <a:pt x="158625" y="79577"/>
                    <a:pt x="158626" y="92850"/>
                  </a:cubicBezTo>
                  <a:lnTo>
                    <a:pt x="158626" y="183338"/>
                  </a:lnTo>
                  <a:cubicBezTo>
                    <a:pt x="158626" y="185626"/>
                    <a:pt x="158174" y="187871"/>
                    <a:pt x="157472" y="190184"/>
                  </a:cubicBezTo>
                  <a:cubicBezTo>
                    <a:pt x="156953" y="191467"/>
                    <a:pt x="156250" y="192613"/>
                    <a:pt x="155444" y="193718"/>
                  </a:cubicBezTo>
                  <a:cubicBezTo>
                    <a:pt x="151074" y="190363"/>
                    <a:pt x="145749" y="188100"/>
                    <a:pt x="139576" y="188100"/>
                  </a:cubicBezTo>
                  <a:lnTo>
                    <a:pt x="139576" y="121425"/>
                  </a:lnTo>
                  <a:cubicBezTo>
                    <a:pt x="139575" y="107206"/>
                    <a:pt x="129101" y="95478"/>
                    <a:pt x="115484" y="93315"/>
                  </a:cubicBezTo>
                  <a:cubicBezTo>
                    <a:pt x="120243" y="86287"/>
                    <a:pt x="120978" y="76883"/>
                    <a:pt x="116470" y="69075"/>
                  </a:cubicBezTo>
                  <a:cubicBezTo>
                    <a:pt x="116463" y="69075"/>
                    <a:pt x="116460" y="69075"/>
                    <a:pt x="116451" y="69075"/>
                  </a:cubicBezTo>
                  <a:close/>
                  <a:moveTo>
                    <a:pt x="96564" y="74749"/>
                  </a:moveTo>
                  <a:cubicBezTo>
                    <a:pt x="95603" y="74770"/>
                    <a:pt x="94663" y="75031"/>
                    <a:pt x="93830" y="75511"/>
                  </a:cubicBezTo>
                  <a:cubicBezTo>
                    <a:pt x="91082" y="77093"/>
                    <a:pt x="90139" y="80603"/>
                    <a:pt x="91721" y="83351"/>
                  </a:cubicBezTo>
                  <a:cubicBezTo>
                    <a:pt x="91723" y="83354"/>
                    <a:pt x="91725" y="83358"/>
                    <a:pt x="91727" y="83361"/>
                  </a:cubicBezTo>
                  <a:cubicBezTo>
                    <a:pt x="93310" y="86109"/>
                    <a:pt x="96820" y="87053"/>
                    <a:pt x="99567" y="85469"/>
                  </a:cubicBezTo>
                  <a:cubicBezTo>
                    <a:pt x="99571" y="85467"/>
                    <a:pt x="99574" y="85465"/>
                    <a:pt x="99578" y="85463"/>
                  </a:cubicBezTo>
                  <a:cubicBezTo>
                    <a:pt x="102325" y="83881"/>
                    <a:pt x="103269" y="80371"/>
                    <a:pt x="101686" y="77623"/>
                  </a:cubicBezTo>
                  <a:cubicBezTo>
                    <a:pt x="101684" y="77620"/>
                    <a:pt x="101682" y="77616"/>
                    <a:pt x="101680" y="77613"/>
                  </a:cubicBezTo>
                  <a:cubicBezTo>
                    <a:pt x="100628" y="75793"/>
                    <a:pt x="98666" y="74694"/>
                    <a:pt x="96564" y="74748"/>
                  </a:cubicBezTo>
                  <a:close/>
                  <a:moveTo>
                    <a:pt x="68157" y="121444"/>
                  </a:moveTo>
                  <a:lnTo>
                    <a:pt x="87207" y="121444"/>
                  </a:lnTo>
                  <a:lnTo>
                    <a:pt x="87207" y="140494"/>
                  </a:lnTo>
                  <a:lnTo>
                    <a:pt x="68157" y="140494"/>
                  </a:lnTo>
                  <a:lnTo>
                    <a:pt x="68157" y="121444"/>
                  </a:lnTo>
                  <a:close/>
                  <a:moveTo>
                    <a:pt x="139576" y="197625"/>
                  </a:moveTo>
                  <a:cubicBezTo>
                    <a:pt x="144735" y="197625"/>
                    <a:pt x="148586" y="199774"/>
                    <a:pt x="152282" y="203615"/>
                  </a:cubicBezTo>
                  <a:cubicBezTo>
                    <a:pt x="155978" y="207459"/>
                    <a:pt x="159188" y="213011"/>
                    <a:pt x="161974" y="218759"/>
                  </a:cubicBezTo>
                  <a:lnTo>
                    <a:pt x="174829" y="245250"/>
                  </a:lnTo>
                  <a:lnTo>
                    <a:pt x="120526" y="245250"/>
                  </a:lnTo>
                  <a:lnTo>
                    <a:pt x="120526" y="216675"/>
                  </a:lnTo>
                  <a:cubicBezTo>
                    <a:pt x="120526" y="206040"/>
                    <a:pt x="128940" y="197625"/>
                    <a:pt x="139576" y="197625"/>
                  </a:cubicBezTo>
                  <a:close/>
                  <a:moveTo>
                    <a:pt x="140543" y="207150"/>
                  </a:moveTo>
                  <a:cubicBezTo>
                    <a:pt x="132709" y="207150"/>
                    <a:pt x="126256" y="213604"/>
                    <a:pt x="126256" y="221438"/>
                  </a:cubicBezTo>
                  <a:cubicBezTo>
                    <a:pt x="126256" y="229272"/>
                    <a:pt x="132709" y="235725"/>
                    <a:pt x="140543" y="235725"/>
                  </a:cubicBezTo>
                  <a:cubicBezTo>
                    <a:pt x="148377" y="235725"/>
                    <a:pt x="154831" y="229272"/>
                    <a:pt x="154831" y="221438"/>
                  </a:cubicBezTo>
                  <a:cubicBezTo>
                    <a:pt x="154831" y="213604"/>
                    <a:pt x="148377" y="207150"/>
                    <a:pt x="140543" y="207150"/>
                  </a:cubicBezTo>
                  <a:close/>
                  <a:moveTo>
                    <a:pt x="140543" y="216675"/>
                  </a:moveTo>
                  <a:cubicBezTo>
                    <a:pt x="143230" y="216675"/>
                    <a:pt x="145306" y="218752"/>
                    <a:pt x="145306" y="221438"/>
                  </a:cubicBezTo>
                  <a:cubicBezTo>
                    <a:pt x="145306" y="224125"/>
                    <a:pt x="143230" y="226200"/>
                    <a:pt x="140543" y="226200"/>
                  </a:cubicBezTo>
                  <a:cubicBezTo>
                    <a:pt x="137856" y="226200"/>
                    <a:pt x="135781" y="224125"/>
                    <a:pt x="135781" y="221438"/>
                  </a:cubicBezTo>
                  <a:cubicBezTo>
                    <a:pt x="135781" y="218752"/>
                    <a:pt x="137856" y="216675"/>
                    <a:pt x="140543" y="216675"/>
                  </a:cubicBezTo>
                  <a:close/>
                  <a:moveTo>
                    <a:pt x="216278" y="245250"/>
                  </a:moveTo>
                  <a:cubicBezTo>
                    <a:pt x="213648" y="245384"/>
                    <a:pt x="211624" y="247624"/>
                    <a:pt x="211757" y="250254"/>
                  </a:cubicBezTo>
                  <a:cubicBezTo>
                    <a:pt x="211891" y="252885"/>
                    <a:pt x="214132" y="254909"/>
                    <a:pt x="216762" y="254775"/>
                  </a:cubicBezTo>
                  <a:lnTo>
                    <a:pt x="231049" y="254775"/>
                  </a:lnTo>
                  <a:cubicBezTo>
                    <a:pt x="233680" y="254812"/>
                    <a:pt x="235842" y="252710"/>
                    <a:pt x="235879" y="250080"/>
                  </a:cubicBezTo>
                  <a:cubicBezTo>
                    <a:pt x="235916" y="247450"/>
                    <a:pt x="233814" y="245287"/>
                    <a:pt x="231184" y="245250"/>
                  </a:cubicBezTo>
                  <a:cubicBezTo>
                    <a:pt x="231139" y="245249"/>
                    <a:pt x="231094" y="245249"/>
                    <a:pt x="231049" y="245250"/>
                  </a:cubicBezTo>
                  <a:lnTo>
                    <a:pt x="216762" y="245250"/>
                  </a:lnTo>
                  <a:cubicBezTo>
                    <a:pt x="216601" y="245242"/>
                    <a:pt x="216439" y="245242"/>
                    <a:pt x="216278" y="245250"/>
                  </a:cubicBez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图形 11">
              <a:extLst>
                <a:ext uri="{FF2B5EF4-FFF2-40B4-BE49-F238E27FC236}">
                  <a16:creationId xmlns:a16="http://schemas.microsoft.com/office/drawing/2014/main" id="{6FDEA605-8EE6-403D-8AD0-9F4149070DBE}"/>
                </a:ext>
              </a:extLst>
            </p:cNvPr>
            <p:cNvSpPr/>
            <p:nvPr/>
          </p:nvSpPr>
          <p:spPr>
            <a:xfrm>
              <a:off x="9024667" y="3116892"/>
              <a:ext cx="734815" cy="734815"/>
            </a:xfrm>
            <a:custGeom>
              <a:avLst/>
              <a:gdLst>
                <a:gd name="connsiteX0" fmla="*/ 92785 w 276225"/>
                <a:gd name="connsiteY0" fmla="*/ 7144 h 276225"/>
                <a:gd name="connsiteX1" fmla="*/ 32212 w 276225"/>
                <a:gd name="connsiteY1" fmla="*/ 32203 h 276225"/>
                <a:gd name="connsiteX2" fmla="*/ 32193 w 276225"/>
                <a:gd name="connsiteY2" fmla="*/ 153331 h 276225"/>
                <a:gd name="connsiteX3" fmla="*/ 141303 w 276225"/>
                <a:gd name="connsiteY3" fmla="*/ 163301 h 276225"/>
                <a:gd name="connsiteX4" fmla="*/ 155869 w 276225"/>
                <a:gd name="connsiteY4" fmla="*/ 177850 h 276225"/>
                <a:gd name="connsiteX5" fmla="*/ 161859 w 276225"/>
                <a:gd name="connsiteY5" fmla="*/ 191468 h 276225"/>
                <a:gd name="connsiteX6" fmla="*/ 238134 w 276225"/>
                <a:gd name="connsiteY6" fmla="*/ 267742 h 276225"/>
                <a:gd name="connsiteX7" fmla="*/ 267751 w 276225"/>
                <a:gd name="connsiteY7" fmla="*/ 267742 h 276225"/>
                <a:gd name="connsiteX8" fmla="*/ 267751 w 276225"/>
                <a:gd name="connsiteY8" fmla="*/ 238144 h 276225"/>
                <a:gd name="connsiteX9" fmla="*/ 191476 w 276225"/>
                <a:gd name="connsiteY9" fmla="*/ 161869 h 276225"/>
                <a:gd name="connsiteX10" fmla="*/ 177859 w 276225"/>
                <a:gd name="connsiteY10" fmla="*/ 155861 h 276225"/>
                <a:gd name="connsiteX11" fmla="*/ 163292 w 276225"/>
                <a:gd name="connsiteY11" fmla="*/ 141312 h 276225"/>
                <a:gd name="connsiteX12" fmla="*/ 153339 w 276225"/>
                <a:gd name="connsiteY12" fmla="*/ 32203 h 276225"/>
                <a:gd name="connsiteX13" fmla="*/ 92785 w 276225"/>
                <a:gd name="connsiteY13" fmla="*/ 7144 h 276225"/>
                <a:gd name="connsiteX14" fmla="*/ 92766 w 276225"/>
                <a:gd name="connsiteY14" fmla="*/ 16613 h 276225"/>
                <a:gd name="connsiteX15" fmla="*/ 146605 w 276225"/>
                <a:gd name="connsiteY15" fmla="*/ 38938 h 276225"/>
                <a:gd name="connsiteX16" fmla="*/ 146605 w 276225"/>
                <a:gd name="connsiteY16" fmla="*/ 146595 h 276225"/>
                <a:gd name="connsiteX17" fmla="*/ 38927 w 276225"/>
                <a:gd name="connsiteY17" fmla="*/ 146595 h 276225"/>
                <a:gd name="connsiteX18" fmla="*/ 38946 w 276225"/>
                <a:gd name="connsiteY18" fmla="*/ 38938 h 276225"/>
                <a:gd name="connsiteX19" fmla="*/ 92766 w 276225"/>
                <a:gd name="connsiteY19" fmla="*/ 16613 h 276225"/>
                <a:gd name="connsiteX20" fmla="*/ 95650 w 276225"/>
                <a:gd name="connsiteY20" fmla="*/ 28760 h 276225"/>
                <a:gd name="connsiteX21" fmla="*/ 89864 w 276225"/>
                <a:gd name="connsiteY21" fmla="*/ 28760 h 276225"/>
                <a:gd name="connsiteX22" fmla="*/ 47466 w 276225"/>
                <a:gd name="connsiteY22" fmla="*/ 47458 h 276225"/>
                <a:gd name="connsiteX23" fmla="*/ 47466 w 276225"/>
                <a:gd name="connsiteY23" fmla="*/ 138076 h 276225"/>
                <a:gd name="connsiteX24" fmla="*/ 138084 w 276225"/>
                <a:gd name="connsiteY24" fmla="*/ 138076 h 276225"/>
                <a:gd name="connsiteX25" fmla="*/ 155478 w 276225"/>
                <a:gd name="connsiteY25" fmla="*/ 105985 h 276225"/>
                <a:gd name="connsiteX26" fmla="*/ 151937 w 276225"/>
                <a:gd name="connsiteY26" fmla="*/ 100255 h 276225"/>
                <a:gd name="connsiteX27" fmla="*/ 146207 w 276225"/>
                <a:gd name="connsiteY27" fmla="*/ 103797 h 276225"/>
                <a:gd name="connsiteX28" fmla="*/ 146158 w 276225"/>
                <a:gd name="connsiteY28" fmla="*/ 104031 h 276225"/>
                <a:gd name="connsiteX29" fmla="*/ 131350 w 276225"/>
                <a:gd name="connsiteY29" fmla="*/ 131341 h 276225"/>
                <a:gd name="connsiteX30" fmla="*/ 54201 w 276225"/>
                <a:gd name="connsiteY30" fmla="*/ 131341 h 276225"/>
                <a:gd name="connsiteX31" fmla="*/ 54201 w 276225"/>
                <a:gd name="connsiteY31" fmla="*/ 54193 h 276225"/>
                <a:gd name="connsiteX32" fmla="*/ 127462 w 276225"/>
                <a:gd name="connsiteY32" fmla="*/ 50639 h 276225"/>
                <a:gd name="connsiteX33" fmla="*/ 134188 w 276225"/>
                <a:gd name="connsiteY33" fmla="*/ 50293 h 276225"/>
                <a:gd name="connsiteX34" fmla="*/ 133842 w 276225"/>
                <a:gd name="connsiteY34" fmla="*/ 43565 h 276225"/>
                <a:gd name="connsiteX35" fmla="*/ 133508 w 276225"/>
                <a:gd name="connsiteY35" fmla="*/ 43290 h 276225"/>
                <a:gd name="connsiteX36" fmla="*/ 95650 w 276225"/>
                <a:gd name="connsiteY36" fmla="*/ 28743 h 276225"/>
                <a:gd name="connsiteX37" fmla="*/ 145302 w 276225"/>
                <a:gd name="connsiteY37" fmla="*/ 61206 h 276225"/>
                <a:gd name="connsiteX38" fmla="*/ 140951 w 276225"/>
                <a:gd name="connsiteY38" fmla="*/ 66348 h 276225"/>
                <a:gd name="connsiteX39" fmla="*/ 141489 w 276225"/>
                <a:gd name="connsiteY39" fmla="*/ 68182 h 276225"/>
                <a:gd name="connsiteX40" fmla="*/ 146586 w 276225"/>
                <a:gd name="connsiteY40" fmla="*/ 83716 h 276225"/>
                <a:gd name="connsiteX41" fmla="*/ 151984 w 276225"/>
                <a:gd name="connsiteY41" fmla="*/ 87745 h 276225"/>
                <a:gd name="connsiteX42" fmla="*/ 156013 w 276225"/>
                <a:gd name="connsiteY42" fmla="*/ 82347 h 276225"/>
                <a:gd name="connsiteX43" fmla="*/ 155981 w 276225"/>
                <a:gd name="connsiteY43" fmla="*/ 82154 h 276225"/>
                <a:gd name="connsiteX44" fmla="*/ 149990 w 276225"/>
                <a:gd name="connsiteY44" fmla="*/ 63884 h 276225"/>
                <a:gd name="connsiteX45" fmla="*/ 145786 w 276225"/>
                <a:gd name="connsiteY45" fmla="*/ 61205 h 276225"/>
                <a:gd name="connsiteX46" fmla="*/ 145302 w 276225"/>
                <a:gd name="connsiteY46" fmla="*/ 61205 h 276225"/>
                <a:gd name="connsiteX47" fmla="*/ 123499 w 276225"/>
                <a:gd name="connsiteY47" fmla="*/ 68220 h 276225"/>
                <a:gd name="connsiteX48" fmla="*/ 120243 w 276225"/>
                <a:gd name="connsiteY48" fmla="*/ 69708 h 276225"/>
                <a:gd name="connsiteX49" fmla="*/ 83222 w 276225"/>
                <a:gd name="connsiteY49" fmla="*/ 107845 h 276225"/>
                <a:gd name="connsiteX50" fmla="*/ 65456 w 276225"/>
                <a:gd name="connsiteY50" fmla="*/ 87772 h 276225"/>
                <a:gd name="connsiteX51" fmla="*/ 58760 w 276225"/>
                <a:gd name="connsiteY51" fmla="*/ 87043 h 276225"/>
                <a:gd name="connsiteX52" fmla="*/ 58031 w 276225"/>
                <a:gd name="connsiteY52" fmla="*/ 93739 h 276225"/>
                <a:gd name="connsiteX53" fmla="*/ 58331 w 276225"/>
                <a:gd name="connsiteY53" fmla="*/ 94079 h 276225"/>
                <a:gd name="connsiteX54" fmla="*/ 79483 w 276225"/>
                <a:gd name="connsiteY54" fmla="*/ 118003 h 276225"/>
                <a:gd name="connsiteX55" fmla="*/ 86207 w 276225"/>
                <a:gd name="connsiteY55" fmla="*/ 118396 h 276225"/>
                <a:gd name="connsiteX56" fmla="*/ 86459 w 276225"/>
                <a:gd name="connsiteY56" fmla="*/ 118155 h 276225"/>
                <a:gd name="connsiteX57" fmla="*/ 127071 w 276225"/>
                <a:gd name="connsiteY57" fmla="*/ 76353 h 276225"/>
                <a:gd name="connsiteX58" fmla="*/ 127077 w 276225"/>
                <a:gd name="connsiteY58" fmla="*/ 69617 h 276225"/>
                <a:gd name="connsiteX59" fmla="*/ 123499 w 276225"/>
                <a:gd name="connsiteY59" fmla="*/ 68223 h 276225"/>
                <a:gd name="connsiteX60" fmla="*/ 157395 w 276225"/>
                <a:gd name="connsiteY60" fmla="*/ 148885 h 276225"/>
                <a:gd name="connsiteX61" fmla="*/ 166808 w 276225"/>
                <a:gd name="connsiteY61" fmla="*/ 158297 h 276225"/>
                <a:gd name="connsiteX62" fmla="*/ 161859 w 276225"/>
                <a:gd name="connsiteY62" fmla="*/ 161851 h 276225"/>
                <a:gd name="connsiteX63" fmla="*/ 158306 w 276225"/>
                <a:gd name="connsiteY63" fmla="*/ 166818 h 276225"/>
                <a:gd name="connsiteX64" fmla="*/ 148856 w 276225"/>
                <a:gd name="connsiteY64" fmla="*/ 157385 h 276225"/>
                <a:gd name="connsiteX65" fmla="*/ 153358 w 276225"/>
                <a:gd name="connsiteY65" fmla="*/ 153349 h 276225"/>
                <a:gd name="connsiteX66" fmla="*/ 157395 w 276225"/>
                <a:gd name="connsiteY66" fmla="*/ 148885 h 276225"/>
                <a:gd name="connsiteX67" fmla="*/ 176668 w 276225"/>
                <a:gd name="connsiteY67" fmla="*/ 165200 h 276225"/>
                <a:gd name="connsiteX68" fmla="*/ 184742 w 276225"/>
                <a:gd name="connsiteY68" fmla="*/ 168604 h 276225"/>
                <a:gd name="connsiteX69" fmla="*/ 185188 w 276225"/>
                <a:gd name="connsiteY69" fmla="*/ 169052 h 276225"/>
                <a:gd name="connsiteX70" fmla="*/ 169041 w 276225"/>
                <a:gd name="connsiteY70" fmla="*/ 185180 h 276225"/>
                <a:gd name="connsiteX71" fmla="*/ 168594 w 276225"/>
                <a:gd name="connsiteY71" fmla="*/ 184732 h 276225"/>
                <a:gd name="connsiteX72" fmla="*/ 168594 w 276225"/>
                <a:gd name="connsiteY72" fmla="*/ 168586 h 276225"/>
                <a:gd name="connsiteX73" fmla="*/ 176668 w 276225"/>
                <a:gd name="connsiteY73" fmla="*/ 165200 h 276225"/>
                <a:gd name="connsiteX74" fmla="*/ 191923 w 276225"/>
                <a:gd name="connsiteY74" fmla="*/ 175785 h 276225"/>
                <a:gd name="connsiteX75" fmla="*/ 253854 w 276225"/>
                <a:gd name="connsiteY75" fmla="*/ 237698 h 276225"/>
                <a:gd name="connsiteX76" fmla="*/ 237706 w 276225"/>
                <a:gd name="connsiteY76" fmla="*/ 253846 h 276225"/>
                <a:gd name="connsiteX77" fmla="*/ 175775 w 276225"/>
                <a:gd name="connsiteY77" fmla="*/ 191913 h 276225"/>
                <a:gd name="connsiteX78" fmla="*/ 191923 w 276225"/>
                <a:gd name="connsiteY78" fmla="*/ 175785 h 276225"/>
                <a:gd name="connsiteX79" fmla="*/ 260588 w 276225"/>
                <a:gd name="connsiteY79" fmla="*/ 244432 h 276225"/>
                <a:gd name="connsiteX80" fmla="*/ 261016 w 276225"/>
                <a:gd name="connsiteY80" fmla="*/ 244860 h 276225"/>
                <a:gd name="connsiteX81" fmla="*/ 261016 w 276225"/>
                <a:gd name="connsiteY81" fmla="*/ 260990 h 276225"/>
                <a:gd name="connsiteX82" fmla="*/ 244868 w 276225"/>
                <a:gd name="connsiteY82" fmla="*/ 260990 h 276225"/>
                <a:gd name="connsiteX83" fmla="*/ 244440 w 276225"/>
                <a:gd name="connsiteY83" fmla="*/ 260561 h 276225"/>
                <a:gd name="connsiteX84" fmla="*/ 260588 w 276225"/>
                <a:gd name="connsiteY84" fmla="*/ 24441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76225" h="276225">
                  <a:moveTo>
                    <a:pt x="92785" y="7144"/>
                  </a:moveTo>
                  <a:cubicBezTo>
                    <a:pt x="70856" y="7144"/>
                    <a:pt x="48917" y="15497"/>
                    <a:pt x="32212" y="32203"/>
                  </a:cubicBezTo>
                  <a:cubicBezTo>
                    <a:pt x="-1198" y="65613"/>
                    <a:pt x="-1220" y="119921"/>
                    <a:pt x="32193" y="153331"/>
                  </a:cubicBezTo>
                  <a:cubicBezTo>
                    <a:pt x="61841" y="182978"/>
                    <a:pt x="107944" y="186273"/>
                    <a:pt x="141303" y="163301"/>
                  </a:cubicBezTo>
                  <a:lnTo>
                    <a:pt x="155869" y="177850"/>
                  </a:lnTo>
                  <a:cubicBezTo>
                    <a:pt x="156148" y="182815"/>
                    <a:pt x="158088" y="187697"/>
                    <a:pt x="161859" y="191468"/>
                  </a:cubicBezTo>
                  <a:lnTo>
                    <a:pt x="238134" y="267742"/>
                  </a:lnTo>
                  <a:cubicBezTo>
                    <a:pt x="246279" y="275887"/>
                    <a:pt x="259606" y="275884"/>
                    <a:pt x="267751" y="267742"/>
                  </a:cubicBezTo>
                  <a:cubicBezTo>
                    <a:pt x="275896" y="259598"/>
                    <a:pt x="275896" y="246289"/>
                    <a:pt x="267751" y="238144"/>
                  </a:cubicBezTo>
                  <a:lnTo>
                    <a:pt x="191476" y="161869"/>
                  </a:lnTo>
                  <a:cubicBezTo>
                    <a:pt x="187707" y="158100"/>
                    <a:pt x="182819" y="156143"/>
                    <a:pt x="177859" y="155861"/>
                  </a:cubicBezTo>
                  <a:lnTo>
                    <a:pt x="163292" y="141312"/>
                  </a:lnTo>
                  <a:cubicBezTo>
                    <a:pt x="186278" y="107954"/>
                    <a:pt x="182991" y="61858"/>
                    <a:pt x="153339" y="32203"/>
                  </a:cubicBezTo>
                  <a:cubicBezTo>
                    <a:pt x="136634" y="15498"/>
                    <a:pt x="114714" y="7144"/>
                    <a:pt x="92785" y="7144"/>
                  </a:cubicBezTo>
                  <a:close/>
                  <a:moveTo>
                    <a:pt x="92766" y="16613"/>
                  </a:moveTo>
                  <a:cubicBezTo>
                    <a:pt x="112238" y="16614"/>
                    <a:pt x="131720" y="24053"/>
                    <a:pt x="146605" y="38938"/>
                  </a:cubicBezTo>
                  <a:cubicBezTo>
                    <a:pt x="176375" y="68708"/>
                    <a:pt x="176379" y="116825"/>
                    <a:pt x="146605" y="146595"/>
                  </a:cubicBezTo>
                  <a:cubicBezTo>
                    <a:pt x="116834" y="176367"/>
                    <a:pt x="68698" y="176367"/>
                    <a:pt x="38927" y="146595"/>
                  </a:cubicBezTo>
                  <a:cubicBezTo>
                    <a:pt x="9157" y="116826"/>
                    <a:pt x="9179" y="68708"/>
                    <a:pt x="38946" y="38938"/>
                  </a:cubicBezTo>
                  <a:cubicBezTo>
                    <a:pt x="53832" y="24053"/>
                    <a:pt x="73295" y="16613"/>
                    <a:pt x="92766" y="16613"/>
                  </a:cubicBezTo>
                  <a:close/>
                  <a:moveTo>
                    <a:pt x="95650" y="28760"/>
                  </a:moveTo>
                  <a:cubicBezTo>
                    <a:pt x="93721" y="28666"/>
                    <a:pt x="91792" y="28666"/>
                    <a:pt x="89864" y="28760"/>
                  </a:cubicBezTo>
                  <a:cubicBezTo>
                    <a:pt x="74435" y="29456"/>
                    <a:pt x="59223" y="35701"/>
                    <a:pt x="47466" y="47458"/>
                  </a:cubicBezTo>
                  <a:cubicBezTo>
                    <a:pt x="22480" y="72444"/>
                    <a:pt x="22480" y="113089"/>
                    <a:pt x="47466" y="138076"/>
                  </a:cubicBezTo>
                  <a:cubicBezTo>
                    <a:pt x="72453" y="163063"/>
                    <a:pt x="113098" y="163063"/>
                    <a:pt x="138084" y="138076"/>
                  </a:cubicBezTo>
                  <a:cubicBezTo>
                    <a:pt x="147198" y="128962"/>
                    <a:pt x="153009" y="117738"/>
                    <a:pt x="155478" y="105985"/>
                  </a:cubicBezTo>
                  <a:cubicBezTo>
                    <a:pt x="156083" y="103425"/>
                    <a:pt x="154497" y="100860"/>
                    <a:pt x="151937" y="100255"/>
                  </a:cubicBezTo>
                  <a:cubicBezTo>
                    <a:pt x="149377" y="99650"/>
                    <a:pt x="146811" y="101236"/>
                    <a:pt x="146207" y="103797"/>
                  </a:cubicBezTo>
                  <a:cubicBezTo>
                    <a:pt x="146189" y="103874"/>
                    <a:pt x="146172" y="103952"/>
                    <a:pt x="146158" y="104031"/>
                  </a:cubicBezTo>
                  <a:cubicBezTo>
                    <a:pt x="144055" y="114040"/>
                    <a:pt x="139135" y="123557"/>
                    <a:pt x="131350" y="131341"/>
                  </a:cubicBezTo>
                  <a:cubicBezTo>
                    <a:pt x="110003" y="152688"/>
                    <a:pt x="75548" y="152688"/>
                    <a:pt x="54201" y="131341"/>
                  </a:cubicBezTo>
                  <a:cubicBezTo>
                    <a:pt x="32855" y="109995"/>
                    <a:pt x="32854" y="75538"/>
                    <a:pt x="54201" y="54193"/>
                  </a:cubicBezTo>
                  <a:cubicBezTo>
                    <a:pt x="74289" y="34103"/>
                    <a:pt x="106021" y="32944"/>
                    <a:pt x="127462" y="50639"/>
                  </a:cubicBezTo>
                  <a:cubicBezTo>
                    <a:pt x="129415" y="52401"/>
                    <a:pt x="132427" y="52246"/>
                    <a:pt x="134188" y="50293"/>
                  </a:cubicBezTo>
                  <a:cubicBezTo>
                    <a:pt x="135950" y="48339"/>
                    <a:pt x="135795" y="45328"/>
                    <a:pt x="133842" y="43565"/>
                  </a:cubicBezTo>
                  <a:cubicBezTo>
                    <a:pt x="133735" y="43469"/>
                    <a:pt x="133623" y="43377"/>
                    <a:pt x="133508" y="43290"/>
                  </a:cubicBezTo>
                  <a:cubicBezTo>
                    <a:pt x="122498" y="34203"/>
                    <a:pt x="109150" y="29345"/>
                    <a:pt x="95650" y="28743"/>
                  </a:cubicBezTo>
                  <a:close/>
                  <a:moveTo>
                    <a:pt x="145302" y="61206"/>
                  </a:moveTo>
                  <a:cubicBezTo>
                    <a:pt x="142681" y="61425"/>
                    <a:pt x="140733" y="63727"/>
                    <a:pt x="140951" y="66348"/>
                  </a:cubicBezTo>
                  <a:cubicBezTo>
                    <a:pt x="141004" y="66990"/>
                    <a:pt x="141187" y="67613"/>
                    <a:pt x="141489" y="68182"/>
                  </a:cubicBezTo>
                  <a:cubicBezTo>
                    <a:pt x="143985" y="73124"/>
                    <a:pt x="145690" y="78362"/>
                    <a:pt x="146586" y="83716"/>
                  </a:cubicBezTo>
                  <a:cubicBezTo>
                    <a:pt x="146964" y="86320"/>
                    <a:pt x="149381" y="88123"/>
                    <a:pt x="151984" y="87745"/>
                  </a:cubicBezTo>
                  <a:cubicBezTo>
                    <a:pt x="154587" y="87367"/>
                    <a:pt x="156391" y="84950"/>
                    <a:pt x="156013" y="82347"/>
                  </a:cubicBezTo>
                  <a:cubicBezTo>
                    <a:pt x="156004" y="82282"/>
                    <a:pt x="155993" y="82218"/>
                    <a:pt x="155981" y="82154"/>
                  </a:cubicBezTo>
                  <a:cubicBezTo>
                    <a:pt x="154929" y="75868"/>
                    <a:pt x="152926" y="69696"/>
                    <a:pt x="149990" y="63884"/>
                  </a:cubicBezTo>
                  <a:cubicBezTo>
                    <a:pt x="149205" y="62270"/>
                    <a:pt x="147580" y="61235"/>
                    <a:pt x="145786" y="61205"/>
                  </a:cubicBezTo>
                  <a:cubicBezTo>
                    <a:pt x="145625" y="61197"/>
                    <a:pt x="145463" y="61197"/>
                    <a:pt x="145302" y="61205"/>
                  </a:cubicBezTo>
                  <a:close/>
                  <a:moveTo>
                    <a:pt x="123499" y="68220"/>
                  </a:moveTo>
                  <a:cubicBezTo>
                    <a:pt x="122261" y="68273"/>
                    <a:pt x="121094" y="68808"/>
                    <a:pt x="120243" y="69708"/>
                  </a:cubicBezTo>
                  <a:lnTo>
                    <a:pt x="83222" y="107845"/>
                  </a:lnTo>
                  <a:lnTo>
                    <a:pt x="65456" y="87772"/>
                  </a:lnTo>
                  <a:cubicBezTo>
                    <a:pt x="63808" y="85722"/>
                    <a:pt x="60810" y="85395"/>
                    <a:pt x="58760" y="87043"/>
                  </a:cubicBezTo>
                  <a:cubicBezTo>
                    <a:pt x="56709" y="88691"/>
                    <a:pt x="56383" y="91689"/>
                    <a:pt x="58031" y="93739"/>
                  </a:cubicBezTo>
                  <a:cubicBezTo>
                    <a:pt x="58125" y="93856"/>
                    <a:pt x="58226" y="93970"/>
                    <a:pt x="58331" y="94079"/>
                  </a:cubicBezTo>
                  <a:lnTo>
                    <a:pt x="79483" y="118003"/>
                  </a:lnTo>
                  <a:cubicBezTo>
                    <a:pt x="81231" y="119968"/>
                    <a:pt x="84242" y="120144"/>
                    <a:pt x="86207" y="118396"/>
                  </a:cubicBezTo>
                  <a:cubicBezTo>
                    <a:pt x="86294" y="118319"/>
                    <a:pt x="86378" y="118238"/>
                    <a:pt x="86459" y="118155"/>
                  </a:cubicBezTo>
                  <a:lnTo>
                    <a:pt x="127071" y="76353"/>
                  </a:lnTo>
                  <a:cubicBezTo>
                    <a:pt x="128933" y="74495"/>
                    <a:pt x="128935" y="71479"/>
                    <a:pt x="127077" y="69617"/>
                  </a:cubicBezTo>
                  <a:cubicBezTo>
                    <a:pt x="126133" y="68671"/>
                    <a:pt x="124834" y="68165"/>
                    <a:pt x="123499" y="68223"/>
                  </a:cubicBezTo>
                  <a:close/>
                  <a:moveTo>
                    <a:pt x="157395" y="148885"/>
                  </a:moveTo>
                  <a:lnTo>
                    <a:pt x="166808" y="158297"/>
                  </a:lnTo>
                  <a:cubicBezTo>
                    <a:pt x="165039" y="159240"/>
                    <a:pt x="163347" y="160363"/>
                    <a:pt x="161859" y="161851"/>
                  </a:cubicBezTo>
                  <a:cubicBezTo>
                    <a:pt x="160369" y="163341"/>
                    <a:pt x="159251" y="165044"/>
                    <a:pt x="158306" y="166818"/>
                  </a:cubicBezTo>
                  <a:lnTo>
                    <a:pt x="148856" y="157385"/>
                  </a:lnTo>
                  <a:cubicBezTo>
                    <a:pt x="150372" y="156069"/>
                    <a:pt x="151916" y="154790"/>
                    <a:pt x="153358" y="153349"/>
                  </a:cubicBezTo>
                  <a:cubicBezTo>
                    <a:pt x="154790" y="151917"/>
                    <a:pt x="156085" y="150390"/>
                    <a:pt x="157395" y="148885"/>
                  </a:cubicBezTo>
                  <a:close/>
                  <a:moveTo>
                    <a:pt x="176668" y="165200"/>
                  </a:moveTo>
                  <a:cubicBezTo>
                    <a:pt x="179571" y="165203"/>
                    <a:pt x="182476" y="166340"/>
                    <a:pt x="184742" y="168604"/>
                  </a:cubicBezTo>
                  <a:lnTo>
                    <a:pt x="185188" y="169052"/>
                  </a:lnTo>
                  <a:lnTo>
                    <a:pt x="169041" y="185180"/>
                  </a:lnTo>
                  <a:lnTo>
                    <a:pt x="168594" y="184732"/>
                  </a:lnTo>
                  <a:cubicBezTo>
                    <a:pt x="164063" y="180202"/>
                    <a:pt x="164063" y="173116"/>
                    <a:pt x="168594" y="168586"/>
                  </a:cubicBezTo>
                  <a:cubicBezTo>
                    <a:pt x="170859" y="166320"/>
                    <a:pt x="173765" y="165197"/>
                    <a:pt x="176668" y="165200"/>
                  </a:cubicBezTo>
                  <a:close/>
                  <a:moveTo>
                    <a:pt x="191923" y="175785"/>
                  </a:moveTo>
                  <a:lnTo>
                    <a:pt x="253854" y="237698"/>
                  </a:lnTo>
                  <a:lnTo>
                    <a:pt x="237706" y="253846"/>
                  </a:lnTo>
                  <a:lnTo>
                    <a:pt x="175775" y="191913"/>
                  </a:lnTo>
                  <a:lnTo>
                    <a:pt x="191923" y="175785"/>
                  </a:lnTo>
                  <a:close/>
                  <a:moveTo>
                    <a:pt x="260588" y="244432"/>
                  </a:moveTo>
                  <a:lnTo>
                    <a:pt x="261016" y="244860"/>
                  </a:lnTo>
                  <a:cubicBezTo>
                    <a:pt x="265546" y="249390"/>
                    <a:pt x="265546" y="256459"/>
                    <a:pt x="261016" y="260990"/>
                  </a:cubicBezTo>
                  <a:cubicBezTo>
                    <a:pt x="256486" y="265520"/>
                    <a:pt x="249398" y="265543"/>
                    <a:pt x="244868" y="260990"/>
                  </a:cubicBezTo>
                  <a:lnTo>
                    <a:pt x="244440" y="260561"/>
                  </a:lnTo>
                  <a:lnTo>
                    <a:pt x="260588" y="244414"/>
                  </a:ln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图形 13">
              <a:extLst>
                <a:ext uri="{FF2B5EF4-FFF2-40B4-BE49-F238E27FC236}">
                  <a16:creationId xmlns:a16="http://schemas.microsoft.com/office/drawing/2014/main" id="{34DA3D96-B793-4D61-ABEF-0889C4E43932}"/>
                </a:ext>
              </a:extLst>
            </p:cNvPr>
            <p:cNvSpPr/>
            <p:nvPr/>
          </p:nvSpPr>
          <p:spPr>
            <a:xfrm>
              <a:off x="5787650" y="3077024"/>
              <a:ext cx="533671" cy="814550"/>
            </a:xfrm>
            <a:custGeom>
              <a:avLst/>
              <a:gdLst>
                <a:gd name="connsiteX0" fmla="*/ 93006 w 180975"/>
                <a:gd name="connsiteY0" fmla="*/ 7150 h 276225"/>
                <a:gd name="connsiteX1" fmla="*/ 92522 w 180975"/>
                <a:gd name="connsiteY1" fmla="*/ 7150 h 276225"/>
                <a:gd name="connsiteX2" fmla="*/ 90383 w 180975"/>
                <a:gd name="connsiteY2" fmla="*/ 7817 h 276225"/>
                <a:gd name="connsiteX3" fmla="*/ 36395 w 180975"/>
                <a:gd name="connsiteY3" fmla="*/ 76706 h 276225"/>
                <a:gd name="connsiteX4" fmla="*/ 36319 w 180975"/>
                <a:gd name="connsiteY4" fmla="*/ 76858 h 276225"/>
                <a:gd name="connsiteX5" fmla="*/ 36281 w 180975"/>
                <a:gd name="connsiteY5" fmla="*/ 76973 h 276225"/>
                <a:gd name="connsiteX6" fmla="*/ 36151 w 180975"/>
                <a:gd name="connsiteY6" fmla="*/ 77421 h 276225"/>
                <a:gd name="connsiteX7" fmla="*/ 26142 w 180975"/>
                <a:gd name="connsiteY7" fmla="*/ 135723 h 276225"/>
                <a:gd name="connsiteX8" fmla="*/ 30830 w 180975"/>
                <a:gd name="connsiteY8" fmla="*/ 175517 h 276225"/>
                <a:gd name="connsiteX9" fmla="*/ 9045 w 180975"/>
                <a:gd name="connsiteY9" fmla="*/ 236182 h 276225"/>
                <a:gd name="connsiteX10" fmla="*/ 40653 w 180975"/>
                <a:gd name="connsiteY10" fmla="*/ 273408 h 276225"/>
                <a:gd name="connsiteX11" fmla="*/ 46962 w 180975"/>
                <a:gd name="connsiteY11" fmla="*/ 271047 h 276225"/>
                <a:gd name="connsiteX12" fmla="*/ 47127 w 180975"/>
                <a:gd name="connsiteY12" fmla="*/ 267510 h 276225"/>
                <a:gd name="connsiteX13" fmla="*/ 46494 w 180975"/>
                <a:gd name="connsiteY13" fmla="*/ 265594 h 276225"/>
                <a:gd name="connsiteX14" fmla="*/ 46494 w 180975"/>
                <a:gd name="connsiteY14" fmla="*/ 265594 h 276225"/>
                <a:gd name="connsiteX15" fmla="*/ 53508 w 180975"/>
                <a:gd name="connsiteY15" fmla="*/ 226044 h 276225"/>
                <a:gd name="connsiteX16" fmla="*/ 54791 w 180975"/>
                <a:gd name="connsiteY16" fmla="*/ 226226 h 276225"/>
                <a:gd name="connsiteX17" fmla="*/ 78529 w 180975"/>
                <a:gd name="connsiteY17" fmla="*/ 226225 h 276225"/>
                <a:gd name="connsiteX18" fmla="*/ 78529 w 180975"/>
                <a:gd name="connsiteY18" fmla="*/ 240512 h 276225"/>
                <a:gd name="connsiteX19" fmla="*/ 92817 w 180975"/>
                <a:gd name="connsiteY19" fmla="*/ 254800 h 276225"/>
                <a:gd name="connsiteX20" fmla="*/ 107104 w 180975"/>
                <a:gd name="connsiteY20" fmla="*/ 240512 h 276225"/>
                <a:gd name="connsiteX21" fmla="*/ 107104 w 180975"/>
                <a:gd name="connsiteY21" fmla="*/ 226225 h 276225"/>
                <a:gd name="connsiteX22" fmla="*/ 130805 w 180975"/>
                <a:gd name="connsiteY22" fmla="*/ 226225 h 276225"/>
                <a:gd name="connsiteX23" fmla="*/ 132126 w 180975"/>
                <a:gd name="connsiteY23" fmla="*/ 226015 h 276225"/>
                <a:gd name="connsiteX24" fmla="*/ 139140 w 180975"/>
                <a:gd name="connsiteY24" fmla="*/ 265585 h 276225"/>
                <a:gd name="connsiteX25" fmla="*/ 139140 w 180975"/>
                <a:gd name="connsiteY25" fmla="*/ 265585 h 276225"/>
                <a:gd name="connsiteX26" fmla="*/ 138507 w 180975"/>
                <a:gd name="connsiteY26" fmla="*/ 267501 h 276225"/>
                <a:gd name="connsiteX27" fmla="*/ 141456 w 180975"/>
                <a:gd name="connsiteY27" fmla="*/ 273558 h 276225"/>
                <a:gd name="connsiteX28" fmla="*/ 144963 w 180975"/>
                <a:gd name="connsiteY28" fmla="*/ 273400 h 276225"/>
                <a:gd name="connsiteX29" fmla="*/ 176589 w 180975"/>
                <a:gd name="connsiteY29" fmla="*/ 236173 h 276225"/>
                <a:gd name="connsiteX30" fmla="*/ 154804 w 180975"/>
                <a:gd name="connsiteY30" fmla="*/ 175488 h 276225"/>
                <a:gd name="connsiteX31" fmla="*/ 159492 w 180975"/>
                <a:gd name="connsiteY31" fmla="*/ 135714 h 276225"/>
                <a:gd name="connsiteX32" fmla="*/ 149390 w 180975"/>
                <a:gd name="connsiteY32" fmla="*/ 77503 h 276225"/>
                <a:gd name="connsiteX33" fmla="*/ 149223 w 180975"/>
                <a:gd name="connsiteY33" fmla="*/ 76960 h 276225"/>
                <a:gd name="connsiteX34" fmla="*/ 149204 w 180975"/>
                <a:gd name="connsiteY34" fmla="*/ 76960 h 276225"/>
                <a:gd name="connsiteX35" fmla="*/ 95253 w 180975"/>
                <a:gd name="connsiteY35" fmla="*/ 7830 h 276225"/>
                <a:gd name="connsiteX36" fmla="*/ 93002 w 180975"/>
                <a:gd name="connsiteY36" fmla="*/ 7144 h 276225"/>
                <a:gd name="connsiteX37" fmla="*/ 92820 w 180975"/>
                <a:gd name="connsiteY37" fmla="*/ 18201 h 276225"/>
                <a:gd name="connsiteX38" fmla="*/ 136780 w 180975"/>
                <a:gd name="connsiteY38" fmla="*/ 73844 h 276225"/>
                <a:gd name="connsiteX39" fmla="*/ 48730 w 180975"/>
                <a:gd name="connsiteY39" fmla="*/ 73844 h 276225"/>
                <a:gd name="connsiteX40" fmla="*/ 92820 w 180975"/>
                <a:gd name="connsiteY40" fmla="*/ 18201 h 276225"/>
                <a:gd name="connsiteX41" fmla="*/ 93899 w 180975"/>
                <a:gd name="connsiteY41" fmla="*/ 28284 h 276225"/>
                <a:gd name="connsiteX42" fmla="*/ 90997 w 180975"/>
                <a:gd name="connsiteY42" fmla="*/ 29438 h 276225"/>
                <a:gd name="connsiteX43" fmla="*/ 76784 w 180975"/>
                <a:gd name="connsiteY43" fmla="*/ 43595 h 276225"/>
                <a:gd name="connsiteX44" fmla="*/ 77275 w 180975"/>
                <a:gd name="connsiteY44" fmla="*/ 50314 h 276225"/>
                <a:gd name="connsiteX45" fmla="*/ 83995 w 180975"/>
                <a:gd name="connsiteY45" fmla="*/ 49823 h 276225"/>
                <a:gd name="connsiteX46" fmla="*/ 84039 w 180975"/>
                <a:gd name="connsiteY46" fmla="*/ 49770 h 276225"/>
                <a:gd name="connsiteX47" fmla="*/ 97118 w 180975"/>
                <a:gd name="connsiteY47" fmla="*/ 36730 h 276225"/>
                <a:gd name="connsiteX48" fmla="*/ 97790 w 180975"/>
                <a:gd name="connsiteY48" fmla="*/ 30028 h 276225"/>
                <a:gd name="connsiteX49" fmla="*/ 93899 w 180975"/>
                <a:gd name="connsiteY49" fmla="*/ 28284 h 276225"/>
                <a:gd name="connsiteX50" fmla="*/ 71184 w 180975"/>
                <a:gd name="connsiteY50" fmla="*/ 53994 h 276225"/>
                <a:gd name="connsiteX51" fmla="*/ 67315 w 180975"/>
                <a:gd name="connsiteY51" fmla="*/ 56171 h 276225"/>
                <a:gd name="connsiteX52" fmla="*/ 63371 w 180975"/>
                <a:gd name="connsiteY52" fmla="*/ 62439 h 276225"/>
                <a:gd name="connsiteX53" fmla="*/ 65048 w 180975"/>
                <a:gd name="connsiteY53" fmla="*/ 68969 h 276225"/>
                <a:gd name="connsiteX54" fmla="*/ 71575 w 180975"/>
                <a:gd name="connsiteY54" fmla="*/ 67296 h 276225"/>
                <a:gd name="connsiteX55" fmla="*/ 75240 w 180975"/>
                <a:gd name="connsiteY55" fmla="*/ 61454 h 276225"/>
                <a:gd name="connsiteX56" fmla="*/ 74014 w 180975"/>
                <a:gd name="connsiteY56" fmla="*/ 54832 h 276225"/>
                <a:gd name="connsiteX57" fmla="*/ 71184 w 180975"/>
                <a:gd name="connsiteY57" fmla="*/ 53994 h 276225"/>
                <a:gd name="connsiteX58" fmla="*/ 44414 w 180975"/>
                <a:gd name="connsiteY58" fmla="*/ 83369 h 276225"/>
                <a:gd name="connsiteX59" fmla="*/ 141096 w 180975"/>
                <a:gd name="connsiteY59" fmla="*/ 83369 h 276225"/>
                <a:gd name="connsiteX60" fmla="*/ 149970 w 180975"/>
                <a:gd name="connsiteY60" fmla="*/ 135737 h 276225"/>
                <a:gd name="connsiteX61" fmla="*/ 144147 w 180975"/>
                <a:gd name="connsiteY61" fmla="*/ 178452 h 276225"/>
                <a:gd name="connsiteX62" fmla="*/ 144109 w 180975"/>
                <a:gd name="connsiteY62" fmla="*/ 178632 h 276225"/>
                <a:gd name="connsiteX63" fmla="*/ 143979 w 180975"/>
                <a:gd name="connsiteY63" fmla="*/ 179041 h 276225"/>
                <a:gd name="connsiteX64" fmla="*/ 127756 w 180975"/>
                <a:gd name="connsiteY64" fmla="*/ 216715 h 276225"/>
                <a:gd name="connsiteX65" fmla="*/ 107106 w 180975"/>
                <a:gd name="connsiteY65" fmla="*/ 216715 h 276225"/>
                <a:gd name="connsiteX66" fmla="*/ 107106 w 180975"/>
                <a:gd name="connsiteY66" fmla="*/ 202427 h 276225"/>
                <a:gd name="connsiteX67" fmla="*/ 92819 w 180975"/>
                <a:gd name="connsiteY67" fmla="*/ 188140 h 276225"/>
                <a:gd name="connsiteX68" fmla="*/ 78531 w 180975"/>
                <a:gd name="connsiteY68" fmla="*/ 202427 h 276225"/>
                <a:gd name="connsiteX69" fmla="*/ 78531 w 180975"/>
                <a:gd name="connsiteY69" fmla="*/ 216715 h 276225"/>
                <a:gd name="connsiteX70" fmla="*/ 57844 w 180975"/>
                <a:gd name="connsiteY70" fmla="*/ 216715 h 276225"/>
                <a:gd name="connsiteX71" fmla="*/ 42013 w 180975"/>
                <a:gd name="connsiteY71" fmla="*/ 180232 h 276225"/>
                <a:gd name="connsiteX72" fmla="*/ 41343 w 180975"/>
                <a:gd name="connsiteY72" fmla="*/ 177945 h 276225"/>
                <a:gd name="connsiteX73" fmla="*/ 35669 w 180975"/>
                <a:gd name="connsiteY73" fmla="*/ 135752 h 276225"/>
                <a:gd name="connsiteX74" fmla="*/ 35669 w 180975"/>
                <a:gd name="connsiteY74" fmla="*/ 135752 h 276225"/>
                <a:gd name="connsiteX75" fmla="*/ 44413 w 180975"/>
                <a:gd name="connsiteY75" fmla="*/ 83383 h 276225"/>
                <a:gd name="connsiteX76" fmla="*/ 92820 w 180975"/>
                <a:gd name="connsiteY76" fmla="*/ 102419 h 276225"/>
                <a:gd name="connsiteX77" fmla="*/ 59483 w 180975"/>
                <a:gd name="connsiteY77" fmla="*/ 135757 h 276225"/>
                <a:gd name="connsiteX78" fmla="*/ 92820 w 180975"/>
                <a:gd name="connsiteY78" fmla="*/ 169094 h 276225"/>
                <a:gd name="connsiteX79" fmla="*/ 126158 w 180975"/>
                <a:gd name="connsiteY79" fmla="*/ 135757 h 276225"/>
                <a:gd name="connsiteX80" fmla="*/ 92820 w 180975"/>
                <a:gd name="connsiteY80" fmla="*/ 102419 h 276225"/>
                <a:gd name="connsiteX81" fmla="*/ 92820 w 180975"/>
                <a:gd name="connsiteY81" fmla="*/ 111944 h 276225"/>
                <a:gd name="connsiteX82" fmla="*/ 116633 w 180975"/>
                <a:gd name="connsiteY82" fmla="*/ 135757 h 276225"/>
                <a:gd name="connsiteX83" fmla="*/ 92820 w 180975"/>
                <a:gd name="connsiteY83" fmla="*/ 159569 h 276225"/>
                <a:gd name="connsiteX84" fmla="*/ 69008 w 180975"/>
                <a:gd name="connsiteY84" fmla="*/ 135757 h 276225"/>
                <a:gd name="connsiteX85" fmla="*/ 92820 w 180975"/>
                <a:gd name="connsiteY85" fmla="*/ 111944 h 276225"/>
                <a:gd name="connsiteX86" fmla="*/ 152035 w 180975"/>
                <a:gd name="connsiteY86" fmla="*/ 185875 h 276225"/>
                <a:gd name="connsiteX87" fmla="*/ 167402 w 180975"/>
                <a:gd name="connsiteY87" fmla="*/ 233760 h 276225"/>
                <a:gd name="connsiteX88" fmla="*/ 148463 w 180975"/>
                <a:gd name="connsiteY88" fmla="*/ 259171 h 276225"/>
                <a:gd name="connsiteX89" fmla="*/ 137803 w 180975"/>
                <a:gd name="connsiteY89" fmla="*/ 218915 h 276225"/>
                <a:gd name="connsiteX90" fmla="*/ 152035 w 180975"/>
                <a:gd name="connsiteY90" fmla="*/ 185875 h 276225"/>
                <a:gd name="connsiteX91" fmla="*/ 33587 w 180975"/>
                <a:gd name="connsiteY91" fmla="*/ 185875 h 276225"/>
                <a:gd name="connsiteX92" fmla="*/ 47818 w 180975"/>
                <a:gd name="connsiteY92" fmla="*/ 218933 h 276225"/>
                <a:gd name="connsiteX93" fmla="*/ 37177 w 180975"/>
                <a:gd name="connsiteY93" fmla="*/ 259154 h 276225"/>
                <a:gd name="connsiteX94" fmla="*/ 18239 w 180975"/>
                <a:gd name="connsiteY94" fmla="*/ 233742 h 276225"/>
                <a:gd name="connsiteX95" fmla="*/ 18239 w 180975"/>
                <a:gd name="connsiteY95" fmla="*/ 233742 h 276225"/>
                <a:gd name="connsiteX96" fmla="*/ 33587 w 180975"/>
                <a:gd name="connsiteY96" fmla="*/ 185893 h 276225"/>
                <a:gd name="connsiteX97" fmla="*/ 92820 w 180975"/>
                <a:gd name="connsiteY97" fmla="*/ 197650 h 276225"/>
                <a:gd name="connsiteX98" fmla="*/ 97583 w 180975"/>
                <a:gd name="connsiteY98" fmla="*/ 202412 h 276225"/>
                <a:gd name="connsiteX99" fmla="*/ 97583 w 180975"/>
                <a:gd name="connsiteY99" fmla="*/ 220682 h 276225"/>
                <a:gd name="connsiteX100" fmla="*/ 97583 w 180975"/>
                <a:gd name="connsiteY100" fmla="*/ 222243 h 276225"/>
                <a:gd name="connsiteX101" fmla="*/ 97583 w 180975"/>
                <a:gd name="connsiteY101" fmla="*/ 240512 h 276225"/>
                <a:gd name="connsiteX102" fmla="*/ 92820 w 180975"/>
                <a:gd name="connsiteY102" fmla="*/ 245275 h 276225"/>
                <a:gd name="connsiteX103" fmla="*/ 88058 w 180975"/>
                <a:gd name="connsiteY103" fmla="*/ 240512 h 276225"/>
                <a:gd name="connsiteX104" fmla="*/ 88058 w 180975"/>
                <a:gd name="connsiteY104" fmla="*/ 222206 h 276225"/>
                <a:gd name="connsiteX105" fmla="*/ 88058 w 180975"/>
                <a:gd name="connsiteY105" fmla="*/ 220681 h 276225"/>
                <a:gd name="connsiteX106" fmla="*/ 88058 w 180975"/>
                <a:gd name="connsiteY106" fmla="*/ 202412 h 276225"/>
                <a:gd name="connsiteX107" fmla="*/ 92820 w 180975"/>
                <a:gd name="connsiteY107" fmla="*/ 19765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180975" h="276225">
                  <a:moveTo>
                    <a:pt x="93006" y="7150"/>
                  </a:moveTo>
                  <a:cubicBezTo>
                    <a:pt x="92845" y="7142"/>
                    <a:pt x="92683" y="7142"/>
                    <a:pt x="92522" y="7150"/>
                  </a:cubicBezTo>
                  <a:cubicBezTo>
                    <a:pt x="91766" y="7199"/>
                    <a:pt x="91033" y="7427"/>
                    <a:pt x="90383" y="7817"/>
                  </a:cubicBezTo>
                  <a:cubicBezTo>
                    <a:pt x="66359" y="22096"/>
                    <a:pt x="47357" y="46551"/>
                    <a:pt x="36395" y="76706"/>
                  </a:cubicBezTo>
                  <a:cubicBezTo>
                    <a:pt x="36369" y="76756"/>
                    <a:pt x="36344" y="76807"/>
                    <a:pt x="36319" y="76858"/>
                  </a:cubicBezTo>
                  <a:cubicBezTo>
                    <a:pt x="36310" y="76858"/>
                    <a:pt x="36300" y="76953"/>
                    <a:pt x="36281" y="76973"/>
                  </a:cubicBezTo>
                  <a:cubicBezTo>
                    <a:pt x="36230" y="77120"/>
                    <a:pt x="36187" y="77270"/>
                    <a:pt x="36151" y="77421"/>
                  </a:cubicBezTo>
                  <a:cubicBezTo>
                    <a:pt x="29580" y="95760"/>
                    <a:pt x="26161" y="115610"/>
                    <a:pt x="26142" y="135723"/>
                  </a:cubicBezTo>
                  <a:cubicBezTo>
                    <a:pt x="26171" y="149303"/>
                    <a:pt x="27826" y="162667"/>
                    <a:pt x="30830" y="175517"/>
                  </a:cubicBezTo>
                  <a:cubicBezTo>
                    <a:pt x="11880" y="189323"/>
                    <a:pt x="2942" y="213290"/>
                    <a:pt x="9045" y="236182"/>
                  </a:cubicBezTo>
                  <a:cubicBezTo>
                    <a:pt x="13485" y="252692"/>
                    <a:pt x="25079" y="266358"/>
                    <a:pt x="40653" y="273408"/>
                  </a:cubicBezTo>
                  <a:cubicBezTo>
                    <a:pt x="43047" y="274498"/>
                    <a:pt x="45871" y="273441"/>
                    <a:pt x="46962" y="271047"/>
                  </a:cubicBezTo>
                  <a:cubicBezTo>
                    <a:pt x="47469" y="269934"/>
                    <a:pt x="47528" y="268666"/>
                    <a:pt x="47127" y="267510"/>
                  </a:cubicBezTo>
                  <a:cubicBezTo>
                    <a:pt x="46907" y="266873"/>
                    <a:pt x="46688" y="266237"/>
                    <a:pt x="46494" y="265594"/>
                  </a:cubicBezTo>
                  <a:lnTo>
                    <a:pt x="46494" y="265594"/>
                  </a:lnTo>
                  <a:cubicBezTo>
                    <a:pt x="42854" y="251935"/>
                    <a:pt x="45509" y="237479"/>
                    <a:pt x="53508" y="226044"/>
                  </a:cubicBezTo>
                  <a:cubicBezTo>
                    <a:pt x="53925" y="226163"/>
                    <a:pt x="54357" y="226223"/>
                    <a:pt x="54791" y="226226"/>
                  </a:cubicBezTo>
                  <a:lnTo>
                    <a:pt x="78529" y="226225"/>
                  </a:lnTo>
                  <a:lnTo>
                    <a:pt x="78529" y="240512"/>
                  </a:lnTo>
                  <a:cubicBezTo>
                    <a:pt x="78529" y="248345"/>
                    <a:pt x="84984" y="254800"/>
                    <a:pt x="92817" y="254800"/>
                  </a:cubicBezTo>
                  <a:cubicBezTo>
                    <a:pt x="100650" y="254800"/>
                    <a:pt x="107104" y="248345"/>
                    <a:pt x="107104" y="240512"/>
                  </a:cubicBezTo>
                  <a:lnTo>
                    <a:pt x="107104" y="226225"/>
                  </a:lnTo>
                  <a:lnTo>
                    <a:pt x="130805" y="226225"/>
                  </a:lnTo>
                  <a:cubicBezTo>
                    <a:pt x="131253" y="226218"/>
                    <a:pt x="131698" y="226147"/>
                    <a:pt x="132126" y="226015"/>
                  </a:cubicBezTo>
                  <a:cubicBezTo>
                    <a:pt x="140132" y="237452"/>
                    <a:pt x="142781" y="251921"/>
                    <a:pt x="139140" y="265585"/>
                  </a:cubicBezTo>
                  <a:cubicBezTo>
                    <a:pt x="139140" y="265585"/>
                    <a:pt x="139140" y="265585"/>
                    <a:pt x="139140" y="265585"/>
                  </a:cubicBezTo>
                  <a:cubicBezTo>
                    <a:pt x="138946" y="266223"/>
                    <a:pt x="138727" y="266866"/>
                    <a:pt x="138507" y="267501"/>
                  </a:cubicBezTo>
                  <a:cubicBezTo>
                    <a:pt x="137649" y="269988"/>
                    <a:pt x="138969" y="272700"/>
                    <a:pt x="141456" y="273558"/>
                  </a:cubicBezTo>
                  <a:cubicBezTo>
                    <a:pt x="142602" y="273953"/>
                    <a:pt x="143857" y="273897"/>
                    <a:pt x="144963" y="273400"/>
                  </a:cubicBezTo>
                  <a:cubicBezTo>
                    <a:pt x="160537" y="266348"/>
                    <a:pt x="172149" y="252681"/>
                    <a:pt x="176589" y="236173"/>
                  </a:cubicBezTo>
                  <a:cubicBezTo>
                    <a:pt x="182693" y="213277"/>
                    <a:pt x="173761" y="189293"/>
                    <a:pt x="154804" y="175488"/>
                  </a:cubicBezTo>
                  <a:cubicBezTo>
                    <a:pt x="157809" y="162646"/>
                    <a:pt x="159459" y="149286"/>
                    <a:pt x="159492" y="135714"/>
                  </a:cubicBezTo>
                  <a:cubicBezTo>
                    <a:pt x="159435" y="115629"/>
                    <a:pt x="155980" y="95800"/>
                    <a:pt x="149390" y="77503"/>
                  </a:cubicBezTo>
                  <a:cubicBezTo>
                    <a:pt x="149345" y="77320"/>
                    <a:pt x="149289" y="77138"/>
                    <a:pt x="149223" y="76960"/>
                  </a:cubicBezTo>
                  <a:cubicBezTo>
                    <a:pt x="149223" y="76960"/>
                    <a:pt x="149204" y="76960"/>
                    <a:pt x="149204" y="76960"/>
                  </a:cubicBezTo>
                  <a:cubicBezTo>
                    <a:pt x="138289" y="46722"/>
                    <a:pt x="119290" y="22179"/>
                    <a:pt x="95253" y="7830"/>
                  </a:cubicBezTo>
                  <a:cubicBezTo>
                    <a:pt x="94572" y="7416"/>
                    <a:pt x="93798" y="7181"/>
                    <a:pt x="93002" y="7144"/>
                  </a:cubicBezTo>
                  <a:close/>
                  <a:moveTo>
                    <a:pt x="92820" y="18201"/>
                  </a:moveTo>
                  <a:cubicBezTo>
                    <a:pt x="111600" y="30290"/>
                    <a:pt x="126717" y="49831"/>
                    <a:pt x="136780" y="73844"/>
                  </a:cubicBezTo>
                  <a:lnTo>
                    <a:pt x="48730" y="73844"/>
                  </a:lnTo>
                  <a:cubicBezTo>
                    <a:pt x="58825" y="49803"/>
                    <a:pt x="73994" y="30266"/>
                    <a:pt x="92820" y="18201"/>
                  </a:cubicBezTo>
                  <a:close/>
                  <a:moveTo>
                    <a:pt x="93899" y="28284"/>
                  </a:moveTo>
                  <a:cubicBezTo>
                    <a:pt x="92830" y="28332"/>
                    <a:pt x="91807" y="28738"/>
                    <a:pt x="90997" y="29438"/>
                  </a:cubicBezTo>
                  <a:cubicBezTo>
                    <a:pt x="85948" y="33679"/>
                    <a:pt x="81190" y="38420"/>
                    <a:pt x="76784" y="43595"/>
                  </a:cubicBezTo>
                  <a:cubicBezTo>
                    <a:pt x="75064" y="45587"/>
                    <a:pt x="75284" y="48595"/>
                    <a:pt x="77275" y="50314"/>
                  </a:cubicBezTo>
                  <a:cubicBezTo>
                    <a:pt x="79266" y="52034"/>
                    <a:pt x="82275" y="51814"/>
                    <a:pt x="83995" y="49823"/>
                  </a:cubicBezTo>
                  <a:cubicBezTo>
                    <a:pt x="84010" y="49805"/>
                    <a:pt x="84025" y="49788"/>
                    <a:pt x="84039" y="49770"/>
                  </a:cubicBezTo>
                  <a:cubicBezTo>
                    <a:pt x="88116" y="44982"/>
                    <a:pt x="92491" y="40617"/>
                    <a:pt x="97118" y="36730"/>
                  </a:cubicBezTo>
                  <a:cubicBezTo>
                    <a:pt x="99154" y="35065"/>
                    <a:pt x="99455" y="32064"/>
                    <a:pt x="97790" y="30028"/>
                  </a:cubicBezTo>
                  <a:cubicBezTo>
                    <a:pt x="96840" y="28867"/>
                    <a:pt x="95398" y="28220"/>
                    <a:pt x="93899" y="28284"/>
                  </a:cubicBezTo>
                  <a:close/>
                  <a:moveTo>
                    <a:pt x="71184" y="53994"/>
                  </a:moveTo>
                  <a:cubicBezTo>
                    <a:pt x="69615" y="54037"/>
                    <a:pt x="68167" y="54851"/>
                    <a:pt x="67315" y="56171"/>
                  </a:cubicBezTo>
                  <a:cubicBezTo>
                    <a:pt x="65956" y="58214"/>
                    <a:pt x="64636" y="60302"/>
                    <a:pt x="63371" y="62439"/>
                  </a:cubicBezTo>
                  <a:cubicBezTo>
                    <a:pt x="62031" y="64705"/>
                    <a:pt x="62782" y="67628"/>
                    <a:pt x="65048" y="68969"/>
                  </a:cubicBezTo>
                  <a:cubicBezTo>
                    <a:pt x="67312" y="70309"/>
                    <a:pt x="70234" y="69560"/>
                    <a:pt x="71575" y="67296"/>
                  </a:cubicBezTo>
                  <a:cubicBezTo>
                    <a:pt x="72757" y="65300"/>
                    <a:pt x="73974" y="63357"/>
                    <a:pt x="75240" y="61454"/>
                  </a:cubicBezTo>
                  <a:cubicBezTo>
                    <a:pt x="76730" y="59287"/>
                    <a:pt x="76182" y="56321"/>
                    <a:pt x="74014" y="54832"/>
                  </a:cubicBezTo>
                  <a:cubicBezTo>
                    <a:pt x="73183" y="54261"/>
                    <a:pt x="72192" y="53968"/>
                    <a:pt x="71184" y="53994"/>
                  </a:cubicBezTo>
                  <a:close/>
                  <a:moveTo>
                    <a:pt x="44414" y="83369"/>
                  </a:moveTo>
                  <a:lnTo>
                    <a:pt x="141096" y="83369"/>
                  </a:lnTo>
                  <a:cubicBezTo>
                    <a:pt x="146723" y="99889"/>
                    <a:pt x="149916" y="117651"/>
                    <a:pt x="149970" y="135737"/>
                  </a:cubicBezTo>
                  <a:cubicBezTo>
                    <a:pt x="149932" y="150430"/>
                    <a:pt x="147898" y="164833"/>
                    <a:pt x="144147" y="178452"/>
                  </a:cubicBezTo>
                  <a:cubicBezTo>
                    <a:pt x="144128" y="178546"/>
                    <a:pt x="144128" y="178575"/>
                    <a:pt x="144109" y="178632"/>
                  </a:cubicBezTo>
                  <a:cubicBezTo>
                    <a:pt x="144071" y="178775"/>
                    <a:pt x="144014" y="178900"/>
                    <a:pt x="143979" y="179041"/>
                  </a:cubicBezTo>
                  <a:cubicBezTo>
                    <a:pt x="140199" y="192559"/>
                    <a:pt x="134727" y="205298"/>
                    <a:pt x="127756" y="216715"/>
                  </a:cubicBezTo>
                  <a:lnTo>
                    <a:pt x="107106" y="216715"/>
                  </a:lnTo>
                  <a:lnTo>
                    <a:pt x="107106" y="202427"/>
                  </a:lnTo>
                  <a:cubicBezTo>
                    <a:pt x="107106" y="194594"/>
                    <a:pt x="100652" y="188140"/>
                    <a:pt x="92819" y="188140"/>
                  </a:cubicBezTo>
                  <a:cubicBezTo>
                    <a:pt x="84986" y="188140"/>
                    <a:pt x="78531" y="194594"/>
                    <a:pt x="78531" y="202427"/>
                  </a:cubicBezTo>
                  <a:lnTo>
                    <a:pt x="78531" y="216715"/>
                  </a:lnTo>
                  <a:lnTo>
                    <a:pt x="57844" y="216715"/>
                  </a:lnTo>
                  <a:cubicBezTo>
                    <a:pt x="51089" y="205636"/>
                    <a:pt x="45773" y="193298"/>
                    <a:pt x="42013" y="180232"/>
                  </a:cubicBezTo>
                  <a:cubicBezTo>
                    <a:pt x="41797" y="179461"/>
                    <a:pt x="41548" y="178717"/>
                    <a:pt x="41343" y="177945"/>
                  </a:cubicBezTo>
                  <a:cubicBezTo>
                    <a:pt x="37686" y="164476"/>
                    <a:pt x="35702" y="150259"/>
                    <a:pt x="35669" y="135752"/>
                  </a:cubicBezTo>
                  <a:lnTo>
                    <a:pt x="35669" y="135752"/>
                  </a:lnTo>
                  <a:cubicBezTo>
                    <a:pt x="35688" y="117677"/>
                    <a:pt x="38828" y="99913"/>
                    <a:pt x="44413" y="83383"/>
                  </a:cubicBezTo>
                  <a:close/>
                  <a:moveTo>
                    <a:pt x="92820" y="102419"/>
                  </a:moveTo>
                  <a:cubicBezTo>
                    <a:pt x="74465" y="102419"/>
                    <a:pt x="59483" y="117401"/>
                    <a:pt x="59483" y="135757"/>
                  </a:cubicBezTo>
                  <a:cubicBezTo>
                    <a:pt x="59483" y="154113"/>
                    <a:pt x="74465" y="169094"/>
                    <a:pt x="92820" y="169094"/>
                  </a:cubicBezTo>
                  <a:cubicBezTo>
                    <a:pt x="111176" y="169094"/>
                    <a:pt x="126158" y="154113"/>
                    <a:pt x="126158" y="135757"/>
                  </a:cubicBezTo>
                  <a:cubicBezTo>
                    <a:pt x="126158" y="117401"/>
                    <a:pt x="111176" y="102419"/>
                    <a:pt x="92820" y="102419"/>
                  </a:cubicBezTo>
                  <a:close/>
                  <a:moveTo>
                    <a:pt x="92820" y="111944"/>
                  </a:moveTo>
                  <a:cubicBezTo>
                    <a:pt x="106028" y="111944"/>
                    <a:pt x="116633" y="122550"/>
                    <a:pt x="116633" y="135757"/>
                  </a:cubicBezTo>
                  <a:cubicBezTo>
                    <a:pt x="116633" y="148964"/>
                    <a:pt x="106028" y="159569"/>
                    <a:pt x="92820" y="159569"/>
                  </a:cubicBezTo>
                  <a:cubicBezTo>
                    <a:pt x="79612" y="159569"/>
                    <a:pt x="69008" y="148964"/>
                    <a:pt x="69008" y="135757"/>
                  </a:cubicBezTo>
                  <a:cubicBezTo>
                    <a:pt x="69008" y="122550"/>
                    <a:pt x="79612" y="111944"/>
                    <a:pt x="92820" y="111944"/>
                  </a:cubicBezTo>
                  <a:close/>
                  <a:moveTo>
                    <a:pt x="152035" y="185875"/>
                  </a:moveTo>
                  <a:cubicBezTo>
                    <a:pt x="165711" y="197645"/>
                    <a:pt x="172155" y="215931"/>
                    <a:pt x="167402" y="233760"/>
                  </a:cubicBezTo>
                  <a:cubicBezTo>
                    <a:pt x="164522" y="244453"/>
                    <a:pt x="157301" y="252823"/>
                    <a:pt x="148463" y="259171"/>
                  </a:cubicBezTo>
                  <a:cubicBezTo>
                    <a:pt x="149932" y="244754"/>
                    <a:pt x="146678" y="230510"/>
                    <a:pt x="137803" y="218915"/>
                  </a:cubicBezTo>
                  <a:cubicBezTo>
                    <a:pt x="143730" y="208676"/>
                    <a:pt x="148500" y="197576"/>
                    <a:pt x="152035" y="185875"/>
                  </a:cubicBezTo>
                  <a:close/>
                  <a:moveTo>
                    <a:pt x="33587" y="185875"/>
                  </a:moveTo>
                  <a:cubicBezTo>
                    <a:pt x="37121" y="197581"/>
                    <a:pt x="41892" y="208692"/>
                    <a:pt x="47818" y="218933"/>
                  </a:cubicBezTo>
                  <a:cubicBezTo>
                    <a:pt x="38962" y="230523"/>
                    <a:pt x="35709" y="244748"/>
                    <a:pt x="37177" y="259154"/>
                  </a:cubicBezTo>
                  <a:cubicBezTo>
                    <a:pt x="28336" y="252804"/>
                    <a:pt x="21119" y="244436"/>
                    <a:pt x="18239" y="233742"/>
                  </a:cubicBezTo>
                  <a:lnTo>
                    <a:pt x="18239" y="233742"/>
                  </a:lnTo>
                  <a:cubicBezTo>
                    <a:pt x="13497" y="215928"/>
                    <a:pt x="19929" y="197660"/>
                    <a:pt x="33587" y="185893"/>
                  </a:cubicBezTo>
                  <a:close/>
                  <a:moveTo>
                    <a:pt x="92820" y="197650"/>
                  </a:moveTo>
                  <a:cubicBezTo>
                    <a:pt x="95541" y="197650"/>
                    <a:pt x="97583" y="199692"/>
                    <a:pt x="97583" y="202412"/>
                  </a:cubicBezTo>
                  <a:lnTo>
                    <a:pt x="97583" y="220682"/>
                  </a:lnTo>
                  <a:cubicBezTo>
                    <a:pt x="97497" y="221199"/>
                    <a:pt x="97497" y="221727"/>
                    <a:pt x="97583" y="222243"/>
                  </a:cubicBezTo>
                  <a:lnTo>
                    <a:pt x="97583" y="240512"/>
                  </a:lnTo>
                  <a:cubicBezTo>
                    <a:pt x="97583" y="243234"/>
                    <a:pt x="95541" y="245275"/>
                    <a:pt x="92820" y="245275"/>
                  </a:cubicBezTo>
                  <a:cubicBezTo>
                    <a:pt x="90099" y="245275"/>
                    <a:pt x="88058" y="243234"/>
                    <a:pt x="88058" y="240512"/>
                  </a:cubicBezTo>
                  <a:lnTo>
                    <a:pt x="88058" y="222206"/>
                  </a:lnTo>
                  <a:cubicBezTo>
                    <a:pt x="88140" y="221702"/>
                    <a:pt x="88140" y="221187"/>
                    <a:pt x="88058" y="220681"/>
                  </a:cubicBezTo>
                  <a:lnTo>
                    <a:pt x="88058" y="202412"/>
                  </a:lnTo>
                  <a:cubicBezTo>
                    <a:pt x="88058" y="199692"/>
                    <a:pt x="90099" y="197650"/>
                    <a:pt x="92820" y="197650"/>
                  </a:cubicBez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图形 15">
              <a:extLst>
                <a:ext uri="{FF2B5EF4-FFF2-40B4-BE49-F238E27FC236}">
                  <a16:creationId xmlns:a16="http://schemas.microsoft.com/office/drawing/2014/main" id="{A86B404C-0BD8-44C4-BD1B-5EB69FB3E153}"/>
                </a:ext>
              </a:extLst>
            </p:cNvPr>
            <p:cNvSpPr/>
            <p:nvPr/>
          </p:nvSpPr>
          <p:spPr>
            <a:xfrm>
              <a:off x="2460606" y="4211373"/>
              <a:ext cx="786463" cy="870727"/>
            </a:xfrm>
            <a:custGeom>
              <a:avLst/>
              <a:gdLst>
                <a:gd name="connsiteX0" fmla="*/ 128744 w 266700"/>
                <a:gd name="connsiteY0" fmla="*/ 7144 h 295275"/>
                <a:gd name="connsiteX1" fmla="*/ 127052 w 266700"/>
                <a:gd name="connsiteY1" fmla="*/ 7382 h 295275"/>
                <a:gd name="connsiteX2" fmla="*/ 10352 w 266700"/>
                <a:gd name="connsiteY2" fmla="*/ 47491 h 295275"/>
                <a:gd name="connsiteX3" fmla="*/ 10352 w 266700"/>
                <a:gd name="connsiteY3" fmla="*/ 56495 h 295275"/>
                <a:gd name="connsiteX4" fmla="*/ 42926 w 266700"/>
                <a:gd name="connsiteY4" fmla="*/ 67694 h 295275"/>
                <a:gd name="connsiteX5" fmla="*/ 42926 w 266700"/>
                <a:gd name="connsiteY5" fmla="*/ 144303 h 295275"/>
                <a:gd name="connsiteX6" fmla="*/ 45568 w 266700"/>
                <a:gd name="connsiteY6" fmla="*/ 148564 h 295275"/>
                <a:gd name="connsiteX7" fmla="*/ 211586 w 266700"/>
                <a:gd name="connsiteY7" fmla="*/ 148564 h 295275"/>
                <a:gd name="connsiteX8" fmla="*/ 214265 w 266700"/>
                <a:gd name="connsiteY8" fmla="*/ 144285 h 295275"/>
                <a:gd name="connsiteX9" fmla="*/ 214265 w 266700"/>
                <a:gd name="connsiteY9" fmla="*/ 67694 h 295275"/>
                <a:gd name="connsiteX10" fmla="*/ 240347 w 266700"/>
                <a:gd name="connsiteY10" fmla="*/ 58727 h 295275"/>
                <a:gd name="connsiteX11" fmla="*/ 240347 w 266700"/>
                <a:gd name="connsiteY11" fmla="*/ 97516 h 295275"/>
                <a:gd name="connsiteX12" fmla="*/ 238691 w 266700"/>
                <a:gd name="connsiteY12" fmla="*/ 98948 h 295275"/>
                <a:gd name="connsiteX13" fmla="*/ 234189 w 266700"/>
                <a:gd name="connsiteY13" fmla="*/ 104752 h 295275"/>
                <a:gd name="connsiteX14" fmla="*/ 228608 w 266700"/>
                <a:gd name="connsiteY14" fmla="*/ 119505 h 295275"/>
                <a:gd name="connsiteX15" fmla="*/ 245519 w 266700"/>
                <a:gd name="connsiteY15" fmla="*/ 136360 h 295275"/>
                <a:gd name="connsiteX16" fmla="*/ 262429 w 266700"/>
                <a:gd name="connsiteY16" fmla="*/ 119505 h 295275"/>
                <a:gd name="connsiteX17" fmla="*/ 257016 w 266700"/>
                <a:gd name="connsiteY17" fmla="*/ 104790 h 295275"/>
                <a:gd name="connsiteX18" fmla="*/ 252476 w 266700"/>
                <a:gd name="connsiteY18" fmla="*/ 98929 h 295275"/>
                <a:gd name="connsiteX19" fmla="*/ 249872 w 266700"/>
                <a:gd name="connsiteY19" fmla="*/ 96437 h 295275"/>
                <a:gd name="connsiteX20" fmla="*/ 249872 w 266700"/>
                <a:gd name="connsiteY20" fmla="*/ 52551 h 295275"/>
                <a:gd name="connsiteX21" fmla="*/ 246840 w 266700"/>
                <a:gd name="connsiteY21" fmla="*/ 47491 h 295275"/>
                <a:gd name="connsiteX22" fmla="*/ 160594 w 266700"/>
                <a:gd name="connsiteY22" fmla="*/ 17855 h 295275"/>
                <a:gd name="connsiteX23" fmla="*/ 147311 w 266700"/>
                <a:gd name="connsiteY23" fmla="*/ 13279 h 295275"/>
                <a:gd name="connsiteX24" fmla="*/ 130140 w 266700"/>
                <a:gd name="connsiteY24" fmla="*/ 7382 h 295275"/>
                <a:gd name="connsiteX25" fmla="*/ 128744 w 266700"/>
                <a:gd name="connsiteY25" fmla="*/ 7144 h 295275"/>
                <a:gd name="connsiteX26" fmla="*/ 128596 w 266700"/>
                <a:gd name="connsiteY26" fmla="*/ 16948 h 295275"/>
                <a:gd name="connsiteX27" fmla="*/ 144204 w 266700"/>
                <a:gd name="connsiteY27" fmla="*/ 22306 h 295275"/>
                <a:gd name="connsiteX28" fmla="*/ 157506 w 266700"/>
                <a:gd name="connsiteY28" fmla="*/ 26881 h 295275"/>
                <a:gd name="connsiteX29" fmla="*/ 230654 w 266700"/>
                <a:gd name="connsiteY29" fmla="*/ 52015 h 295275"/>
                <a:gd name="connsiteX30" fmla="*/ 128596 w 266700"/>
                <a:gd name="connsiteY30" fmla="*/ 87064 h 295275"/>
                <a:gd name="connsiteX31" fmla="*/ 26537 w 266700"/>
                <a:gd name="connsiteY31" fmla="*/ 52015 h 295275"/>
                <a:gd name="connsiteX32" fmla="*/ 98160 w 266700"/>
                <a:gd name="connsiteY32" fmla="*/ 27402 h 295275"/>
                <a:gd name="connsiteX33" fmla="*/ 150752 w 266700"/>
                <a:gd name="connsiteY33" fmla="*/ 45466 h 295275"/>
                <a:gd name="connsiteX34" fmla="*/ 153841 w 266700"/>
                <a:gd name="connsiteY34" fmla="*/ 36462 h 295275"/>
                <a:gd name="connsiteX35" fmla="*/ 112820 w 266700"/>
                <a:gd name="connsiteY35" fmla="*/ 22380 h 295275"/>
                <a:gd name="connsiteX36" fmla="*/ 128596 w 266700"/>
                <a:gd name="connsiteY36" fmla="*/ 16948 h 295275"/>
                <a:gd name="connsiteX37" fmla="*/ 170416 w 266700"/>
                <a:gd name="connsiteY37" fmla="*/ 42527 h 295275"/>
                <a:gd name="connsiteX38" fmla="*/ 169207 w 266700"/>
                <a:gd name="connsiteY38" fmla="*/ 51810 h 295275"/>
                <a:gd name="connsiteX39" fmla="*/ 179644 w 266700"/>
                <a:gd name="connsiteY39" fmla="*/ 55401 h 295275"/>
                <a:gd name="connsiteX40" fmla="*/ 182732 w 266700"/>
                <a:gd name="connsiteY40" fmla="*/ 46398 h 295275"/>
                <a:gd name="connsiteX41" fmla="*/ 172295 w 266700"/>
                <a:gd name="connsiteY41" fmla="*/ 42806 h 295275"/>
                <a:gd name="connsiteX42" fmla="*/ 170416 w 266700"/>
                <a:gd name="connsiteY42" fmla="*/ 42531 h 295275"/>
                <a:gd name="connsiteX43" fmla="*/ 52451 w 266700"/>
                <a:gd name="connsiteY43" fmla="*/ 70953 h 295275"/>
                <a:gd name="connsiteX44" fmla="*/ 127052 w 266700"/>
                <a:gd name="connsiteY44" fmla="*/ 96589 h 295275"/>
                <a:gd name="connsiteX45" fmla="*/ 130140 w 266700"/>
                <a:gd name="connsiteY45" fmla="*/ 96589 h 295275"/>
                <a:gd name="connsiteX46" fmla="*/ 204740 w 266700"/>
                <a:gd name="connsiteY46" fmla="*/ 70953 h 295275"/>
                <a:gd name="connsiteX47" fmla="*/ 204740 w 266700"/>
                <a:gd name="connsiteY47" fmla="*/ 122187 h 295275"/>
                <a:gd name="connsiteX48" fmla="*/ 52451 w 266700"/>
                <a:gd name="connsiteY48" fmla="*/ 122187 h 295275"/>
                <a:gd name="connsiteX49" fmla="*/ 52451 w 266700"/>
                <a:gd name="connsiteY49" fmla="*/ 70935 h 295275"/>
                <a:gd name="connsiteX50" fmla="*/ 245593 w 266700"/>
                <a:gd name="connsiteY50" fmla="*/ 107063 h 295275"/>
                <a:gd name="connsiteX51" fmla="*/ 248160 w 266700"/>
                <a:gd name="connsiteY51" fmla="*/ 110411 h 295275"/>
                <a:gd name="connsiteX52" fmla="*/ 251956 w 266700"/>
                <a:gd name="connsiteY52" fmla="*/ 119508 h 295275"/>
                <a:gd name="connsiteX53" fmla="*/ 245519 w 266700"/>
                <a:gd name="connsiteY53" fmla="*/ 125889 h 295275"/>
                <a:gd name="connsiteX54" fmla="*/ 239082 w 266700"/>
                <a:gd name="connsiteY54" fmla="*/ 119508 h 295275"/>
                <a:gd name="connsiteX55" fmla="*/ 242989 w 266700"/>
                <a:gd name="connsiteY55" fmla="*/ 110448 h 295275"/>
                <a:gd name="connsiteX56" fmla="*/ 245593 w 266700"/>
                <a:gd name="connsiteY56" fmla="*/ 107063 h 295275"/>
                <a:gd name="connsiteX57" fmla="*/ 204740 w 266700"/>
                <a:gd name="connsiteY57" fmla="*/ 132661 h 295275"/>
                <a:gd name="connsiteX58" fmla="*/ 204740 w 266700"/>
                <a:gd name="connsiteY58" fmla="*/ 140977 h 295275"/>
                <a:gd name="connsiteX59" fmla="*/ 52451 w 266700"/>
                <a:gd name="connsiteY59" fmla="*/ 141072 h 295275"/>
                <a:gd name="connsiteX60" fmla="*/ 52451 w 266700"/>
                <a:gd name="connsiteY60" fmla="*/ 132756 h 295275"/>
                <a:gd name="connsiteX61" fmla="*/ 204740 w 266700"/>
                <a:gd name="connsiteY61" fmla="*/ 132661 h 295275"/>
                <a:gd name="connsiteX62" fmla="*/ 23821 w 266700"/>
                <a:gd name="connsiteY62" fmla="*/ 178575 h 295275"/>
                <a:gd name="connsiteX63" fmla="*/ 19877 w 266700"/>
                <a:gd name="connsiteY63" fmla="*/ 186035 h 295275"/>
                <a:gd name="connsiteX64" fmla="*/ 19709 w 266700"/>
                <a:gd name="connsiteY64" fmla="*/ 219056 h 295275"/>
                <a:gd name="connsiteX65" fmla="*/ 23820 w 266700"/>
                <a:gd name="connsiteY65" fmla="*/ 226200 h 295275"/>
                <a:gd name="connsiteX66" fmla="*/ 43001 w 266700"/>
                <a:gd name="connsiteY66" fmla="*/ 226200 h 295275"/>
                <a:gd name="connsiteX67" fmla="*/ 38108 w 266700"/>
                <a:gd name="connsiteY67" fmla="*/ 240487 h 295275"/>
                <a:gd name="connsiteX68" fmla="*/ 61920 w 266700"/>
                <a:gd name="connsiteY68" fmla="*/ 264300 h 295275"/>
                <a:gd name="connsiteX69" fmla="*/ 71445 w 266700"/>
                <a:gd name="connsiteY69" fmla="*/ 264300 h 295275"/>
                <a:gd name="connsiteX70" fmla="*/ 71445 w 266700"/>
                <a:gd name="connsiteY70" fmla="*/ 288112 h 295275"/>
                <a:gd name="connsiteX71" fmla="*/ 79073 w 266700"/>
                <a:gd name="connsiteY71" fmla="*/ 291926 h 295275"/>
                <a:gd name="connsiteX72" fmla="*/ 95221 w 266700"/>
                <a:gd name="connsiteY72" fmla="*/ 279796 h 295275"/>
                <a:gd name="connsiteX73" fmla="*/ 111387 w 266700"/>
                <a:gd name="connsiteY73" fmla="*/ 291926 h 295275"/>
                <a:gd name="connsiteX74" fmla="*/ 118996 w 266700"/>
                <a:gd name="connsiteY74" fmla="*/ 288112 h 295275"/>
                <a:gd name="connsiteX75" fmla="*/ 118996 w 266700"/>
                <a:gd name="connsiteY75" fmla="*/ 264300 h 295275"/>
                <a:gd name="connsiteX76" fmla="*/ 233370 w 266700"/>
                <a:gd name="connsiteY76" fmla="*/ 264300 h 295275"/>
                <a:gd name="connsiteX77" fmla="*/ 237314 w 266700"/>
                <a:gd name="connsiteY77" fmla="*/ 256858 h 295275"/>
                <a:gd name="connsiteX78" fmla="*/ 237482 w 266700"/>
                <a:gd name="connsiteY78" fmla="*/ 223837 h 295275"/>
                <a:gd name="connsiteX79" fmla="*/ 233371 w 266700"/>
                <a:gd name="connsiteY79" fmla="*/ 216675 h 295275"/>
                <a:gd name="connsiteX80" fmla="*/ 214172 w 266700"/>
                <a:gd name="connsiteY80" fmla="*/ 216675 h 295275"/>
                <a:gd name="connsiteX81" fmla="*/ 219083 w 266700"/>
                <a:gd name="connsiteY81" fmla="*/ 202387 h 295275"/>
                <a:gd name="connsiteX82" fmla="*/ 195271 w 266700"/>
                <a:gd name="connsiteY82" fmla="*/ 178575 h 295275"/>
                <a:gd name="connsiteX83" fmla="*/ 23821 w 266700"/>
                <a:gd name="connsiteY83" fmla="*/ 178575 h 295275"/>
                <a:gd name="connsiteX84" fmla="*/ 30053 w 266700"/>
                <a:gd name="connsiteY84" fmla="*/ 188100 h 295275"/>
                <a:gd name="connsiteX85" fmla="*/ 195271 w 266700"/>
                <a:gd name="connsiteY85" fmla="*/ 188100 h 295275"/>
                <a:gd name="connsiteX86" fmla="*/ 209558 w 266700"/>
                <a:gd name="connsiteY86" fmla="*/ 202387 h 295275"/>
                <a:gd name="connsiteX87" fmla="*/ 195271 w 266700"/>
                <a:gd name="connsiteY87" fmla="*/ 216675 h 295275"/>
                <a:gd name="connsiteX88" fmla="*/ 30109 w 266700"/>
                <a:gd name="connsiteY88" fmla="*/ 216675 h 295275"/>
                <a:gd name="connsiteX89" fmla="*/ 32508 w 266700"/>
                <a:gd name="connsiteY89" fmla="*/ 207001 h 295275"/>
                <a:gd name="connsiteX90" fmla="*/ 33346 w 266700"/>
                <a:gd name="connsiteY90" fmla="*/ 207153 h 295275"/>
                <a:gd name="connsiteX91" fmla="*/ 77752 w 266700"/>
                <a:gd name="connsiteY91" fmla="*/ 207153 h 295275"/>
                <a:gd name="connsiteX92" fmla="*/ 77752 w 266700"/>
                <a:gd name="connsiteY92" fmla="*/ 197628 h 295275"/>
                <a:gd name="connsiteX93" fmla="*/ 33346 w 266700"/>
                <a:gd name="connsiteY93" fmla="*/ 197628 h 295275"/>
                <a:gd name="connsiteX94" fmla="*/ 32508 w 266700"/>
                <a:gd name="connsiteY94" fmla="*/ 197780 h 295275"/>
                <a:gd name="connsiteX95" fmla="*/ 30053 w 266700"/>
                <a:gd name="connsiteY95" fmla="*/ 188108 h 295275"/>
                <a:gd name="connsiteX96" fmla="*/ 99053 w 266700"/>
                <a:gd name="connsiteY96" fmla="*/ 197625 h 295275"/>
                <a:gd name="connsiteX97" fmla="*/ 99053 w 266700"/>
                <a:gd name="connsiteY97" fmla="*/ 207150 h 295275"/>
                <a:gd name="connsiteX98" fmla="*/ 109546 w 266700"/>
                <a:gd name="connsiteY98" fmla="*/ 207150 h 295275"/>
                <a:gd name="connsiteX99" fmla="*/ 109546 w 266700"/>
                <a:gd name="connsiteY99" fmla="*/ 197625 h 295275"/>
                <a:gd name="connsiteX100" fmla="*/ 99053 w 266700"/>
                <a:gd name="connsiteY100" fmla="*/ 197625 h 295275"/>
                <a:gd name="connsiteX101" fmla="*/ 61921 w 266700"/>
                <a:gd name="connsiteY101" fmla="*/ 226200 h 295275"/>
                <a:gd name="connsiteX102" fmla="*/ 195271 w 266700"/>
                <a:gd name="connsiteY102" fmla="*/ 226200 h 295275"/>
                <a:gd name="connsiteX103" fmla="*/ 227083 w 266700"/>
                <a:gd name="connsiteY103" fmla="*/ 226200 h 295275"/>
                <a:gd name="connsiteX104" fmla="*/ 224720 w 266700"/>
                <a:gd name="connsiteY104" fmla="*/ 235725 h 295275"/>
                <a:gd name="connsiteX105" fmla="*/ 214321 w 266700"/>
                <a:gd name="connsiteY105" fmla="*/ 235725 h 295275"/>
                <a:gd name="connsiteX106" fmla="*/ 214321 w 266700"/>
                <a:gd name="connsiteY106" fmla="*/ 245250 h 295275"/>
                <a:gd name="connsiteX107" fmla="*/ 224720 w 266700"/>
                <a:gd name="connsiteY107" fmla="*/ 245250 h 295275"/>
                <a:gd name="connsiteX108" fmla="*/ 227138 w 266700"/>
                <a:gd name="connsiteY108" fmla="*/ 254775 h 295275"/>
                <a:gd name="connsiteX109" fmla="*/ 118996 w 266700"/>
                <a:gd name="connsiteY109" fmla="*/ 254775 h 295275"/>
                <a:gd name="connsiteX110" fmla="*/ 118996 w 266700"/>
                <a:gd name="connsiteY110" fmla="*/ 245250 h 295275"/>
                <a:gd name="connsiteX111" fmla="*/ 123759 w 266700"/>
                <a:gd name="connsiteY111" fmla="*/ 245250 h 295275"/>
                <a:gd name="connsiteX112" fmla="*/ 123759 w 266700"/>
                <a:gd name="connsiteY112" fmla="*/ 235725 h 295275"/>
                <a:gd name="connsiteX113" fmla="*/ 66609 w 266700"/>
                <a:gd name="connsiteY113" fmla="*/ 235725 h 295275"/>
                <a:gd name="connsiteX114" fmla="*/ 66609 w 266700"/>
                <a:gd name="connsiteY114" fmla="*/ 245250 h 295275"/>
                <a:gd name="connsiteX115" fmla="*/ 71446 w 266700"/>
                <a:gd name="connsiteY115" fmla="*/ 245250 h 295275"/>
                <a:gd name="connsiteX116" fmla="*/ 71446 w 266700"/>
                <a:gd name="connsiteY116" fmla="*/ 254775 h 295275"/>
                <a:gd name="connsiteX117" fmla="*/ 61921 w 266700"/>
                <a:gd name="connsiteY117" fmla="*/ 254775 h 295275"/>
                <a:gd name="connsiteX118" fmla="*/ 47633 w 266700"/>
                <a:gd name="connsiteY118" fmla="*/ 240487 h 295275"/>
                <a:gd name="connsiteX119" fmla="*/ 61921 w 266700"/>
                <a:gd name="connsiteY119" fmla="*/ 226200 h 295275"/>
                <a:gd name="connsiteX120" fmla="*/ 148613 w 266700"/>
                <a:gd name="connsiteY120" fmla="*/ 235725 h 295275"/>
                <a:gd name="connsiteX121" fmla="*/ 148613 w 266700"/>
                <a:gd name="connsiteY121" fmla="*/ 245250 h 295275"/>
                <a:gd name="connsiteX122" fmla="*/ 193020 w 266700"/>
                <a:gd name="connsiteY122" fmla="*/ 245250 h 295275"/>
                <a:gd name="connsiteX123" fmla="*/ 193020 w 266700"/>
                <a:gd name="connsiteY123" fmla="*/ 235725 h 295275"/>
                <a:gd name="connsiteX124" fmla="*/ 148613 w 266700"/>
                <a:gd name="connsiteY124" fmla="*/ 235725 h 295275"/>
                <a:gd name="connsiteX125" fmla="*/ 80971 w 266700"/>
                <a:gd name="connsiteY125" fmla="*/ 245250 h 295275"/>
                <a:gd name="connsiteX126" fmla="*/ 109471 w 266700"/>
                <a:gd name="connsiteY126" fmla="*/ 245250 h 295275"/>
                <a:gd name="connsiteX127" fmla="*/ 109471 w 266700"/>
                <a:gd name="connsiteY127" fmla="*/ 278587 h 295275"/>
                <a:gd name="connsiteX128" fmla="*/ 98086 w 266700"/>
                <a:gd name="connsiteY128" fmla="*/ 270029 h 295275"/>
                <a:gd name="connsiteX129" fmla="*/ 92356 w 266700"/>
                <a:gd name="connsiteY129" fmla="*/ 270029 h 295275"/>
                <a:gd name="connsiteX130" fmla="*/ 80971 w 266700"/>
                <a:gd name="connsiteY130" fmla="*/ 278587 h 295275"/>
                <a:gd name="connsiteX131" fmla="*/ 80971 w 266700"/>
                <a:gd name="connsiteY131" fmla="*/ 24525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66700" h="295275">
                  <a:moveTo>
                    <a:pt x="128744" y="7144"/>
                  </a:moveTo>
                  <a:cubicBezTo>
                    <a:pt x="128169" y="7144"/>
                    <a:pt x="127596" y="7239"/>
                    <a:pt x="127052" y="7382"/>
                  </a:cubicBezTo>
                  <a:lnTo>
                    <a:pt x="10352" y="47491"/>
                  </a:lnTo>
                  <a:cubicBezTo>
                    <a:pt x="6074" y="48969"/>
                    <a:pt x="6074" y="55017"/>
                    <a:pt x="10352" y="56495"/>
                  </a:cubicBezTo>
                  <a:lnTo>
                    <a:pt x="42926" y="67694"/>
                  </a:lnTo>
                  <a:lnTo>
                    <a:pt x="42926" y="144303"/>
                  </a:lnTo>
                  <a:cubicBezTo>
                    <a:pt x="42928" y="146109"/>
                    <a:pt x="43951" y="147759"/>
                    <a:pt x="45568" y="148564"/>
                  </a:cubicBezTo>
                  <a:cubicBezTo>
                    <a:pt x="97832" y="174705"/>
                    <a:pt x="153244" y="176982"/>
                    <a:pt x="211586" y="148564"/>
                  </a:cubicBezTo>
                  <a:cubicBezTo>
                    <a:pt x="213223" y="147764"/>
                    <a:pt x="214263" y="146106"/>
                    <a:pt x="214265" y="144285"/>
                  </a:cubicBezTo>
                  <a:lnTo>
                    <a:pt x="214265" y="67694"/>
                  </a:lnTo>
                  <a:lnTo>
                    <a:pt x="240347" y="58727"/>
                  </a:lnTo>
                  <a:lnTo>
                    <a:pt x="240347" y="97516"/>
                  </a:lnTo>
                  <a:cubicBezTo>
                    <a:pt x="239784" y="97982"/>
                    <a:pt x="239202" y="98420"/>
                    <a:pt x="238691" y="98948"/>
                  </a:cubicBezTo>
                  <a:cubicBezTo>
                    <a:pt x="237129" y="100569"/>
                    <a:pt x="235616" y="102551"/>
                    <a:pt x="234189" y="104752"/>
                  </a:cubicBezTo>
                  <a:cubicBezTo>
                    <a:pt x="231335" y="109156"/>
                    <a:pt x="228608" y="113910"/>
                    <a:pt x="228608" y="119505"/>
                  </a:cubicBezTo>
                  <a:cubicBezTo>
                    <a:pt x="228608" y="128768"/>
                    <a:pt x="236252" y="136360"/>
                    <a:pt x="245519" y="136360"/>
                  </a:cubicBezTo>
                  <a:cubicBezTo>
                    <a:pt x="254785" y="136360"/>
                    <a:pt x="262430" y="128767"/>
                    <a:pt x="262429" y="119505"/>
                  </a:cubicBezTo>
                  <a:cubicBezTo>
                    <a:pt x="262429" y="114017"/>
                    <a:pt x="259833" y="109222"/>
                    <a:pt x="257016" y="104790"/>
                  </a:cubicBezTo>
                  <a:cubicBezTo>
                    <a:pt x="255607" y="102573"/>
                    <a:pt x="254092" y="100582"/>
                    <a:pt x="252476" y="98929"/>
                  </a:cubicBezTo>
                  <a:cubicBezTo>
                    <a:pt x="251653" y="98082"/>
                    <a:pt x="250926" y="97147"/>
                    <a:pt x="249872" y="96437"/>
                  </a:cubicBezTo>
                  <a:lnTo>
                    <a:pt x="249872" y="52551"/>
                  </a:lnTo>
                  <a:cubicBezTo>
                    <a:pt x="250118" y="50486"/>
                    <a:pt x="249201" y="48306"/>
                    <a:pt x="246840" y="47491"/>
                  </a:cubicBezTo>
                  <a:lnTo>
                    <a:pt x="160594" y="17855"/>
                  </a:lnTo>
                  <a:lnTo>
                    <a:pt x="147311" y="13279"/>
                  </a:lnTo>
                  <a:lnTo>
                    <a:pt x="130140" y="7382"/>
                  </a:lnTo>
                  <a:cubicBezTo>
                    <a:pt x="129690" y="7229"/>
                    <a:pt x="129220" y="7153"/>
                    <a:pt x="128744" y="7144"/>
                  </a:cubicBezTo>
                  <a:close/>
                  <a:moveTo>
                    <a:pt x="128596" y="16948"/>
                  </a:moveTo>
                  <a:lnTo>
                    <a:pt x="144204" y="22306"/>
                  </a:lnTo>
                  <a:lnTo>
                    <a:pt x="157506" y="26881"/>
                  </a:lnTo>
                  <a:lnTo>
                    <a:pt x="230654" y="52015"/>
                  </a:lnTo>
                  <a:lnTo>
                    <a:pt x="128596" y="87064"/>
                  </a:lnTo>
                  <a:lnTo>
                    <a:pt x="26537" y="52015"/>
                  </a:lnTo>
                  <a:lnTo>
                    <a:pt x="98160" y="27402"/>
                  </a:lnTo>
                  <a:lnTo>
                    <a:pt x="150752" y="45466"/>
                  </a:lnTo>
                  <a:cubicBezTo>
                    <a:pt x="156909" y="47846"/>
                    <a:pt x="160162" y="38362"/>
                    <a:pt x="153841" y="36462"/>
                  </a:cubicBezTo>
                  <a:lnTo>
                    <a:pt x="112820" y="22380"/>
                  </a:lnTo>
                  <a:lnTo>
                    <a:pt x="128596" y="16948"/>
                  </a:lnTo>
                  <a:close/>
                  <a:moveTo>
                    <a:pt x="170416" y="42527"/>
                  </a:moveTo>
                  <a:cubicBezTo>
                    <a:pt x="165158" y="42822"/>
                    <a:pt x="164201" y="50175"/>
                    <a:pt x="169207" y="51810"/>
                  </a:cubicBezTo>
                  <a:lnTo>
                    <a:pt x="179644" y="55401"/>
                  </a:lnTo>
                  <a:cubicBezTo>
                    <a:pt x="185800" y="57782"/>
                    <a:pt x="189054" y="48295"/>
                    <a:pt x="182732" y="46398"/>
                  </a:cubicBezTo>
                  <a:lnTo>
                    <a:pt x="172295" y="42806"/>
                  </a:lnTo>
                  <a:cubicBezTo>
                    <a:pt x="171694" y="42588"/>
                    <a:pt x="171055" y="42492"/>
                    <a:pt x="170416" y="42531"/>
                  </a:cubicBezTo>
                  <a:close/>
                  <a:moveTo>
                    <a:pt x="52451" y="70953"/>
                  </a:moveTo>
                  <a:lnTo>
                    <a:pt x="127052" y="96589"/>
                  </a:lnTo>
                  <a:cubicBezTo>
                    <a:pt x="128052" y="96932"/>
                    <a:pt x="129139" y="96932"/>
                    <a:pt x="130140" y="96589"/>
                  </a:cubicBezTo>
                  <a:lnTo>
                    <a:pt x="204740" y="70953"/>
                  </a:lnTo>
                  <a:lnTo>
                    <a:pt x="204740" y="122187"/>
                  </a:lnTo>
                  <a:cubicBezTo>
                    <a:pt x="150686" y="147664"/>
                    <a:pt x="100921" y="145673"/>
                    <a:pt x="52451" y="122187"/>
                  </a:cubicBezTo>
                  <a:lnTo>
                    <a:pt x="52451" y="70935"/>
                  </a:lnTo>
                  <a:close/>
                  <a:moveTo>
                    <a:pt x="245593" y="107063"/>
                  </a:moveTo>
                  <a:cubicBezTo>
                    <a:pt x="246391" y="107978"/>
                    <a:pt x="247278" y="109024"/>
                    <a:pt x="248160" y="110411"/>
                  </a:cubicBezTo>
                  <a:cubicBezTo>
                    <a:pt x="250353" y="113861"/>
                    <a:pt x="251956" y="118572"/>
                    <a:pt x="251956" y="119508"/>
                  </a:cubicBezTo>
                  <a:cubicBezTo>
                    <a:pt x="251956" y="123090"/>
                    <a:pt x="249143" y="125889"/>
                    <a:pt x="245519" y="125889"/>
                  </a:cubicBezTo>
                  <a:cubicBezTo>
                    <a:pt x="241895" y="125889"/>
                    <a:pt x="239082" y="123090"/>
                    <a:pt x="239082" y="119508"/>
                  </a:cubicBezTo>
                  <a:cubicBezTo>
                    <a:pt x="239082" y="118679"/>
                    <a:pt x="240734" y="113926"/>
                    <a:pt x="242989" y="110448"/>
                  </a:cubicBezTo>
                  <a:cubicBezTo>
                    <a:pt x="243892" y="109056"/>
                    <a:pt x="244782" y="107996"/>
                    <a:pt x="245593" y="107063"/>
                  </a:cubicBezTo>
                  <a:close/>
                  <a:moveTo>
                    <a:pt x="204740" y="132661"/>
                  </a:moveTo>
                  <a:lnTo>
                    <a:pt x="204740" y="140977"/>
                  </a:lnTo>
                  <a:cubicBezTo>
                    <a:pt x="150696" y="166436"/>
                    <a:pt x="100913" y="164480"/>
                    <a:pt x="52451" y="141072"/>
                  </a:cubicBezTo>
                  <a:lnTo>
                    <a:pt x="52451" y="132756"/>
                  </a:lnTo>
                  <a:cubicBezTo>
                    <a:pt x="100632" y="154804"/>
                    <a:pt x="151449" y="156524"/>
                    <a:pt x="204740" y="132661"/>
                  </a:cubicBezTo>
                  <a:close/>
                  <a:moveTo>
                    <a:pt x="23821" y="178575"/>
                  </a:moveTo>
                  <a:cubicBezTo>
                    <a:pt x="19978" y="178575"/>
                    <a:pt x="17701" y="182867"/>
                    <a:pt x="19877" y="186035"/>
                  </a:cubicBezTo>
                  <a:cubicBezTo>
                    <a:pt x="27578" y="197335"/>
                    <a:pt x="26526" y="207346"/>
                    <a:pt x="19709" y="219056"/>
                  </a:cubicBezTo>
                  <a:cubicBezTo>
                    <a:pt x="17880" y="222225"/>
                    <a:pt x="20161" y="226189"/>
                    <a:pt x="23820" y="226200"/>
                  </a:cubicBezTo>
                  <a:lnTo>
                    <a:pt x="43001" y="226200"/>
                  </a:lnTo>
                  <a:cubicBezTo>
                    <a:pt x="39975" y="230194"/>
                    <a:pt x="38108" y="235113"/>
                    <a:pt x="38108" y="240487"/>
                  </a:cubicBezTo>
                  <a:cubicBezTo>
                    <a:pt x="38108" y="253598"/>
                    <a:pt x="48811" y="264300"/>
                    <a:pt x="61920" y="264300"/>
                  </a:cubicBezTo>
                  <a:lnTo>
                    <a:pt x="71445" y="264300"/>
                  </a:lnTo>
                  <a:lnTo>
                    <a:pt x="71445" y="288112"/>
                  </a:lnTo>
                  <a:cubicBezTo>
                    <a:pt x="71439" y="292046"/>
                    <a:pt x="75931" y="294291"/>
                    <a:pt x="79073" y="291926"/>
                  </a:cubicBezTo>
                  <a:lnTo>
                    <a:pt x="95221" y="279796"/>
                  </a:lnTo>
                  <a:lnTo>
                    <a:pt x="111387" y="291926"/>
                  </a:lnTo>
                  <a:cubicBezTo>
                    <a:pt x="114527" y="294265"/>
                    <a:pt x="118992" y="292030"/>
                    <a:pt x="118996" y="288112"/>
                  </a:cubicBezTo>
                  <a:lnTo>
                    <a:pt x="118996" y="264300"/>
                  </a:lnTo>
                  <a:lnTo>
                    <a:pt x="233370" y="264300"/>
                  </a:lnTo>
                  <a:cubicBezTo>
                    <a:pt x="237197" y="264303"/>
                    <a:pt x="239466" y="260022"/>
                    <a:pt x="237314" y="256858"/>
                  </a:cubicBezTo>
                  <a:cubicBezTo>
                    <a:pt x="229613" y="245558"/>
                    <a:pt x="230665" y="235548"/>
                    <a:pt x="237482" y="223837"/>
                  </a:cubicBezTo>
                  <a:cubicBezTo>
                    <a:pt x="239334" y="220663"/>
                    <a:pt x="237046" y="216676"/>
                    <a:pt x="233371" y="216675"/>
                  </a:cubicBezTo>
                  <a:lnTo>
                    <a:pt x="214172" y="216675"/>
                  </a:lnTo>
                  <a:cubicBezTo>
                    <a:pt x="217207" y="212678"/>
                    <a:pt x="219083" y="207770"/>
                    <a:pt x="219083" y="202387"/>
                  </a:cubicBezTo>
                  <a:cubicBezTo>
                    <a:pt x="219083" y="189277"/>
                    <a:pt x="208380" y="178575"/>
                    <a:pt x="195271" y="178575"/>
                  </a:cubicBezTo>
                  <a:lnTo>
                    <a:pt x="23821" y="178575"/>
                  </a:lnTo>
                  <a:close/>
                  <a:moveTo>
                    <a:pt x="30053" y="188100"/>
                  </a:moveTo>
                  <a:lnTo>
                    <a:pt x="195271" y="188100"/>
                  </a:lnTo>
                  <a:cubicBezTo>
                    <a:pt x="203268" y="188100"/>
                    <a:pt x="209558" y="194390"/>
                    <a:pt x="209558" y="202387"/>
                  </a:cubicBezTo>
                  <a:cubicBezTo>
                    <a:pt x="209558" y="210385"/>
                    <a:pt x="203268" y="216675"/>
                    <a:pt x="195271" y="216675"/>
                  </a:cubicBezTo>
                  <a:lnTo>
                    <a:pt x="30109" y="216675"/>
                  </a:lnTo>
                  <a:cubicBezTo>
                    <a:pt x="31385" y="213481"/>
                    <a:pt x="32088" y="210240"/>
                    <a:pt x="32508" y="207001"/>
                  </a:cubicBezTo>
                  <a:cubicBezTo>
                    <a:pt x="32794" y="207001"/>
                    <a:pt x="33029" y="207153"/>
                    <a:pt x="33346" y="207153"/>
                  </a:cubicBezTo>
                  <a:lnTo>
                    <a:pt x="77752" y="207153"/>
                  </a:lnTo>
                  <a:cubicBezTo>
                    <a:pt x="84193" y="207248"/>
                    <a:pt x="84193" y="197537"/>
                    <a:pt x="77752" y="197628"/>
                  </a:cubicBezTo>
                  <a:lnTo>
                    <a:pt x="33346" y="197628"/>
                  </a:lnTo>
                  <a:cubicBezTo>
                    <a:pt x="33028" y="197623"/>
                    <a:pt x="32795" y="197733"/>
                    <a:pt x="32508" y="197780"/>
                  </a:cubicBezTo>
                  <a:cubicBezTo>
                    <a:pt x="32088" y="194555"/>
                    <a:pt x="31381" y="191332"/>
                    <a:pt x="30053" y="188108"/>
                  </a:cubicBezTo>
                  <a:close/>
                  <a:moveTo>
                    <a:pt x="99053" y="197625"/>
                  </a:moveTo>
                  <a:cubicBezTo>
                    <a:pt x="92613" y="197529"/>
                    <a:pt x="92613" y="207241"/>
                    <a:pt x="99053" y="207150"/>
                  </a:cubicBezTo>
                  <a:lnTo>
                    <a:pt x="109546" y="207150"/>
                  </a:lnTo>
                  <a:cubicBezTo>
                    <a:pt x="115986" y="207245"/>
                    <a:pt x="115986" y="197533"/>
                    <a:pt x="109546" y="197625"/>
                  </a:cubicBezTo>
                  <a:lnTo>
                    <a:pt x="99053" y="197625"/>
                  </a:lnTo>
                  <a:close/>
                  <a:moveTo>
                    <a:pt x="61921" y="226200"/>
                  </a:moveTo>
                  <a:lnTo>
                    <a:pt x="195271" y="226200"/>
                  </a:lnTo>
                  <a:lnTo>
                    <a:pt x="227083" y="226200"/>
                  </a:lnTo>
                  <a:cubicBezTo>
                    <a:pt x="225822" y="229351"/>
                    <a:pt x="225146" y="232529"/>
                    <a:pt x="224720" y="235725"/>
                  </a:cubicBezTo>
                  <a:lnTo>
                    <a:pt x="214321" y="235725"/>
                  </a:lnTo>
                  <a:cubicBezTo>
                    <a:pt x="207880" y="235629"/>
                    <a:pt x="207880" y="245341"/>
                    <a:pt x="214321" y="245250"/>
                  </a:cubicBezTo>
                  <a:lnTo>
                    <a:pt x="224720" y="245250"/>
                  </a:lnTo>
                  <a:cubicBezTo>
                    <a:pt x="225148" y="248424"/>
                    <a:pt x="225833" y="251603"/>
                    <a:pt x="227138" y="254775"/>
                  </a:cubicBezTo>
                  <a:lnTo>
                    <a:pt x="118996" y="254775"/>
                  </a:lnTo>
                  <a:lnTo>
                    <a:pt x="118996" y="245250"/>
                  </a:lnTo>
                  <a:lnTo>
                    <a:pt x="123759" y="245250"/>
                  </a:lnTo>
                  <a:cubicBezTo>
                    <a:pt x="130199" y="245345"/>
                    <a:pt x="130199" y="235633"/>
                    <a:pt x="123759" y="235725"/>
                  </a:cubicBezTo>
                  <a:lnTo>
                    <a:pt x="66609" y="235725"/>
                  </a:lnTo>
                  <a:cubicBezTo>
                    <a:pt x="60168" y="235629"/>
                    <a:pt x="60168" y="245341"/>
                    <a:pt x="66609" y="245250"/>
                  </a:cubicBezTo>
                  <a:lnTo>
                    <a:pt x="71446" y="245250"/>
                  </a:lnTo>
                  <a:lnTo>
                    <a:pt x="71446" y="254775"/>
                  </a:lnTo>
                  <a:lnTo>
                    <a:pt x="61921" y="254775"/>
                  </a:lnTo>
                  <a:cubicBezTo>
                    <a:pt x="53923" y="254775"/>
                    <a:pt x="47633" y="248485"/>
                    <a:pt x="47633" y="240487"/>
                  </a:cubicBezTo>
                  <a:cubicBezTo>
                    <a:pt x="47633" y="232490"/>
                    <a:pt x="53923" y="226200"/>
                    <a:pt x="61921" y="226200"/>
                  </a:cubicBezTo>
                  <a:close/>
                  <a:moveTo>
                    <a:pt x="148613" y="235725"/>
                  </a:moveTo>
                  <a:cubicBezTo>
                    <a:pt x="142173" y="235629"/>
                    <a:pt x="142173" y="245341"/>
                    <a:pt x="148613" y="245250"/>
                  </a:cubicBezTo>
                  <a:lnTo>
                    <a:pt x="193020" y="245250"/>
                  </a:lnTo>
                  <a:cubicBezTo>
                    <a:pt x="199460" y="245345"/>
                    <a:pt x="199460" y="235633"/>
                    <a:pt x="193020" y="235725"/>
                  </a:cubicBezTo>
                  <a:lnTo>
                    <a:pt x="148613" y="235725"/>
                  </a:lnTo>
                  <a:close/>
                  <a:moveTo>
                    <a:pt x="80971" y="245250"/>
                  </a:moveTo>
                  <a:lnTo>
                    <a:pt x="109471" y="245250"/>
                  </a:lnTo>
                  <a:lnTo>
                    <a:pt x="109471" y="278587"/>
                  </a:lnTo>
                  <a:lnTo>
                    <a:pt x="98086" y="270029"/>
                  </a:lnTo>
                  <a:cubicBezTo>
                    <a:pt x="96389" y="268753"/>
                    <a:pt x="94052" y="268753"/>
                    <a:pt x="92356" y="270029"/>
                  </a:cubicBezTo>
                  <a:lnTo>
                    <a:pt x="80971" y="278587"/>
                  </a:lnTo>
                  <a:lnTo>
                    <a:pt x="80971" y="245250"/>
                  </a:ln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图形 17">
              <a:extLst>
                <a:ext uri="{FF2B5EF4-FFF2-40B4-BE49-F238E27FC236}">
                  <a16:creationId xmlns:a16="http://schemas.microsoft.com/office/drawing/2014/main" id="{092CCB19-F375-4ED1-9703-5CA3708A2C32}"/>
                </a:ext>
              </a:extLst>
            </p:cNvPr>
            <p:cNvSpPr/>
            <p:nvPr/>
          </p:nvSpPr>
          <p:spPr>
            <a:xfrm>
              <a:off x="7297695" y="1884729"/>
              <a:ext cx="846923" cy="846923"/>
            </a:xfrm>
            <a:custGeom>
              <a:avLst/>
              <a:gdLst>
                <a:gd name="connsiteX0" fmla="*/ 69057 w 314325"/>
                <a:gd name="connsiteY0" fmla="*/ 7144 h 314325"/>
                <a:gd name="connsiteX1" fmla="*/ 64294 w 314325"/>
                <a:gd name="connsiteY1" fmla="*/ 11906 h 314325"/>
                <a:gd name="connsiteX2" fmla="*/ 64591 w 314325"/>
                <a:gd name="connsiteY2" fmla="*/ 35719 h 314325"/>
                <a:gd name="connsiteX3" fmla="*/ 11906 w 314325"/>
                <a:gd name="connsiteY3" fmla="*/ 35719 h 314325"/>
                <a:gd name="connsiteX4" fmla="*/ 7144 w 314325"/>
                <a:gd name="connsiteY4" fmla="*/ 40481 h 314325"/>
                <a:gd name="connsiteX5" fmla="*/ 78414 w 314325"/>
                <a:gd name="connsiteY5" fmla="*/ 128736 h 314325"/>
                <a:gd name="connsiteX6" fmla="*/ 106207 w 314325"/>
                <a:gd name="connsiteY6" fmla="*/ 170632 h 314325"/>
                <a:gd name="connsiteX7" fmla="*/ 141182 w 314325"/>
                <a:gd name="connsiteY7" fmla="*/ 186426 h 314325"/>
                <a:gd name="connsiteX8" fmla="*/ 141182 w 314325"/>
                <a:gd name="connsiteY8" fmla="*/ 218981 h 314325"/>
                <a:gd name="connsiteX9" fmla="*/ 130969 w 314325"/>
                <a:gd name="connsiteY9" fmla="*/ 235743 h 314325"/>
                <a:gd name="connsiteX10" fmla="*/ 130969 w 314325"/>
                <a:gd name="connsiteY10" fmla="*/ 236229 h 314325"/>
                <a:gd name="connsiteX11" fmla="*/ 102878 w 314325"/>
                <a:gd name="connsiteY11" fmla="*/ 264321 h 314325"/>
                <a:gd name="connsiteX12" fmla="*/ 102394 w 314325"/>
                <a:gd name="connsiteY12" fmla="*/ 264321 h 314325"/>
                <a:gd name="connsiteX13" fmla="*/ 83344 w 314325"/>
                <a:gd name="connsiteY13" fmla="*/ 283371 h 314325"/>
                <a:gd name="connsiteX14" fmla="*/ 83344 w 314325"/>
                <a:gd name="connsiteY14" fmla="*/ 307183 h 314325"/>
                <a:gd name="connsiteX15" fmla="*/ 88107 w 314325"/>
                <a:gd name="connsiteY15" fmla="*/ 311946 h 314325"/>
                <a:gd name="connsiteX16" fmla="*/ 230982 w 314325"/>
                <a:gd name="connsiteY16" fmla="*/ 311946 h 314325"/>
                <a:gd name="connsiteX17" fmla="*/ 235744 w 314325"/>
                <a:gd name="connsiteY17" fmla="*/ 307183 h 314325"/>
                <a:gd name="connsiteX18" fmla="*/ 235744 w 314325"/>
                <a:gd name="connsiteY18" fmla="*/ 283371 h 314325"/>
                <a:gd name="connsiteX19" fmla="*/ 216694 w 314325"/>
                <a:gd name="connsiteY19" fmla="*/ 264321 h 314325"/>
                <a:gd name="connsiteX20" fmla="*/ 216210 w 314325"/>
                <a:gd name="connsiteY20" fmla="*/ 264321 h 314325"/>
                <a:gd name="connsiteX21" fmla="*/ 188119 w 314325"/>
                <a:gd name="connsiteY21" fmla="*/ 236229 h 314325"/>
                <a:gd name="connsiteX22" fmla="*/ 188119 w 314325"/>
                <a:gd name="connsiteY22" fmla="*/ 235743 h 314325"/>
                <a:gd name="connsiteX23" fmla="*/ 177906 w 314325"/>
                <a:gd name="connsiteY23" fmla="*/ 218981 h 314325"/>
                <a:gd name="connsiteX24" fmla="*/ 177906 w 314325"/>
                <a:gd name="connsiteY24" fmla="*/ 186426 h 314325"/>
                <a:gd name="connsiteX25" fmla="*/ 212881 w 314325"/>
                <a:gd name="connsiteY25" fmla="*/ 170632 h 314325"/>
                <a:gd name="connsiteX26" fmla="*/ 240674 w 314325"/>
                <a:gd name="connsiteY26" fmla="*/ 128736 h 314325"/>
                <a:gd name="connsiteX27" fmla="*/ 311944 w 314325"/>
                <a:gd name="connsiteY27" fmla="*/ 40481 h 314325"/>
                <a:gd name="connsiteX28" fmla="*/ 307182 w 314325"/>
                <a:gd name="connsiteY28" fmla="*/ 35719 h 314325"/>
                <a:gd name="connsiteX29" fmla="*/ 254497 w 314325"/>
                <a:gd name="connsiteY29" fmla="*/ 35719 h 314325"/>
                <a:gd name="connsiteX30" fmla="*/ 254794 w 314325"/>
                <a:gd name="connsiteY30" fmla="*/ 11906 h 314325"/>
                <a:gd name="connsiteX31" fmla="*/ 250031 w 314325"/>
                <a:gd name="connsiteY31" fmla="*/ 7144 h 314325"/>
                <a:gd name="connsiteX32" fmla="*/ 69056 w 314325"/>
                <a:gd name="connsiteY32" fmla="*/ 7144 h 314325"/>
                <a:gd name="connsiteX33" fmla="*/ 73987 w 314325"/>
                <a:gd name="connsiteY33" fmla="*/ 16669 h 314325"/>
                <a:gd name="connsiteX34" fmla="*/ 245102 w 314325"/>
                <a:gd name="connsiteY34" fmla="*/ 16669 h 314325"/>
                <a:gd name="connsiteX35" fmla="*/ 232451 w 314325"/>
                <a:gd name="connsiteY35" fmla="*/ 123731 h 314325"/>
                <a:gd name="connsiteX36" fmla="*/ 206816 w 314325"/>
                <a:gd name="connsiteY36" fmla="*/ 163284 h 314325"/>
                <a:gd name="connsiteX37" fmla="*/ 159544 w 314325"/>
                <a:gd name="connsiteY37" fmla="*/ 178593 h 314325"/>
                <a:gd name="connsiteX38" fmla="*/ 112273 w 314325"/>
                <a:gd name="connsiteY38" fmla="*/ 163284 h 314325"/>
                <a:gd name="connsiteX39" fmla="*/ 86637 w 314325"/>
                <a:gd name="connsiteY39" fmla="*/ 123731 h 314325"/>
                <a:gd name="connsiteX40" fmla="*/ 73987 w 314325"/>
                <a:gd name="connsiteY40" fmla="*/ 16669 h 314325"/>
                <a:gd name="connsiteX41" fmla="*/ 17525 w 314325"/>
                <a:gd name="connsiteY41" fmla="*/ 45243 h 314325"/>
                <a:gd name="connsiteX42" fmla="*/ 64852 w 314325"/>
                <a:gd name="connsiteY42" fmla="*/ 45243 h 314325"/>
                <a:gd name="connsiteX43" fmla="*/ 65262 w 314325"/>
                <a:gd name="connsiteY43" fmla="*/ 54768 h 314325"/>
                <a:gd name="connsiteX44" fmla="*/ 33748 w 314325"/>
                <a:gd name="connsiteY44" fmla="*/ 54768 h 314325"/>
                <a:gd name="connsiteX45" fmla="*/ 28987 w 314325"/>
                <a:gd name="connsiteY45" fmla="*/ 59533 h 314325"/>
                <a:gd name="connsiteX46" fmla="*/ 29190 w 314325"/>
                <a:gd name="connsiteY46" fmla="*/ 60907 h 314325"/>
                <a:gd name="connsiteX47" fmla="*/ 72108 w 314325"/>
                <a:gd name="connsiteY47" fmla="*/ 107025 h 314325"/>
                <a:gd name="connsiteX48" fmla="*/ 74954 w 314325"/>
                <a:gd name="connsiteY48" fmla="*/ 118057 h 314325"/>
                <a:gd name="connsiteX49" fmla="*/ 17525 w 314325"/>
                <a:gd name="connsiteY49" fmla="*/ 45243 h 314325"/>
                <a:gd name="connsiteX50" fmla="*/ 254236 w 314325"/>
                <a:gd name="connsiteY50" fmla="*/ 45243 h 314325"/>
                <a:gd name="connsiteX51" fmla="*/ 301564 w 314325"/>
                <a:gd name="connsiteY51" fmla="*/ 45243 h 314325"/>
                <a:gd name="connsiteX52" fmla="*/ 244134 w 314325"/>
                <a:gd name="connsiteY52" fmla="*/ 118057 h 314325"/>
                <a:gd name="connsiteX53" fmla="*/ 246981 w 314325"/>
                <a:gd name="connsiteY53" fmla="*/ 107025 h 314325"/>
                <a:gd name="connsiteX54" fmla="*/ 289899 w 314325"/>
                <a:gd name="connsiteY54" fmla="*/ 60907 h 314325"/>
                <a:gd name="connsiteX55" fmla="*/ 286715 w 314325"/>
                <a:gd name="connsiteY55" fmla="*/ 54972 h 314325"/>
                <a:gd name="connsiteX56" fmla="*/ 285341 w 314325"/>
                <a:gd name="connsiteY56" fmla="*/ 54768 h 314325"/>
                <a:gd name="connsiteX57" fmla="*/ 253827 w 314325"/>
                <a:gd name="connsiteY57" fmla="*/ 54768 h 314325"/>
                <a:gd name="connsiteX58" fmla="*/ 254236 w 314325"/>
                <a:gd name="connsiteY58" fmla="*/ 45243 h 314325"/>
                <a:gd name="connsiteX59" fmla="*/ 41896 w 314325"/>
                <a:gd name="connsiteY59" fmla="*/ 64293 h 314325"/>
                <a:gd name="connsiteX60" fmla="*/ 65931 w 314325"/>
                <a:gd name="connsiteY60" fmla="*/ 64293 h 314325"/>
                <a:gd name="connsiteX61" fmla="*/ 69745 w 314325"/>
                <a:gd name="connsiteY61" fmla="*/ 95510 h 314325"/>
                <a:gd name="connsiteX62" fmla="*/ 41896 w 314325"/>
                <a:gd name="connsiteY62" fmla="*/ 64293 h 314325"/>
                <a:gd name="connsiteX63" fmla="*/ 253157 w 314325"/>
                <a:gd name="connsiteY63" fmla="*/ 64293 h 314325"/>
                <a:gd name="connsiteX64" fmla="*/ 277193 w 314325"/>
                <a:gd name="connsiteY64" fmla="*/ 64293 h 314325"/>
                <a:gd name="connsiteX65" fmla="*/ 249343 w 314325"/>
                <a:gd name="connsiteY65" fmla="*/ 95510 h 314325"/>
                <a:gd name="connsiteX66" fmla="*/ 253157 w 314325"/>
                <a:gd name="connsiteY66" fmla="*/ 64293 h 314325"/>
                <a:gd name="connsiteX67" fmla="*/ 223485 w 314325"/>
                <a:gd name="connsiteY67" fmla="*/ 82301 h 314325"/>
                <a:gd name="connsiteX68" fmla="*/ 219150 w 314325"/>
                <a:gd name="connsiteY68" fmla="*/ 86506 h 314325"/>
                <a:gd name="connsiteX69" fmla="*/ 216917 w 314325"/>
                <a:gd name="connsiteY69" fmla="*/ 99864 h 314325"/>
                <a:gd name="connsiteX70" fmla="*/ 220395 w 314325"/>
                <a:gd name="connsiteY70" fmla="*/ 105634 h 314325"/>
                <a:gd name="connsiteX71" fmla="*/ 226164 w 314325"/>
                <a:gd name="connsiteY71" fmla="*/ 102157 h 314325"/>
                <a:gd name="connsiteX72" fmla="*/ 226238 w 314325"/>
                <a:gd name="connsiteY72" fmla="*/ 101800 h 314325"/>
                <a:gd name="connsiteX73" fmla="*/ 228600 w 314325"/>
                <a:gd name="connsiteY73" fmla="*/ 87752 h 314325"/>
                <a:gd name="connsiteX74" fmla="*/ 224576 w 314325"/>
                <a:gd name="connsiteY74" fmla="*/ 82350 h 314325"/>
                <a:gd name="connsiteX75" fmla="*/ 223968 w 314325"/>
                <a:gd name="connsiteY75" fmla="*/ 82301 h 314325"/>
                <a:gd name="connsiteX76" fmla="*/ 223484 w 314325"/>
                <a:gd name="connsiteY76" fmla="*/ 82301 h 314325"/>
                <a:gd name="connsiteX77" fmla="*/ 217104 w 314325"/>
                <a:gd name="connsiteY77" fmla="*/ 112850 h 314325"/>
                <a:gd name="connsiteX78" fmla="*/ 216639 w 314325"/>
                <a:gd name="connsiteY78" fmla="*/ 112850 h 314325"/>
                <a:gd name="connsiteX79" fmla="*/ 212490 w 314325"/>
                <a:gd name="connsiteY79" fmla="*/ 116087 h 314325"/>
                <a:gd name="connsiteX80" fmla="*/ 190222 w 314325"/>
                <a:gd name="connsiteY80" fmla="*/ 147842 h 314325"/>
                <a:gd name="connsiteX81" fmla="*/ 188929 w 314325"/>
                <a:gd name="connsiteY81" fmla="*/ 154455 h 314325"/>
                <a:gd name="connsiteX82" fmla="*/ 195542 w 314325"/>
                <a:gd name="connsiteY82" fmla="*/ 155748 h 314325"/>
                <a:gd name="connsiteX83" fmla="*/ 221476 w 314325"/>
                <a:gd name="connsiteY83" fmla="*/ 119231 h 314325"/>
                <a:gd name="connsiteX84" fmla="*/ 218641 w 314325"/>
                <a:gd name="connsiteY84" fmla="*/ 113120 h 314325"/>
                <a:gd name="connsiteX85" fmla="*/ 217104 w 314325"/>
                <a:gd name="connsiteY85" fmla="*/ 112831 h 314325"/>
                <a:gd name="connsiteX86" fmla="*/ 150708 w 314325"/>
                <a:gd name="connsiteY86" fmla="*/ 187728 h 314325"/>
                <a:gd name="connsiteX87" fmla="*/ 159544 w 314325"/>
                <a:gd name="connsiteY87" fmla="*/ 188118 h 314325"/>
                <a:gd name="connsiteX88" fmla="*/ 168381 w 314325"/>
                <a:gd name="connsiteY88" fmla="*/ 187728 h 314325"/>
                <a:gd name="connsiteX89" fmla="*/ 168381 w 314325"/>
                <a:gd name="connsiteY89" fmla="*/ 216693 h 314325"/>
                <a:gd name="connsiteX90" fmla="*/ 150708 w 314325"/>
                <a:gd name="connsiteY90" fmla="*/ 216693 h 314325"/>
                <a:gd name="connsiteX91" fmla="*/ 150708 w 314325"/>
                <a:gd name="connsiteY91" fmla="*/ 187728 h 314325"/>
                <a:gd name="connsiteX92" fmla="*/ 150019 w 314325"/>
                <a:gd name="connsiteY92" fmla="*/ 226218 h 314325"/>
                <a:gd name="connsiteX93" fmla="*/ 169069 w 314325"/>
                <a:gd name="connsiteY93" fmla="*/ 226218 h 314325"/>
                <a:gd name="connsiteX94" fmla="*/ 178594 w 314325"/>
                <a:gd name="connsiteY94" fmla="*/ 235743 h 314325"/>
                <a:gd name="connsiteX95" fmla="*/ 140494 w 314325"/>
                <a:gd name="connsiteY95" fmla="*/ 235743 h 314325"/>
                <a:gd name="connsiteX96" fmla="*/ 150019 w 314325"/>
                <a:gd name="connsiteY96" fmla="*/ 226218 h 314325"/>
                <a:gd name="connsiteX97" fmla="*/ 135732 w 314325"/>
                <a:gd name="connsiteY97" fmla="*/ 245268 h 314325"/>
                <a:gd name="connsiteX98" fmla="*/ 183357 w 314325"/>
                <a:gd name="connsiteY98" fmla="*/ 245268 h 314325"/>
                <a:gd name="connsiteX99" fmla="*/ 205216 w 314325"/>
                <a:gd name="connsiteY99" fmla="*/ 264318 h 314325"/>
                <a:gd name="connsiteX100" fmla="*/ 113873 w 314325"/>
                <a:gd name="connsiteY100" fmla="*/ 264318 h 314325"/>
                <a:gd name="connsiteX101" fmla="*/ 135732 w 314325"/>
                <a:gd name="connsiteY101" fmla="*/ 245268 h 314325"/>
                <a:gd name="connsiteX102" fmla="*/ 102394 w 314325"/>
                <a:gd name="connsiteY102" fmla="*/ 273843 h 314325"/>
                <a:gd name="connsiteX103" fmla="*/ 216694 w 314325"/>
                <a:gd name="connsiteY103" fmla="*/ 273843 h 314325"/>
                <a:gd name="connsiteX104" fmla="*/ 226219 w 314325"/>
                <a:gd name="connsiteY104" fmla="*/ 283368 h 314325"/>
                <a:gd name="connsiteX105" fmla="*/ 226219 w 314325"/>
                <a:gd name="connsiteY105" fmla="*/ 302418 h 314325"/>
                <a:gd name="connsiteX106" fmla="*/ 92869 w 314325"/>
                <a:gd name="connsiteY106" fmla="*/ 302418 h 314325"/>
                <a:gd name="connsiteX107" fmla="*/ 92869 w 314325"/>
                <a:gd name="connsiteY107" fmla="*/ 283368 h 314325"/>
                <a:gd name="connsiteX108" fmla="*/ 102394 w 314325"/>
                <a:gd name="connsiteY108" fmla="*/ 273843 h 314325"/>
                <a:gd name="connsiteX109" fmla="*/ 106747 w 314325"/>
                <a:gd name="connsiteY109" fmla="*/ 283368 h 314325"/>
                <a:gd name="connsiteX110" fmla="*/ 102227 w 314325"/>
                <a:gd name="connsiteY110" fmla="*/ 288373 h 314325"/>
                <a:gd name="connsiteX111" fmla="*/ 107231 w 314325"/>
                <a:gd name="connsiteY111" fmla="*/ 292893 h 314325"/>
                <a:gd name="connsiteX112" fmla="*/ 212006 w 314325"/>
                <a:gd name="connsiteY112" fmla="*/ 292893 h 314325"/>
                <a:gd name="connsiteX113" fmla="*/ 216836 w 314325"/>
                <a:gd name="connsiteY113" fmla="*/ 288198 h 314325"/>
                <a:gd name="connsiteX114" fmla="*/ 212141 w 314325"/>
                <a:gd name="connsiteY114" fmla="*/ 283368 h 314325"/>
                <a:gd name="connsiteX115" fmla="*/ 212006 w 314325"/>
                <a:gd name="connsiteY115" fmla="*/ 283368 h 314325"/>
                <a:gd name="connsiteX116" fmla="*/ 107231 w 314325"/>
                <a:gd name="connsiteY116" fmla="*/ 283368 h 314325"/>
                <a:gd name="connsiteX117" fmla="*/ 106747 w 314325"/>
                <a:gd name="connsiteY117" fmla="*/ 28336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314325" h="314325">
                  <a:moveTo>
                    <a:pt x="69057" y="7144"/>
                  </a:moveTo>
                  <a:cubicBezTo>
                    <a:pt x="66427" y="7144"/>
                    <a:pt x="64294" y="9276"/>
                    <a:pt x="64294" y="11906"/>
                  </a:cubicBezTo>
                  <a:cubicBezTo>
                    <a:pt x="64294" y="19585"/>
                    <a:pt x="64409" y="27633"/>
                    <a:pt x="64591" y="35719"/>
                  </a:cubicBezTo>
                  <a:lnTo>
                    <a:pt x="11906" y="35719"/>
                  </a:lnTo>
                  <a:cubicBezTo>
                    <a:pt x="9276" y="35719"/>
                    <a:pt x="7144" y="37851"/>
                    <a:pt x="7144" y="40481"/>
                  </a:cubicBezTo>
                  <a:cubicBezTo>
                    <a:pt x="7144" y="83793"/>
                    <a:pt x="37697" y="119907"/>
                    <a:pt x="78414" y="128736"/>
                  </a:cubicBezTo>
                  <a:cubicBezTo>
                    <a:pt x="84543" y="145334"/>
                    <a:pt x="93326" y="160011"/>
                    <a:pt x="106207" y="170632"/>
                  </a:cubicBezTo>
                  <a:cubicBezTo>
                    <a:pt x="115659" y="178425"/>
                    <a:pt x="127305" y="183864"/>
                    <a:pt x="141182" y="186426"/>
                  </a:cubicBezTo>
                  <a:lnTo>
                    <a:pt x="141182" y="218981"/>
                  </a:lnTo>
                  <a:cubicBezTo>
                    <a:pt x="135156" y="222192"/>
                    <a:pt x="130969" y="228479"/>
                    <a:pt x="130969" y="235743"/>
                  </a:cubicBezTo>
                  <a:lnTo>
                    <a:pt x="130969" y="236229"/>
                  </a:lnTo>
                  <a:cubicBezTo>
                    <a:pt x="116419" y="238335"/>
                    <a:pt x="104984" y="249770"/>
                    <a:pt x="102878" y="264321"/>
                  </a:cubicBezTo>
                  <a:lnTo>
                    <a:pt x="102394" y="264321"/>
                  </a:lnTo>
                  <a:cubicBezTo>
                    <a:pt x="91923" y="264321"/>
                    <a:pt x="83344" y="272899"/>
                    <a:pt x="83344" y="283371"/>
                  </a:cubicBezTo>
                  <a:lnTo>
                    <a:pt x="83344" y="307183"/>
                  </a:lnTo>
                  <a:cubicBezTo>
                    <a:pt x="83344" y="309813"/>
                    <a:pt x="85477" y="311946"/>
                    <a:pt x="88107" y="311946"/>
                  </a:cubicBezTo>
                  <a:lnTo>
                    <a:pt x="230982" y="311946"/>
                  </a:lnTo>
                  <a:cubicBezTo>
                    <a:pt x="233612" y="311946"/>
                    <a:pt x="235744" y="309813"/>
                    <a:pt x="235744" y="307183"/>
                  </a:cubicBezTo>
                  <a:lnTo>
                    <a:pt x="235744" y="283371"/>
                  </a:lnTo>
                  <a:cubicBezTo>
                    <a:pt x="235744" y="272899"/>
                    <a:pt x="227166" y="264321"/>
                    <a:pt x="216694" y="264321"/>
                  </a:cubicBezTo>
                  <a:lnTo>
                    <a:pt x="216210" y="264321"/>
                  </a:lnTo>
                  <a:cubicBezTo>
                    <a:pt x="214104" y="249770"/>
                    <a:pt x="202670" y="238335"/>
                    <a:pt x="188119" y="236229"/>
                  </a:cubicBezTo>
                  <a:lnTo>
                    <a:pt x="188119" y="235743"/>
                  </a:lnTo>
                  <a:cubicBezTo>
                    <a:pt x="188119" y="228479"/>
                    <a:pt x="183932" y="222192"/>
                    <a:pt x="177906" y="218981"/>
                  </a:cubicBezTo>
                  <a:lnTo>
                    <a:pt x="177906" y="186426"/>
                  </a:lnTo>
                  <a:cubicBezTo>
                    <a:pt x="191783" y="183864"/>
                    <a:pt x="203429" y="178425"/>
                    <a:pt x="212881" y="170632"/>
                  </a:cubicBezTo>
                  <a:cubicBezTo>
                    <a:pt x="225762" y="160011"/>
                    <a:pt x="234545" y="145334"/>
                    <a:pt x="240674" y="128736"/>
                  </a:cubicBezTo>
                  <a:cubicBezTo>
                    <a:pt x="281391" y="119907"/>
                    <a:pt x="311944" y="83793"/>
                    <a:pt x="311944" y="40481"/>
                  </a:cubicBezTo>
                  <a:cubicBezTo>
                    <a:pt x="311944" y="37851"/>
                    <a:pt x="309812" y="35719"/>
                    <a:pt x="307182" y="35719"/>
                  </a:cubicBezTo>
                  <a:lnTo>
                    <a:pt x="254497" y="35719"/>
                  </a:lnTo>
                  <a:cubicBezTo>
                    <a:pt x="254680" y="27633"/>
                    <a:pt x="254794" y="19585"/>
                    <a:pt x="254794" y="11906"/>
                  </a:cubicBezTo>
                  <a:cubicBezTo>
                    <a:pt x="254794" y="9276"/>
                    <a:pt x="252661" y="7144"/>
                    <a:pt x="250031" y="7144"/>
                  </a:cubicBezTo>
                  <a:lnTo>
                    <a:pt x="69056" y="7144"/>
                  </a:lnTo>
                  <a:close/>
                  <a:moveTo>
                    <a:pt x="73987" y="16669"/>
                  </a:moveTo>
                  <a:lnTo>
                    <a:pt x="245102" y="16669"/>
                  </a:lnTo>
                  <a:cubicBezTo>
                    <a:pt x="244984" y="52369"/>
                    <a:pt x="243490" y="92546"/>
                    <a:pt x="232451" y="123731"/>
                  </a:cubicBezTo>
                  <a:cubicBezTo>
                    <a:pt x="226694" y="139998"/>
                    <a:pt x="218455" y="153687"/>
                    <a:pt x="206816" y="163284"/>
                  </a:cubicBezTo>
                  <a:cubicBezTo>
                    <a:pt x="195177" y="172880"/>
                    <a:pt x="180071" y="178593"/>
                    <a:pt x="159544" y="178593"/>
                  </a:cubicBezTo>
                  <a:cubicBezTo>
                    <a:pt x="139017" y="178593"/>
                    <a:pt x="123912" y="172880"/>
                    <a:pt x="112273" y="163284"/>
                  </a:cubicBezTo>
                  <a:cubicBezTo>
                    <a:pt x="100634" y="153687"/>
                    <a:pt x="92395" y="139998"/>
                    <a:pt x="86637" y="123731"/>
                  </a:cubicBezTo>
                  <a:cubicBezTo>
                    <a:pt x="75599" y="92546"/>
                    <a:pt x="74105" y="52369"/>
                    <a:pt x="73987" y="16669"/>
                  </a:cubicBezTo>
                  <a:close/>
                  <a:moveTo>
                    <a:pt x="17525" y="45243"/>
                  </a:moveTo>
                  <a:lnTo>
                    <a:pt x="64852" y="45243"/>
                  </a:lnTo>
                  <a:cubicBezTo>
                    <a:pt x="64971" y="48414"/>
                    <a:pt x="65086" y="51580"/>
                    <a:pt x="65262" y="54768"/>
                  </a:cubicBezTo>
                  <a:lnTo>
                    <a:pt x="33748" y="54768"/>
                  </a:lnTo>
                  <a:cubicBezTo>
                    <a:pt x="31117" y="54769"/>
                    <a:pt x="28985" y="56903"/>
                    <a:pt x="28987" y="59533"/>
                  </a:cubicBezTo>
                  <a:cubicBezTo>
                    <a:pt x="28987" y="59998"/>
                    <a:pt x="29055" y="60461"/>
                    <a:pt x="29190" y="60907"/>
                  </a:cubicBezTo>
                  <a:cubicBezTo>
                    <a:pt x="35528" y="82194"/>
                    <a:pt x="51565" y="99129"/>
                    <a:pt x="72108" y="107025"/>
                  </a:cubicBezTo>
                  <a:cubicBezTo>
                    <a:pt x="72963" y="110768"/>
                    <a:pt x="73901" y="114447"/>
                    <a:pt x="74954" y="118057"/>
                  </a:cubicBezTo>
                  <a:cubicBezTo>
                    <a:pt x="42928" y="108665"/>
                    <a:pt x="19630" y="79886"/>
                    <a:pt x="17525" y="45243"/>
                  </a:cubicBezTo>
                  <a:close/>
                  <a:moveTo>
                    <a:pt x="254236" y="45243"/>
                  </a:moveTo>
                  <a:lnTo>
                    <a:pt x="301564" y="45243"/>
                  </a:lnTo>
                  <a:cubicBezTo>
                    <a:pt x="299459" y="79886"/>
                    <a:pt x="276161" y="108666"/>
                    <a:pt x="244134" y="118057"/>
                  </a:cubicBezTo>
                  <a:cubicBezTo>
                    <a:pt x="245187" y="114447"/>
                    <a:pt x="246126" y="110768"/>
                    <a:pt x="246981" y="107025"/>
                  </a:cubicBezTo>
                  <a:cubicBezTo>
                    <a:pt x="267524" y="99131"/>
                    <a:pt x="283561" y="82194"/>
                    <a:pt x="289899" y="60907"/>
                  </a:cubicBezTo>
                  <a:cubicBezTo>
                    <a:pt x="290659" y="58389"/>
                    <a:pt x="289233" y="55731"/>
                    <a:pt x="286715" y="54972"/>
                  </a:cubicBezTo>
                  <a:cubicBezTo>
                    <a:pt x="286269" y="54837"/>
                    <a:pt x="285807" y="54769"/>
                    <a:pt x="285341" y="54768"/>
                  </a:cubicBezTo>
                  <a:lnTo>
                    <a:pt x="253827" y="54768"/>
                  </a:lnTo>
                  <a:cubicBezTo>
                    <a:pt x="254003" y="51580"/>
                    <a:pt x="254117" y="48414"/>
                    <a:pt x="254236" y="45243"/>
                  </a:cubicBezTo>
                  <a:close/>
                  <a:moveTo>
                    <a:pt x="41896" y="64293"/>
                  </a:moveTo>
                  <a:lnTo>
                    <a:pt x="65931" y="64293"/>
                  </a:lnTo>
                  <a:cubicBezTo>
                    <a:pt x="66735" y="74832"/>
                    <a:pt x="67954" y="85305"/>
                    <a:pt x="69745" y="95510"/>
                  </a:cubicBezTo>
                  <a:cubicBezTo>
                    <a:pt x="57168" y="88822"/>
                    <a:pt x="47631" y="77569"/>
                    <a:pt x="41896" y="64293"/>
                  </a:cubicBezTo>
                  <a:close/>
                  <a:moveTo>
                    <a:pt x="253157" y="64293"/>
                  </a:moveTo>
                  <a:lnTo>
                    <a:pt x="277193" y="64293"/>
                  </a:lnTo>
                  <a:cubicBezTo>
                    <a:pt x="271457" y="77569"/>
                    <a:pt x="261920" y="88822"/>
                    <a:pt x="249343" y="95510"/>
                  </a:cubicBezTo>
                  <a:cubicBezTo>
                    <a:pt x="251135" y="85305"/>
                    <a:pt x="252353" y="74832"/>
                    <a:pt x="253157" y="64293"/>
                  </a:cubicBezTo>
                  <a:close/>
                  <a:moveTo>
                    <a:pt x="223485" y="82301"/>
                  </a:moveTo>
                  <a:cubicBezTo>
                    <a:pt x="221222" y="82491"/>
                    <a:pt x="219408" y="84250"/>
                    <a:pt x="219150" y="86506"/>
                  </a:cubicBezTo>
                  <a:cubicBezTo>
                    <a:pt x="218547" y="91057"/>
                    <a:pt x="217816" y="95528"/>
                    <a:pt x="216917" y="99864"/>
                  </a:cubicBezTo>
                  <a:cubicBezTo>
                    <a:pt x="216285" y="102418"/>
                    <a:pt x="217841" y="105000"/>
                    <a:pt x="220395" y="105634"/>
                  </a:cubicBezTo>
                  <a:cubicBezTo>
                    <a:pt x="222948" y="106266"/>
                    <a:pt x="225531" y="104709"/>
                    <a:pt x="226164" y="102157"/>
                  </a:cubicBezTo>
                  <a:cubicBezTo>
                    <a:pt x="226193" y="102039"/>
                    <a:pt x="226218" y="101920"/>
                    <a:pt x="226238" y="101800"/>
                  </a:cubicBezTo>
                  <a:cubicBezTo>
                    <a:pt x="227191" y="97203"/>
                    <a:pt x="227971" y="92500"/>
                    <a:pt x="228600" y="87752"/>
                  </a:cubicBezTo>
                  <a:cubicBezTo>
                    <a:pt x="228981" y="85149"/>
                    <a:pt x="227179" y="82730"/>
                    <a:pt x="224576" y="82350"/>
                  </a:cubicBezTo>
                  <a:cubicBezTo>
                    <a:pt x="224375" y="82321"/>
                    <a:pt x="224172" y="82304"/>
                    <a:pt x="223968" y="82301"/>
                  </a:cubicBezTo>
                  <a:cubicBezTo>
                    <a:pt x="223807" y="82293"/>
                    <a:pt x="223645" y="82293"/>
                    <a:pt x="223484" y="82301"/>
                  </a:cubicBezTo>
                  <a:close/>
                  <a:moveTo>
                    <a:pt x="217104" y="112850"/>
                  </a:moveTo>
                  <a:cubicBezTo>
                    <a:pt x="216949" y="112841"/>
                    <a:pt x="216794" y="112841"/>
                    <a:pt x="216639" y="112850"/>
                  </a:cubicBezTo>
                  <a:cubicBezTo>
                    <a:pt x="214731" y="112997"/>
                    <a:pt x="213097" y="114272"/>
                    <a:pt x="212490" y="116087"/>
                  </a:cubicBezTo>
                  <a:cubicBezTo>
                    <a:pt x="207710" y="129757"/>
                    <a:pt x="200636" y="140833"/>
                    <a:pt x="190222" y="147842"/>
                  </a:cubicBezTo>
                  <a:cubicBezTo>
                    <a:pt x="188038" y="149311"/>
                    <a:pt x="187460" y="152273"/>
                    <a:pt x="188929" y="154455"/>
                  </a:cubicBezTo>
                  <a:cubicBezTo>
                    <a:pt x="190399" y="156638"/>
                    <a:pt x="193359" y="157217"/>
                    <a:pt x="195542" y="155748"/>
                  </a:cubicBezTo>
                  <a:cubicBezTo>
                    <a:pt x="208152" y="147263"/>
                    <a:pt x="216256" y="134160"/>
                    <a:pt x="221476" y="119231"/>
                  </a:cubicBezTo>
                  <a:cubicBezTo>
                    <a:pt x="222380" y="116761"/>
                    <a:pt x="221111" y="114025"/>
                    <a:pt x="218641" y="113120"/>
                  </a:cubicBezTo>
                  <a:cubicBezTo>
                    <a:pt x="218148" y="112940"/>
                    <a:pt x="217629" y="112843"/>
                    <a:pt x="217104" y="112831"/>
                  </a:cubicBezTo>
                  <a:close/>
                  <a:moveTo>
                    <a:pt x="150708" y="187728"/>
                  </a:moveTo>
                  <a:cubicBezTo>
                    <a:pt x="153575" y="187966"/>
                    <a:pt x="156504" y="188118"/>
                    <a:pt x="159544" y="188118"/>
                  </a:cubicBezTo>
                  <a:cubicBezTo>
                    <a:pt x="162585" y="188118"/>
                    <a:pt x="165513" y="187966"/>
                    <a:pt x="168381" y="187728"/>
                  </a:cubicBezTo>
                  <a:lnTo>
                    <a:pt x="168381" y="216693"/>
                  </a:lnTo>
                  <a:lnTo>
                    <a:pt x="150708" y="216693"/>
                  </a:lnTo>
                  <a:lnTo>
                    <a:pt x="150708" y="187728"/>
                  </a:lnTo>
                  <a:close/>
                  <a:moveTo>
                    <a:pt x="150019" y="226218"/>
                  </a:moveTo>
                  <a:lnTo>
                    <a:pt x="169069" y="226218"/>
                  </a:lnTo>
                  <a:cubicBezTo>
                    <a:pt x="174429" y="226218"/>
                    <a:pt x="178594" y="230385"/>
                    <a:pt x="178594" y="235743"/>
                  </a:cubicBezTo>
                  <a:lnTo>
                    <a:pt x="140494" y="235743"/>
                  </a:lnTo>
                  <a:cubicBezTo>
                    <a:pt x="140494" y="230385"/>
                    <a:pt x="144660" y="226218"/>
                    <a:pt x="150019" y="226218"/>
                  </a:cubicBezTo>
                  <a:close/>
                  <a:moveTo>
                    <a:pt x="135732" y="245268"/>
                  </a:moveTo>
                  <a:lnTo>
                    <a:pt x="183357" y="245268"/>
                  </a:lnTo>
                  <a:cubicBezTo>
                    <a:pt x="194758" y="245268"/>
                    <a:pt x="202795" y="253714"/>
                    <a:pt x="205216" y="264318"/>
                  </a:cubicBezTo>
                  <a:lnTo>
                    <a:pt x="113873" y="264318"/>
                  </a:lnTo>
                  <a:cubicBezTo>
                    <a:pt x="116294" y="253714"/>
                    <a:pt x="124331" y="245268"/>
                    <a:pt x="135732" y="245268"/>
                  </a:cubicBezTo>
                  <a:close/>
                  <a:moveTo>
                    <a:pt x="102394" y="273843"/>
                  </a:moveTo>
                  <a:lnTo>
                    <a:pt x="216694" y="273843"/>
                  </a:lnTo>
                  <a:cubicBezTo>
                    <a:pt x="222054" y="273843"/>
                    <a:pt x="226219" y="278010"/>
                    <a:pt x="226219" y="283368"/>
                  </a:cubicBezTo>
                  <a:lnTo>
                    <a:pt x="226219" y="302418"/>
                  </a:lnTo>
                  <a:lnTo>
                    <a:pt x="92869" y="302418"/>
                  </a:lnTo>
                  <a:lnTo>
                    <a:pt x="92869" y="283368"/>
                  </a:lnTo>
                  <a:cubicBezTo>
                    <a:pt x="92869" y="278010"/>
                    <a:pt x="97035" y="273843"/>
                    <a:pt x="102394" y="273843"/>
                  </a:cubicBezTo>
                  <a:close/>
                  <a:moveTo>
                    <a:pt x="106747" y="283368"/>
                  </a:moveTo>
                  <a:cubicBezTo>
                    <a:pt x="104117" y="283502"/>
                    <a:pt x="102093" y="285742"/>
                    <a:pt x="102227" y="288373"/>
                  </a:cubicBezTo>
                  <a:cubicBezTo>
                    <a:pt x="102360" y="291003"/>
                    <a:pt x="104601" y="293027"/>
                    <a:pt x="107231" y="292893"/>
                  </a:cubicBezTo>
                  <a:lnTo>
                    <a:pt x="212006" y="292893"/>
                  </a:lnTo>
                  <a:cubicBezTo>
                    <a:pt x="214637" y="292930"/>
                    <a:pt x="216799" y="290828"/>
                    <a:pt x="216836" y="288198"/>
                  </a:cubicBezTo>
                  <a:cubicBezTo>
                    <a:pt x="216873" y="285568"/>
                    <a:pt x="214771" y="283405"/>
                    <a:pt x="212141" y="283368"/>
                  </a:cubicBezTo>
                  <a:cubicBezTo>
                    <a:pt x="212096" y="283367"/>
                    <a:pt x="212051" y="283367"/>
                    <a:pt x="212006" y="283368"/>
                  </a:cubicBezTo>
                  <a:lnTo>
                    <a:pt x="107231" y="283368"/>
                  </a:lnTo>
                  <a:cubicBezTo>
                    <a:pt x="107070" y="283360"/>
                    <a:pt x="106909" y="283360"/>
                    <a:pt x="106747" y="283368"/>
                  </a:cubicBez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图形 19">
              <a:extLst>
                <a:ext uri="{FF2B5EF4-FFF2-40B4-BE49-F238E27FC236}">
                  <a16:creationId xmlns:a16="http://schemas.microsoft.com/office/drawing/2014/main" id="{12921BBA-E607-42B5-98E5-1AF2437F5924}"/>
                </a:ext>
              </a:extLst>
            </p:cNvPr>
            <p:cNvSpPr/>
            <p:nvPr/>
          </p:nvSpPr>
          <p:spPr>
            <a:xfrm>
              <a:off x="4152078" y="2949801"/>
              <a:ext cx="589847" cy="842639"/>
            </a:xfrm>
            <a:custGeom>
              <a:avLst/>
              <a:gdLst>
                <a:gd name="connsiteX0" fmla="*/ 56890 w 200025"/>
                <a:gd name="connsiteY0" fmla="*/ 7144 h 285750"/>
                <a:gd name="connsiteX1" fmla="*/ 37840 w 200025"/>
                <a:gd name="connsiteY1" fmla="*/ 26194 h 285750"/>
                <a:gd name="connsiteX2" fmla="*/ 56890 w 200025"/>
                <a:gd name="connsiteY2" fmla="*/ 45244 h 285750"/>
                <a:gd name="connsiteX3" fmla="*/ 75940 w 200025"/>
                <a:gd name="connsiteY3" fmla="*/ 26194 h 285750"/>
                <a:gd name="connsiteX4" fmla="*/ 56890 w 200025"/>
                <a:gd name="connsiteY4" fmla="*/ 7144 h 285750"/>
                <a:gd name="connsiteX5" fmla="*/ 56890 w 200025"/>
                <a:gd name="connsiteY5" fmla="*/ 16669 h 285750"/>
                <a:gd name="connsiteX6" fmla="*/ 66415 w 200025"/>
                <a:gd name="connsiteY6" fmla="*/ 26194 h 285750"/>
                <a:gd name="connsiteX7" fmla="*/ 56890 w 200025"/>
                <a:gd name="connsiteY7" fmla="*/ 35719 h 285750"/>
                <a:gd name="connsiteX8" fmla="*/ 47365 w 200025"/>
                <a:gd name="connsiteY8" fmla="*/ 26194 h 285750"/>
                <a:gd name="connsiteX9" fmla="*/ 56890 w 200025"/>
                <a:gd name="connsiteY9" fmla="*/ 16669 h 285750"/>
                <a:gd name="connsiteX10" fmla="*/ 128327 w 200025"/>
                <a:gd name="connsiteY10" fmla="*/ 30956 h 285750"/>
                <a:gd name="connsiteX11" fmla="*/ 114040 w 200025"/>
                <a:gd name="connsiteY11" fmla="*/ 45244 h 285750"/>
                <a:gd name="connsiteX12" fmla="*/ 128327 w 200025"/>
                <a:gd name="connsiteY12" fmla="*/ 59531 h 285750"/>
                <a:gd name="connsiteX13" fmla="*/ 142615 w 200025"/>
                <a:gd name="connsiteY13" fmla="*/ 45244 h 285750"/>
                <a:gd name="connsiteX14" fmla="*/ 128327 w 200025"/>
                <a:gd name="connsiteY14" fmla="*/ 30956 h 285750"/>
                <a:gd name="connsiteX15" fmla="*/ 128327 w 200025"/>
                <a:gd name="connsiteY15" fmla="*/ 40481 h 285750"/>
                <a:gd name="connsiteX16" fmla="*/ 133090 w 200025"/>
                <a:gd name="connsiteY16" fmla="*/ 45244 h 285750"/>
                <a:gd name="connsiteX17" fmla="*/ 128327 w 200025"/>
                <a:gd name="connsiteY17" fmla="*/ 50006 h 285750"/>
                <a:gd name="connsiteX18" fmla="*/ 123565 w 200025"/>
                <a:gd name="connsiteY18" fmla="*/ 45244 h 285750"/>
                <a:gd name="connsiteX19" fmla="*/ 128327 w 200025"/>
                <a:gd name="connsiteY19" fmla="*/ 40481 h 285750"/>
                <a:gd name="connsiteX20" fmla="*/ 71159 w 200025"/>
                <a:gd name="connsiteY20" fmla="*/ 64294 h 285750"/>
                <a:gd name="connsiteX21" fmla="*/ 56871 w 200025"/>
                <a:gd name="connsiteY21" fmla="*/ 78581 h 285750"/>
                <a:gd name="connsiteX22" fmla="*/ 71159 w 200025"/>
                <a:gd name="connsiteY22" fmla="*/ 92869 h 285750"/>
                <a:gd name="connsiteX23" fmla="*/ 75921 w 200025"/>
                <a:gd name="connsiteY23" fmla="*/ 92869 h 285750"/>
                <a:gd name="connsiteX24" fmla="*/ 75921 w 200025"/>
                <a:gd name="connsiteY24" fmla="*/ 106747 h 285750"/>
                <a:gd name="connsiteX25" fmla="*/ 75921 w 200025"/>
                <a:gd name="connsiteY25" fmla="*/ 107452 h 285750"/>
                <a:gd name="connsiteX26" fmla="*/ 75921 w 200025"/>
                <a:gd name="connsiteY26" fmla="*/ 144843 h 285750"/>
                <a:gd name="connsiteX27" fmla="*/ 75921 w 200025"/>
                <a:gd name="connsiteY27" fmla="*/ 145549 h 285750"/>
                <a:gd name="connsiteX28" fmla="*/ 75921 w 200025"/>
                <a:gd name="connsiteY28" fmla="*/ 150441 h 285750"/>
                <a:gd name="connsiteX29" fmla="*/ 11460 w 200025"/>
                <a:gd name="connsiteY29" fmla="*/ 245784 h 285750"/>
                <a:gd name="connsiteX30" fmla="*/ 7144 w 200025"/>
                <a:gd name="connsiteY30" fmla="*/ 259538 h 285750"/>
                <a:gd name="connsiteX31" fmla="*/ 12055 w 200025"/>
                <a:gd name="connsiteY31" fmla="*/ 273844 h 285750"/>
                <a:gd name="connsiteX32" fmla="*/ 31124 w 200025"/>
                <a:gd name="connsiteY32" fmla="*/ 283369 h 285750"/>
                <a:gd name="connsiteX33" fmla="*/ 178278 w 200025"/>
                <a:gd name="connsiteY33" fmla="*/ 283369 h 285750"/>
                <a:gd name="connsiteX34" fmla="*/ 196955 w 200025"/>
                <a:gd name="connsiteY34" fmla="*/ 273844 h 285750"/>
                <a:gd name="connsiteX35" fmla="*/ 201885 w 200025"/>
                <a:gd name="connsiteY35" fmla="*/ 259538 h 285750"/>
                <a:gd name="connsiteX36" fmla="*/ 197551 w 200025"/>
                <a:gd name="connsiteY36" fmla="*/ 245790 h 285750"/>
                <a:gd name="connsiteX37" fmla="*/ 133071 w 200025"/>
                <a:gd name="connsiteY37" fmla="*/ 150318 h 285750"/>
                <a:gd name="connsiteX38" fmla="*/ 133071 w 200025"/>
                <a:gd name="connsiteY38" fmla="*/ 92869 h 285750"/>
                <a:gd name="connsiteX39" fmla="*/ 137834 w 200025"/>
                <a:gd name="connsiteY39" fmla="*/ 92869 h 285750"/>
                <a:gd name="connsiteX40" fmla="*/ 152121 w 200025"/>
                <a:gd name="connsiteY40" fmla="*/ 78581 h 285750"/>
                <a:gd name="connsiteX41" fmla="*/ 137834 w 200025"/>
                <a:gd name="connsiteY41" fmla="*/ 64294 h 285750"/>
                <a:gd name="connsiteX42" fmla="*/ 71159 w 200025"/>
                <a:gd name="connsiteY42" fmla="*/ 64294 h 285750"/>
                <a:gd name="connsiteX43" fmla="*/ 71139 w 200025"/>
                <a:gd name="connsiteY43" fmla="*/ 73819 h 285750"/>
                <a:gd name="connsiteX44" fmla="*/ 71159 w 200025"/>
                <a:gd name="connsiteY44" fmla="*/ 73819 h 285750"/>
                <a:gd name="connsiteX45" fmla="*/ 137834 w 200025"/>
                <a:gd name="connsiteY45" fmla="*/ 73819 h 285750"/>
                <a:gd name="connsiteX46" fmla="*/ 142596 w 200025"/>
                <a:gd name="connsiteY46" fmla="*/ 78581 h 285750"/>
                <a:gd name="connsiteX47" fmla="*/ 137834 w 200025"/>
                <a:gd name="connsiteY47" fmla="*/ 83344 h 285750"/>
                <a:gd name="connsiteX48" fmla="*/ 128643 w 200025"/>
                <a:gd name="connsiteY48" fmla="*/ 83344 h 285750"/>
                <a:gd name="connsiteX49" fmla="*/ 128290 w 200025"/>
                <a:gd name="connsiteY49" fmla="*/ 83344 h 285750"/>
                <a:gd name="connsiteX50" fmla="*/ 80665 w 200025"/>
                <a:gd name="connsiteY50" fmla="*/ 83344 h 285750"/>
                <a:gd name="connsiteX51" fmla="*/ 71140 w 200025"/>
                <a:gd name="connsiteY51" fmla="*/ 83344 h 285750"/>
                <a:gd name="connsiteX52" fmla="*/ 66377 w 200025"/>
                <a:gd name="connsiteY52" fmla="*/ 78581 h 285750"/>
                <a:gd name="connsiteX53" fmla="*/ 71140 w 200025"/>
                <a:gd name="connsiteY53" fmla="*/ 73819 h 285750"/>
                <a:gd name="connsiteX54" fmla="*/ 85446 w 200025"/>
                <a:gd name="connsiteY54" fmla="*/ 92869 h 285750"/>
                <a:gd name="connsiteX55" fmla="*/ 123546 w 200025"/>
                <a:gd name="connsiteY55" fmla="*/ 92869 h 285750"/>
                <a:gd name="connsiteX56" fmla="*/ 123546 w 200025"/>
                <a:gd name="connsiteY56" fmla="*/ 151805 h 285750"/>
                <a:gd name="connsiteX57" fmla="*/ 124346 w 200025"/>
                <a:gd name="connsiteY57" fmla="*/ 154465 h 285750"/>
                <a:gd name="connsiteX58" fmla="*/ 166390 w 200025"/>
                <a:gd name="connsiteY58" fmla="*/ 216694 h 285750"/>
                <a:gd name="connsiteX59" fmla="*/ 110226 w 200025"/>
                <a:gd name="connsiteY59" fmla="*/ 216694 h 285750"/>
                <a:gd name="connsiteX60" fmla="*/ 105396 w 200025"/>
                <a:gd name="connsiteY60" fmla="*/ 221389 h 285750"/>
                <a:gd name="connsiteX61" fmla="*/ 110091 w 200025"/>
                <a:gd name="connsiteY61" fmla="*/ 226219 h 285750"/>
                <a:gd name="connsiteX62" fmla="*/ 110226 w 200025"/>
                <a:gd name="connsiteY62" fmla="*/ 226219 h 285750"/>
                <a:gd name="connsiteX63" fmla="*/ 171190 w 200025"/>
                <a:gd name="connsiteY63" fmla="*/ 226219 h 285750"/>
                <a:gd name="connsiteX64" fmla="*/ 172678 w 200025"/>
                <a:gd name="connsiteY64" fmla="*/ 226000 h 285750"/>
                <a:gd name="connsiteX65" fmla="*/ 188547 w 200025"/>
                <a:gd name="connsiteY65" fmla="*/ 249496 h 285750"/>
                <a:gd name="connsiteX66" fmla="*/ 189719 w 200025"/>
                <a:gd name="connsiteY66" fmla="*/ 251337 h 285750"/>
                <a:gd name="connsiteX67" fmla="*/ 192360 w 200025"/>
                <a:gd name="connsiteY67" fmla="*/ 259560 h 285750"/>
                <a:gd name="connsiteX68" fmla="*/ 178073 w 200025"/>
                <a:gd name="connsiteY68" fmla="*/ 273847 h 285750"/>
                <a:gd name="connsiteX69" fmla="*/ 30975 w 200025"/>
                <a:gd name="connsiteY69" fmla="*/ 273847 h 285750"/>
                <a:gd name="connsiteX70" fmla="*/ 16687 w 200025"/>
                <a:gd name="connsiteY70" fmla="*/ 259560 h 285750"/>
                <a:gd name="connsiteX71" fmla="*/ 19329 w 200025"/>
                <a:gd name="connsiteY71" fmla="*/ 251337 h 285750"/>
                <a:gd name="connsiteX72" fmla="*/ 20482 w 200025"/>
                <a:gd name="connsiteY72" fmla="*/ 249496 h 285750"/>
                <a:gd name="connsiteX73" fmla="*/ 36202 w 200025"/>
                <a:gd name="connsiteY73" fmla="*/ 226222 h 285750"/>
                <a:gd name="connsiteX74" fmla="*/ 56890 w 200025"/>
                <a:gd name="connsiteY74" fmla="*/ 226222 h 285750"/>
                <a:gd name="connsiteX75" fmla="*/ 61719 w 200025"/>
                <a:gd name="connsiteY75" fmla="*/ 221527 h 285750"/>
                <a:gd name="connsiteX76" fmla="*/ 57024 w 200025"/>
                <a:gd name="connsiteY76" fmla="*/ 216697 h 285750"/>
                <a:gd name="connsiteX77" fmla="*/ 56890 w 200025"/>
                <a:gd name="connsiteY77" fmla="*/ 216697 h 285750"/>
                <a:gd name="connsiteX78" fmla="*/ 42639 w 200025"/>
                <a:gd name="connsiteY78" fmla="*/ 216697 h 285750"/>
                <a:gd name="connsiteX79" fmla="*/ 84627 w 200025"/>
                <a:gd name="connsiteY79" fmla="*/ 154580 h 285750"/>
                <a:gd name="connsiteX80" fmla="*/ 85446 w 200025"/>
                <a:gd name="connsiteY80" fmla="*/ 151920 h 285750"/>
                <a:gd name="connsiteX81" fmla="*/ 85446 w 200025"/>
                <a:gd name="connsiteY81" fmla="*/ 150022 h 285750"/>
                <a:gd name="connsiteX82" fmla="*/ 109202 w 200025"/>
                <a:gd name="connsiteY82" fmla="*/ 150022 h 285750"/>
                <a:gd name="connsiteX83" fmla="*/ 109202 w 200025"/>
                <a:gd name="connsiteY83" fmla="*/ 140497 h 285750"/>
                <a:gd name="connsiteX84" fmla="*/ 85446 w 200025"/>
                <a:gd name="connsiteY84" fmla="*/ 140497 h 285750"/>
                <a:gd name="connsiteX85" fmla="*/ 85446 w 200025"/>
                <a:gd name="connsiteY85" fmla="*/ 130972 h 285750"/>
                <a:gd name="connsiteX86" fmla="*/ 102747 w 200025"/>
                <a:gd name="connsiteY86" fmla="*/ 130972 h 285750"/>
                <a:gd name="connsiteX87" fmla="*/ 102747 w 200025"/>
                <a:gd name="connsiteY87" fmla="*/ 121447 h 285750"/>
                <a:gd name="connsiteX88" fmla="*/ 85446 w 200025"/>
                <a:gd name="connsiteY88" fmla="*/ 121447 h 285750"/>
                <a:gd name="connsiteX89" fmla="*/ 85446 w 200025"/>
                <a:gd name="connsiteY89" fmla="*/ 111922 h 285750"/>
                <a:gd name="connsiteX90" fmla="*/ 109202 w 200025"/>
                <a:gd name="connsiteY90" fmla="*/ 111922 h 285750"/>
                <a:gd name="connsiteX91" fmla="*/ 109202 w 200025"/>
                <a:gd name="connsiteY91" fmla="*/ 102397 h 285750"/>
                <a:gd name="connsiteX92" fmla="*/ 85446 w 200025"/>
                <a:gd name="connsiteY92" fmla="*/ 102397 h 285750"/>
                <a:gd name="connsiteX93" fmla="*/ 85446 w 200025"/>
                <a:gd name="connsiteY93" fmla="*/ 92872 h 285750"/>
                <a:gd name="connsiteX94" fmla="*/ 109277 w 200025"/>
                <a:gd name="connsiteY94" fmla="*/ 178594 h 285750"/>
                <a:gd name="connsiteX95" fmla="*/ 94989 w 200025"/>
                <a:gd name="connsiteY95" fmla="*/ 192881 h 285750"/>
                <a:gd name="connsiteX96" fmla="*/ 109277 w 200025"/>
                <a:gd name="connsiteY96" fmla="*/ 207169 h 285750"/>
                <a:gd name="connsiteX97" fmla="*/ 123564 w 200025"/>
                <a:gd name="connsiteY97" fmla="*/ 192881 h 285750"/>
                <a:gd name="connsiteX98" fmla="*/ 109277 w 200025"/>
                <a:gd name="connsiteY98" fmla="*/ 178594 h 285750"/>
                <a:gd name="connsiteX99" fmla="*/ 109277 w 200025"/>
                <a:gd name="connsiteY99" fmla="*/ 188119 h 285750"/>
                <a:gd name="connsiteX100" fmla="*/ 114039 w 200025"/>
                <a:gd name="connsiteY100" fmla="*/ 192881 h 285750"/>
                <a:gd name="connsiteX101" fmla="*/ 109277 w 200025"/>
                <a:gd name="connsiteY101" fmla="*/ 197644 h 285750"/>
                <a:gd name="connsiteX102" fmla="*/ 104514 w 200025"/>
                <a:gd name="connsiteY102" fmla="*/ 192881 h 285750"/>
                <a:gd name="connsiteX103" fmla="*/ 109277 w 200025"/>
                <a:gd name="connsiteY103" fmla="*/ 188119 h 285750"/>
                <a:gd name="connsiteX104" fmla="*/ 85464 w 200025"/>
                <a:gd name="connsiteY104" fmla="*/ 216694 h 285750"/>
                <a:gd name="connsiteX105" fmla="*/ 66414 w 200025"/>
                <a:gd name="connsiteY105" fmla="*/ 235744 h 285750"/>
                <a:gd name="connsiteX106" fmla="*/ 85464 w 200025"/>
                <a:gd name="connsiteY106" fmla="*/ 254794 h 285750"/>
                <a:gd name="connsiteX107" fmla="*/ 104514 w 200025"/>
                <a:gd name="connsiteY107" fmla="*/ 235744 h 285750"/>
                <a:gd name="connsiteX108" fmla="*/ 85464 w 200025"/>
                <a:gd name="connsiteY108" fmla="*/ 216694 h 285750"/>
                <a:gd name="connsiteX109" fmla="*/ 85464 w 200025"/>
                <a:gd name="connsiteY109" fmla="*/ 226219 h 285750"/>
                <a:gd name="connsiteX110" fmla="*/ 94989 w 200025"/>
                <a:gd name="connsiteY110" fmla="*/ 235744 h 285750"/>
                <a:gd name="connsiteX111" fmla="*/ 85464 w 200025"/>
                <a:gd name="connsiteY111" fmla="*/ 245269 h 285750"/>
                <a:gd name="connsiteX112" fmla="*/ 75939 w 200025"/>
                <a:gd name="connsiteY112" fmla="*/ 235744 h 285750"/>
                <a:gd name="connsiteX113" fmla="*/ 85464 w 200025"/>
                <a:gd name="connsiteY113" fmla="*/ 226219 h 285750"/>
                <a:gd name="connsiteX114" fmla="*/ 156902 w 200025"/>
                <a:gd name="connsiteY114" fmla="*/ 235744 h 285750"/>
                <a:gd name="connsiteX115" fmla="*/ 142614 w 200025"/>
                <a:gd name="connsiteY115" fmla="*/ 250031 h 285750"/>
                <a:gd name="connsiteX116" fmla="*/ 156902 w 200025"/>
                <a:gd name="connsiteY116" fmla="*/ 264319 h 285750"/>
                <a:gd name="connsiteX117" fmla="*/ 171189 w 200025"/>
                <a:gd name="connsiteY117" fmla="*/ 250031 h 285750"/>
                <a:gd name="connsiteX118" fmla="*/ 156902 w 200025"/>
                <a:gd name="connsiteY118" fmla="*/ 235744 h 285750"/>
                <a:gd name="connsiteX119" fmla="*/ 156902 w 200025"/>
                <a:gd name="connsiteY119" fmla="*/ 245269 h 285750"/>
                <a:gd name="connsiteX120" fmla="*/ 161664 w 200025"/>
                <a:gd name="connsiteY120" fmla="*/ 250031 h 285750"/>
                <a:gd name="connsiteX121" fmla="*/ 156902 w 200025"/>
                <a:gd name="connsiteY121" fmla="*/ 254794 h 285750"/>
                <a:gd name="connsiteX122" fmla="*/ 152139 w 200025"/>
                <a:gd name="connsiteY122" fmla="*/ 250031 h 285750"/>
                <a:gd name="connsiteX123" fmla="*/ 156902 w 200025"/>
                <a:gd name="connsiteY123" fmla="*/ 245269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200025" h="285750">
                  <a:moveTo>
                    <a:pt x="56890" y="7144"/>
                  </a:moveTo>
                  <a:cubicBezTo>
                    <a:pt x="46425" y="7144"/>
                    <a:pt x="37839" y="15730"/>
                    <a:pt x="37840" y="26194"/>
                  </a:cubicBezTo>
                  <a:cubicBezTo>
                    <a:pt x="37839" y="36659"/>
                    <a:pt x="46425" y="45244"/>
                    <a:pt x="56890" y="45244"/>
                  </a:cubicBezTo>
                  <a:cubicBezTo>
                    <a:pt x="67354" y="45244"/>
                    <a:pt x="75940" y="36659"/>
                    <a:pt x="75940" y="26194"/>
                  </a:cubicBezTo>
                  <a:cubicBezTo>
                    <a:pt x="75940" y="15730"/>
                    <a:pt x="67354" y="7144"/>
                    <a:pt x="56890" y="7144"/>
                  </a:cubicBezTo>
                  <a:close/>
                  <a:moveTo>
                    <a:pt x="56890" y="16669"/>
                  </a:moveTo>
                  <a:cubicBezTo>
                    <a:pt x="62206" y="16669"/>
                    <a:pt x="66415" y="20877"/>
                    <a:pt x="66415" y="26194"/>
                  </a:cubicBezTo>
                  <a:cubicBezTo>
                    <a:pt x="66415" y="31511"/>
                    <a:pt x="62206" y="35719"/>
                    <a:pt x="56890" y="35719"/>
                  </a:cubicBezTo>
                  <a:cubicBezTo>
                    <a:pt x="51573" y="35719"/>
                    <a:pt x="47365" y="31511"/>
                    <a:pt x="47365" y="26194"/>
                  </a:cubicBezTo>
                  <a:cubicBezTo>
                    <a:pt x="47365" y="20877"/>
                    <a:pt x="51573" y="16669"/>
                    <a:pt x="56890" y="16669"/>
                  </a:cubicBezTo>
                  <a:close/>
                  <a:moveTo>
                    <a:pt x="128327" y="30956"/>
                  </a:moveTo>
                  <a:cubicBezTo>
                    <a:pt x="120493" y="30956"/>
                    <a:pt x="114039" y="37409"/>
                    <a:pt x="114040" y="45244"/>
                  </a:cubicBezTo>
                  <a:cubicBezTo>
                    <a:pt x="114039" y="53078"/>
                    <a:pt x="120493" y="59531"/>
                    <a:pt x="128327" y="59531"/>
                  </a:cubicBezTo>
                  <a:cubicBezTo>
                    <a:pt x="136161" y="59531"/>
                    <a:pt x="142615" y="53078"/>
                    <a:pt x="142615" y="45244"/>
                  </a:cubicBezTo>
                  <a:cubicBezTo>
                    <a:pt x="142615" y="37409"/>
                    <a:pt x="136161" y="30956"/>
                    <a:pt x="128327" y="30956"/>
                  </a:cubicBezTo>
                  <a:close/>
                  <a:moveTo>
                    <a:pt x="128327" y="40481"/>
                  </a:moveTo>
                  <a:cubicBezTo>
                    <a:pt x="131014" y="40481"/>
                    <a:pt x="133090" y="42558"/>
                    <a:pt x="133090" y="45244"/>
                  </a:cubicBezTo>
                  <a:cubicBezTo>
                    <a:pt x="133090" y="47931"/>
                    <a:pt x="131014" y="50006"/>
                    <a:pt x="128327" y="50006"/>
                  </a:cubicBezTo>
                  <a:cubicBezTo>
                    <a:pt x="125640" y="50006"/>
                    <a:pt x="123565" y="47931"/>
                    <a:pt x="123565" y="45244"/>
                  </a:cubicBezTo>
                  <a:cubicBezTo>
                    <a:pt x="123565" y="42558"/>
                    <a:pt x="125640" y="40481"/>
                    <a:pt x="128327" y="40481"/>
                  </a:cubicBezTo>
                  <a:close/>
                  <a:moveTo>
                    <a:pt x="71159" y="64294"/>
                  </a:moveTo>
                  <a:cubicBezTo>
                    <a:pt x="63326" y="64294"/>
                    <a:pt x="56871" y="70749"/>
                    <a:pt x="56871" y="78581"/>
                  </a:cubicBezTo>
                  <a:cubicBezTo>
                    <a:pt x="56871" y="86414"/>
                    <a:pt x="63326" y="92869"/>
                    <a:pt x="71159" y="92869"/>
                  </a:cubicBezTo>
                  <a:lnTo>
                    <a:pt x="75921" y="92869"/>
                  </a:lnTo>
                  <a:lnTo>
                    <a:pt x="75921" y="106747"/>
                  </a:lnTo>
                  <a:cubicBezTo>
                    <a:pt x="75902" y="106985"/>
                    <a:pt x="75902" y="107213"/>
                    <a:pt x="75921" y="107452"/>
                  </a:cubicBezTo>
                  <a:lnTo>
                    <a:pt x="75921" y="144843"/>
                  </a:lnTo>
                  <a:cubicBezTo>
                    <a:pt x="75902" y="145082"/>
                    <a:pt x="75902" y="145311"/>
                    <a:pt x="75921" y="145549"/>
                  </a:cubicBezTo>
                  <a:lnTo>
                    <a:pt x="75921" y="150441"/>
                  </a:lnTo>
                  <a:lnTo>
                    <a:pt x="11460" y="245784"/>
                  </a:lnTo>
                  <a:cubicBezTo>
                    <a:pt x="9173" y="249750"/>
                    <a:pt x="7144" y="255483"/>
                    <a:pt x="7144" y="259538"/>
                  </a:cubicBezTo>
                  <a:cubicBezTo>
                    <a:pt x="7144" y="264916"/>
                    <a:pt x="9017" y="269845"/>
                    <a:pt x="12055" y="273844"/>
                  </a:cubicBezTo>
                  <a:cubicBezTo>
                    <a:pt x="16686" y="279503"/>
                    <a:pt x="23453" y="283369"/>
                    <a:pt x="31124" y="283369"/>
                  </a:cubicBezTo>
                  <a:lnTo>
                    <a:pt x="178278" y="283369"/>
                  </a:lnTo>
                  <a:cubicBezTo>
                    <a:pt x="187180" y="283369"/>
                    <a:pt x="193882" y="277499"/>
                    <a:pt x="196955" y="273844"/>
                  </a:cubicBezTo>
                  <a:cubicBezTo>
                    <a:pt x="199994" y="269845"/>
                    <a:pt x="201885" y="264915"/>
                    <a:pt x="201885" y="259538"/>
                  </a:cubicBezTo>
                  <a:cubicBezTo>
                    <a:pt x="201885" y="254512"/>
                    <a:pt x="199775" y="249642"/>
                    <a:pt x="197551" y="245790"/>
                  </a:cubicBezTo>
                  <a:lnTo>
                    <a:pt x="133071" y="150318"/>
                  </a:lnTo>
                  <a:lnTo>
                    <a:pt x="133071" y="92869"/>
                  </a:lnTo>
                  <a:lnTo>
                    <a:pt x="137834" y="92869"/>
                  </a:lnTo>
                  <a:cubicBezTo>
                    <a:pt x="145666" y="92869"/>
                    <a:pt x="152121" y="86414"/>
                    <a:pt x="152121" y="78581"/>
                  </a:cubicBezTo>
                  <a:cubicBezTo>
                    <a:pt x="152121" y="70749"/>
                    <a:pt x="145666" y="64294"/>
                    <a:pt x="137834" y="64294"/>
                  </a:cubicBezTo>
                  <a:lnTo>
                    <a:pt x="71159" y="64294"/>
                  </a:lnTo>
                  <a:close/>
                  <a:moveTo>
                    <a:pt x="71139" y="73819"/>
                  </a:moveTo>
                  <a:lnTo>
                    <a:pt x="71159" y="73819"/>
                  </a:lnTo>
                  <a:lnTo>
                    <a:pt x="137834" y="73819"/>
                  </a:lnTo>
                  <a:cubicBezTo>
                    <a:pt x="140554" y="73819"/>
                    <a:pt x="142596" y="75862"/>
                    <a:pt x="142596" y="78581"/>
                  </a:cubicBezTo>
                  <a:cubicBezTo>
                    <a:pt x="142596" y="81302"/>
                    <a:pt x="140554" y="83344"/>
                    <a:pt x="137834" y="83344"/>
                  </a:cubicBezTo>
                  <a:lnTo>
                    <a:pt x="128643" y="83344"/>
                  </a:lnTo>
                  <a:lnTo>
                    <a:pt x="128290" y="83344"/>
                  </a:lnTo>
                  <a:lnTo>
                    <a:pt x="80665" y="83344"/>
                  </a:lnTo>
                  <a:lnTo>
                    <a:pt x="71140" y="83344"/>
                  </a:lnTo>
                  <a:cubicBezTo>
                    <a:pt x="68419" y="83344"/>
                    <a:pt x="66377" y="81302"/>
                    <a:pt x="66377" y="78581"/>
                  </a:cubicBezTo>
                  <a:cubicBezTo>
                    <a:pt x="66377" y="75862"/>
                    <a:pt x="68419" y="73819"/>
                    <a:pt x="71140" y="73819"/>
                  </a:cubicBezTo>
                  <a:close/>
                  <a:moveTo>
                    <a:pt x="85446" y="92869"/>
                  </a:moveTo>
                  <a:lnTo>
                    <a:pt x="123546" y="92869"/>
                  </a:lnTo>
                  <a:lnTo>
                    <a:pt x="123546" y="151805"/>
                  </a:lnTo>
                  <a:cubicBezTo>
                    <a:pt x="123548" y="152757"/>
                    <a:pt x="123814" y="153679"/>
                    <a:pt x="124346" y="154465"/>
                  </a:cubicBezTo>
                  <a:lnTo>
                    <a:pt x="166390" y="216694"/>
                  </a:lnTo>
                  <a:lnTo>
                    <a:pt x="110226" y="216694"/>
                  </a:lnTo>
                  <a:cubicBezTo>
                    <a:pt x="107596" y="216657"/>
                    <a:pt x="105433" y="218759"/>
                    <a:pt x="105396" y="221389"/>
                  </a:cubicBezTo>
                  <a:cubicBezTo>
                    <a:pt x="105359" y="224019"/>
                    <a:pt x="107461" y="226182"/>
                    <a:pt x="110091" y="226219"/>
                  </a:cubicBezTo>
                  <a:cubicBezTo>
                    <a:pt x="110136" y="226220"/>
                    <a:pt x="110181" y="226220"/>
                    <a:pt x="110226" y="226219"/>
                  </a:cubicBezTo>
                  <a:lnTo>
                    <a:pt x="171190" y="226219"/>
                  </a:lnTo>
                  <a:cubicBezTo>
                    <a:pt x="171694" y="226225"/>
                    <a:pt x="172197" y="226151"/>
                    <a:pt x="172678" y="226000"/>
                  </a:cubicBezTo>
                  <a:lnTo>
                    <a:pt x="188547" y="249496"/>
                  </a:lnTo>
                  <a:lnTo>
                    <a:pt x="189719" y="251337"/>
                  </a:lnTo>
                  <a:cubicBezTo>
                    <a:pt x="191383" y="253690"/>
                    <a:pt x="192360" y="256489"/>
                    <a:pt x="192360" y="259560"/>
                  </a:cubicBezTo>
                  <a:cubicBezTo>
                    <a:pt x="192360" y="267507"/>
                    <a:pt x="186020" y="273847"/>
                    <a:pt x="178073" y="273847"/>
                  </a:cubicBezTo>
                  <a:lnTo>
                    <a:pt x="30975" y="273847"/>
                  </a:lnTo>
                  <a:cubicBezTo>
                    <a:pt x="23028" y="273847"/>
                    <a:pt x="16687" y="267507"/>
                    <a:pt x="16687" y="259560"/>
                  </a:cubicBezTo>
                  <a:cubicBezTo>
                    <a:pt x="16687" y="256490"/>
                    <a:pt x="17665" y="253687"/>
                    <a:pt x="19329" y="251337"/>
                  </a:cubicBezTo>
                  <a:lnTo>
                    <a:pt x="20482" y="249496"/>
                  </a:lnTo>
                  <a:lnTo>
                    <a:pt x="36202" y="226222"/>
                  </a:lnTo>
                  <a:lnTo>
                    <a:pt x="56890" y="226222"/>
                  </a:lnTo>
                  <a:cubicBezTo>
                    <a:pt x="59520" y="226259"/>
                    <a:pt x="61682" y="224157"/>
                    <a:pt x="61719" y="221527"/>
                  </a:cubicBezTo>
                  <a:cubicBezTo>
                    <a:pt x="61757" y="218897"/>
                    <a:pt x="59655" y="216734"/>
                    <a:pt x="57024" y="216697"/>
                  </a:cubicBezTo>
                  <a:cubicBezTo>
                    <a:pt x="56979" y="216696"/>
                    <a:pt x="56934" y="216696"/>
                    <a:pt x="56890" y="216697"/>
                  </a:cubicBezTo>
                  <a:lnTo>
                    <a:pt x="42639" y="216697"/>
                  </a:lnTo>
                  <a:lnTo>
                    <a:pt x="84627" y="154580"/>
                  </a:lnTo>
                  <a:cubicBezTo>
                    <a:pt x="85159" y="153789"/>
                    <a:pt x="85444" y="152869"/>
                    <a:pt x="85446" y="151920"/>
                  </a:cubicBezTo>
                  <a:lnTo>
                    <a:pt x="85446" y="150022"/>
                  </a:lnTo>
                  <a:lnTo>
                    <a:pt x="109202" y="150022"/>
                  </a:lnTo>
                  <a:cubicBezTo>
                    <a:pt x="115643" y="150118"/>
                    <a:pt x="115643" y="140407"/>
                    <a:pt x="109202" y="140497"/>
                  </a:cubicBezTo>
                  <a:lnTo>
                    <a:pt x="85446" y="140497"/>
                  </a:lnTo>
                  <a:lnTo>
                    <a:pt x="85446" y="130972"/>
                  </a:lnTo>
                  <a:lnTo>
                    <a:pt x="102747" y="130972"/>
                  </a:lnTo>
                  <a:cubicBezTo>
                    <a:pt x="109187" y="131068"/>
                    <a:pt x="109187" y="121358"/>
                    <a:pt x="102747" y="121447"/>
                  </a:cubicBezTo>
                  <a:lnTo>
                    <a:pt x="85446" y="121447"/>
                  </a:lnTo>
                  <a:lnTo>
                    <a:pt x="85446" y="111922"/>
                  </a:lnTo>
                  <a:lnTo>
                    <a:pt x="109202" y="111922"/>
                  </a:lnTo>
                  <a:cubicBezTo>
                    <a:pt x="115643" y="112018"/>
                    <a:pt x="115643" y="102307"/>
                    <a:pt x="109202" y="102397"/>
                  </a:cubicBezTo>
                  <a:lnTo>
                    <a:pt x="85446" y="102397"/>
                  </a:lnTo>
                  <a:lnTo>
                    <a:pt x="85446" y="92872"/>
                  </a:lnTo>
                  <a:close/>
                  <a:moveTo>
                    <a:pt x="109277" y="178594"/>
                  </a:moveTo>
                  <a:cubicBezTo>
                    <a:pt x="101442" y="178594"/>
                    <a:pt x="94989" y="185047"/>
                    <a:pt x="94989" y="192881"/>
                  </a:cubicBezTo>
                  <a:cubicBezTo>
                    <a:pt x="94989" y="200716"/>
                    <a:pt x="101442" y="207169"/>
                    <a:pt x="109277" y="207169"/>
                  </a:cubicBezTo>
                  <a:cubicBezTo>
                    <a:pt x="117111" y="207169"/>
                    <a:pt x="123564" y="200716"/>
                    <a:pt x="123564" y="192881"/>
                  </a:cubicBezTo>
                  <a:cubicBezTo>
                    <a:pt x="123564" y="185047"/>
                    <a:pt x="117111" y="178594"/>
                    <a:pt x="109277" y="178594"/>
                  </a:cubicBezTo>
                  <a:close/>
                  <a:moveTo>
                    <a:pt x="109277" y="188119"/>
                  </a:moveTo>
                  <a:cubicBezTo>
                    <a:pt x="111963" y="188119"/>
                    <a:pt x="114039" y="190195"/>
                    <a:pt x="114039" y="192881"/>
                  </a:cubicBezTo>
                  <a:cubicBezTo>
                    <a:pt x="114039" y="195568"/>
                    <a:pt x="111963" y="197644"/>
                    <a:pt x="109277" y="197644"/>
                  </a:cubicBezTo>
                  <a:cubicBezTo>
                    <a:pt x="106590" y="197644"/>
                    <a:pt x="104514" y="195568"/>
                    <a:pt x="104514" y="192881"/>
                  </a:cubicBezTo>
                  <a:cubicBezTo>
                    <a:pt x="104514" y="190195"/>
                    <a:pt x="106590" y="188119"/>
                    <a:pt x="109277" y="188119"/>
                  </a:cubicBezTo>
                  <a:close/>
                  <a:moveTo>
                    <a:pt x="85464" y="216694"/>
                  </a:moveTo>
                  <a:cubicBezTo>
                    <a:pt x="75000" y="216694"/>
                    <a:pt x="66414" y="225279"/>
                    <a:pt x="66414" y="235744"/>
                  </a:cubicBezTo>
                  <a:cubicBezTo>
                    <a:pt x="66414" y="246209"/>
                    <a:pt x="75000" y="254794"/>
                    <a:pt x="85464" y="254794"/>
                  </a:cubicBezTo>
                  <a:cubicBezTo>
                    <a:pt x="95929" y="254794"/>
                    <a:pt x="104514" y="246209"/>
                    <a:pt x="104514" y="235744"/>
                  </a:cubicBezTo>
                  <a:cubicBezTo>
                    <a:pt x="104514" y="225279"/>
                    <a:pt x="95929" y="216694"/>
                    <a:pt x="85464" y="216694"/>
                  </a:cubicBezTo>
                  <a:close/>
                  <a:moveTo>
                    <a:pt x="85464" y="226219"/>
                  </a:moveTo>
                  <a:cubicBezTo>
                    <a:pt x="90781" y="226219"/>
                    <a:pt x="94989" y="230427"/>
                    <a:pt x="94989" y="235744"/>
                  </a:cubicBezTo>
                  <a:cubicBezTo>
                    <a:pt x="94989" y="241061"/>
                    <a:pt x="90781" y="245269"/>
                    <a:pt x="85464" y="245269"/>
                  </a:cubicBezTo>
                  <a:cubicBezTo>
                    <a:pt x="80147" y="245269"/>
                    <a:pt x="75939" y="241061"/>
                    <a:pt x="75939" y="235744"/>
                  </a:cubicBezTo>
                  <a:cubicBezTo>
                    <a:pt x="75939" y="230427"/>
                    <a:pt x="80147" y="226219"/>
                    <a:pt x="85464" y="226219"/>
                  </a:cubicBezTo>
                  <a:close/>
                  <a:moveTo>
                    <a:pt x="156902" y="235744"/>
                  </a:moveTo>
                  <a:cubicBezTo>
                    <a:pt x="149067" y="235744"/>
                    <a:pt x="142614" y="242197"/>
                    <a:pt x="142614" y="250031"/>
                  </a:cubicBezTo>
                  <a:cubicBezTo>
                    <a:pt x="142614" y="257866"/>
                    <a:pt x="149067" y="264319"/>
                    <a:pt x="156902" y="264319"/>
                  </a:cubicBezTo>
                  <a:cubicBezTo>
                    <a:pt x="164736" y="264319"/>
                    <a:pt x="171189" y="257866"/>
                    <a:pt x="171189" y="250031"/>
                  </a:cubicBezTo>
                  <a:cubicBezTo>
                    <a:pt x="171189" y="242197"/>
                    <a:pt x="164736" y="235744"/>
                    <a:pt x="156902" y="235744"/>
                  </a:cubicBezTo>
                  <a:close/>
                  <a:moveTo>
                    <a:pt x="156902" y="245269"/>
                  </a:moveTo>
                  <a:cubicBezTo>
                    <a:pt x="159588" y="245269"/>
                    <a:pt x="161664" y="247345"/>
                    <a:pt x="161664" y="250031"/>
                  </a:cubicBezTo>
                  <a:cubicBezTo>
                    <a:pt x="161664" y="252718"/>
                    <a:pt x="159588" y="254794"/>
                    <a:pt x="156902" y="254794"/>
                  </a:cubicBezTo>
                  <a:cubicBezTo>
                    <a:pt x="154215" y="254794"/>
                    <a:pt x="152139" y="252718"/>
                    <a:pt x="152139" y="250031"/>
                  </a:cubicBezTo>
                  <a:cubicBezTo>
                    <a:pt x="152139" y="247345"/>
                    <a:pt x="154215" y="245269"/>
                    <a:pt x="156902" y="245269"/>
                  </a:cubicBez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图形 21">
              <a:extLst>
                <a:ext uri="{FF2B5EF4-FFF2-40B4-BE49-F238E27FC236}">
                  <a16:creationId xmlns:a16="http://schemas.microsoft.com/office/drawing/2014/main" id="{458093BC-4CEA-4E19-8461-108782F5F32E}"/>
                </a:ext>
              </a:extLst>
            </p:cNvPr>
            <p:cNvSpPr/>
            <p:nvPr/>
          </p:nvSpPr>
          <p:spPr>
            <a:xfrm>
              <a:off x="5652284" y="1785587"/>
              <a:ext cx="926903" cy="870727"/>
            </a:xfrm>
            <a:custGeom>
              <a:avLst/>
              <a:gdLst>
                <a:gd name="connsiteX0" fmla="*/ 21096 w 314325"/>
                <a:gd name="connsiteY0" fmla="*/ 7144 h 295275"/>
                <a:gd name="connsiteX1" fmla="*/ 16669 w 314325"/>
                <a:gd name="connsiteY1" fmla="*/ 11906 h 295275"/>
                <a:gd name="connsiteX2" fmla="*/ 16669 w 314325"/>
                <a:gd name="connsiteY2" fmla="*/ 40481 h 295275"/>
                <a:gd name="connsiteX3" fmla="*/ 16669 w 314325"/>
                <a:gd name="connsiteY3" fmla="*/ 59531 h 295275"/>
                <a:gd name="connsiteX4" fmla="*/ 16669 w 314325"/>
                <a:gd name="connsiteY4" fmla="*/ 221456 h 295275"/>
                <a:gd name="connsiteX5" fmla="*/ 16669 w 314325"/>
                <a:gd name="connsiteY5" fmla="*/ 240506 h 295275"/>
                <a:gd name="connsiteX6" fmla="*/ 16669 w 314325"/>
                <a:gd name="connsiteY6" fmla="*/ 264319 h 295275"/>
                <a:gd name="connsiteX7" fmla="*/ 11906 w 314325"/>
                <a:gd name="connsiteY7" fmla="*/ 264319 h 295275"/>
                <a:gd name="connsiteX8" fmla="*/ 7144 w 314325"/>
                <a:gd name="connsiteY8" fmla="*/ 269081 h 295275"/>
                <a:gd name="connsiteX9" fmla="*/ 7144 w 314325"/>
                <a:gd name="connsiteY9" fmla="*/ 288131 h 295275"/>
                <a:gd name="connsiteX10" fmla="*/ 11906 w 314325"/>
                <a:gd name="connsiteY10" fmla="*/ 292894 h 295275"/>
                <a:gd name="connsiteX11" fmla="*/ 307181 w 314325"/>
                <a:gd name="connsiteY11" fmla="*/ 292894 h 295275"/>
                <a:gd name="connsiteX12" fmla="*/ 311944 w 314325"/>
                <a:gd name="connsiteY12" fmla="*/ 288131 h 295275"/>
                <a:gd name="connsiteX13" fmla="*/ 311944 w 314325"/>
                <a:gd name="connsiteY13" fmla="*/ 269081 h 295275"/>
                <a:gd name="connsiteX14" fmla="*/ 307181 w 314325"/>
                <a:gd name="connsiteY14" fmla="*/ 264319 h 295275"/>
                <a:gd name="connsiteX15" fmla="*/ 272039 w 314325"/>
                <a:gd name="connsiteY15" fmla="*/ 264319 h 295275"/>
                <a:gd name="connsiteX16" fmla="*/ 303665 w 314325"/>
                <a:gd name="connsiteY16" fmla="*/ 255798 h 295275"/>
                <a:gd name="connsiteX17" fmla="*/ 307014 w 314325"/>
                <a:gd name="connsiteY17" fmla="*/ 249975 h 295275"/>
                <a:gd name="connsiteX18" fmla="*/ 300484 w 314325"/>
                <a:gd name="connsiteY18" fmla="*/ 225456 h 295275"/>
                <a:gd name="connsiteX19" fmla="*/ 296131 w 314325"/>
                <a:gd name="connsiteY19" fmla="*/ 209141 h 295275"/>
                <a:gd name="connsiteX20" fmla="*/ 296035 w 314325"/>
                <a:gd name="connsiteY20" fmla="*/ 208807 h 295275"/>
                <a:gd name="connsiteX21" fmla="*/ 261377 w 314325"/>
                <a:gd name="connsiteY21" fmla="*/ 78806 h 295275"/>
                <a:gd name="connsiteX22" fmla="*/ 261301 w 314325"/>
                <a:gd name="connsiteY22" fmla="*/ 78510 h 295275"/>
                <a:gd name="connsiteX23" fmla="*/ 256948 w 314325"/>
                <a:gd name="connsiteY23" fmla="*/ 62176 h 295275"/>
                <a:gd name="connsiteX24" fmla="*/ 250418 w 314325"/>
                <a:gd name="connsiteY24" fmla="*/ 37676 h 295275"/>
                <a:gd name="connsiteX25" fmla="*/ 245879 w 314325"/>
                <a:gd name="connsiteY25" fmla="*/ 34141 h 295275"/>
                <a:gd name="connsiteX26" fmla="*/ 244595 w 314325"/>
                <a:gd name="connsiteY26" fmla="*/ 34312 h 295275"/>
                <a:gd name="connsiteX27" fmla="*/ 197640 w 314325"/>
                <a:gd name="connsiteY27" fmla="*/ 46981 h 295275"/>
                <a:gd name="connsiteX28" fmla="*/ 197640 w 314325"/>
                <a:gd name="connsiteY28" fmla="*/ 21457 h 295275"/>
                <a:gd name="connsiteX29" fmla="*/ 192877 w 314325"/>
                <a:gd name="connsiteY29" fmla="*/ 16695 h 295275"/>
                <a:gd name="connsiteX30" fmla="*/ 135727 w 314325"/>
                <a:gd name="connsiteY30" fmla="*/ 16695 h 295275"/>
                <a:gd name="connsiteX31" fmla="*/ 130965 w 314325"/>
                <a:gd name="connsiteY31" fmla="*/ 21457 h 295275"/>
                <a:gd name="connsiteX32" fmla="*/ 130965 w 314325"/>
                <a:gd name="connsiteY32" fmla="*/ 50032 h 295275"/>
                <a:gd name="connsiteX33" fmla="*/ 130965 w 314325"/>
                <a:gd name="connsiteY33" fmla="*/ 64301 h 295275"/>
                <a:gd name="connsiteX34" fmla="*/ 83340 w 314325"/>
                <a:gd name="connsiteY34" fmla="*/ 64301 h 295275"/>
                <a:gd name="connsiteX35" fmla="*/ 83340 w 314325"/>
                <a:gd name="connsiteY35" fmla="*/ 59538 h 295275"/>
                <a:gd name="connsiteX36" fmla="*/ 83340 w 314325"/>
                <a:gd name="connsiteY36" fmla="*/ 40488 h 295275"/>
                <a:gd name="connsiteX37" fmla="*/ 83340 w 314325"/>
                <a:gd name="connsiteY37" fmla="*/ 11913 h 295275"/>
                <a:gd name="connsiteX38" fmla="*/ 78577 w 314325"/>
                <a:gd name="connsiteY38" fmla="*/ 7151 h 295275"/>
                <a:gd name="connsiteX39" fmla="*/ 21427 w 314325"/>
                <a:gd name="connsiteY39" fmla="*/ 7151 h 295275"/>
                <a:gd name="connsiteX40" fmla="*/ 21092 w 314325"/>
                <a:gd name="connsiteY40" fmla="*/ 7151 h 295275"/>
                <a:gd name="connsiteX41" fmla="*/ 26194 w 314325"/>
                <a:gd name="connsiteY41" fmla="*/ 16669 h 295275"/>
                <a:gd name="connsiteX42" fmla="*/ 73819 w 314325"/>
                <a:gd name="connsiteY42" fmla="*/ 16669 h 295275"/>
                <a:gd name="connsiteX43" fmla="*/ 73819 w 314325"/>
                <a:gd name="connsiteY43" fmla="*/ 35719 h 295275"/>
                <a:gd name="connsiteX44" fmla="*/ 26194 w 314325"/>
                <a:gd name="connsiteY44" fmla="*/ 35719 h 295275"/>
                <a:gd name="connsiteX45" fmla="*/ 26194 w 314325"/>
                <a:gd name="connsiteY45" fmla="*/ 16669 h 295275"/>
                <a:gd name="connsiteX46" fmla="*/ 140494 w 314325"/>
                <a:gd name="connsiteY46" fmla="*/ 26213 h 295275"/>
                <a:gd name="connsiteX47" fmla="*/ 188119 w 314325"/>
                <a:gd name="connsiteY47" fmla="*/ 26213 h 295275"/>
                <a:gd name="connsiteX48" fmla="*/ 188119 w 314325"/>
                <a:gd name="connsiteY48" fmla="*/ 45264 h 295275"/>
                <a:gd name="connsiteX49" fmla="*/ 140494 w 314325"/>
                <a:gd name="connsiteY49" fmla="*/ 45264 h 295275"/>
                <a:gd name="connsiteX50" fmla="*/ 140494 w 314325"/>
                <a:gd name="connsiteY50" fmla="*/ 26213 h 295275"/>
                <a:gd name="connsiteX51" fmla="*/ 242460 w 314325"/>
                <a:gd name="connsiteY51" fmla="*/ 44741 h 295275"/>
                <a:gd name="connsiteX52" fmla="*/ 246534 w 314325"/>
                <a:gd name="connsiteY52" fmla="*/ 60034 h 295275"/>
                <a:gd name="connsiteX53" fmla="*/ 206983 w 314325"/>
                <a:gd name="connsiteY53" fmla="*/ 70693 h 295275"/>
                <a:gd name="connsiteX54" fmla="*/ 202909 w 314325"/>
                <a:gd name="connsiteY54" fmla="*/ 55401 h 295275"/>
                <a:gd name="connsiteX55" fmla="*/ 242460 w 314325"/>
                <a:gd name="connsiteY55" fmla="*/ 44741 h 295275"/>
                <a:gd name="connsiteX56" fmla="*/ 26194 w 314325"/>
                <a:gd name="connsiteY56" fmla="*/ 45244 h 295275"/>
                <a:gd name="connsiteX57" fmla="*/ 73819 w 314325"/>
                <a:gd name="connsiteY57" fmla="*/ 45244 h 295275"/>
                <a:gd name="connsiteX58" fmla="*/ 73819 w 314325"/>
                <a:gd name="connsiteY58" fmla="*/ 54769 h 295275"/>
                <a:gd name="connsiteX59" fmla="*/ 26194 w 314325"/>
                <a:gd name="connsiteY59" fmla="*/ 54769 h 295275"/>
                <a:gd name="connsiteX60" fmla="*/ 26194 w 314325"/>
                <a:gd name="connsiteY60" fmla="*/ 45244 h 295275"/>
                <a:gd name="connsiteX61" fmla="*/ 140494 w 314325"/>
                <a:gd name="connsiteY61" fmla="*/ 54789 h 295275"/>
                <a:gd name="connsiteX62" fmla="*/ 188119 w 314325"/>
                <a:gd name="connsiteY62" fmla="*/ 54789 h 295275"/>
                <a:gd name="connsiteX63" fmla="*/ 188119 w 314325"/>
                <a:gd name="connsiteY63" fmla="*/ 64314 h 295275"/>
                <a:gd name="connsiteX64" fmla="*/ 140494 w 314325"/>
                <a:gd name="connsiteY64" fmla="*/ 64314 h 295275"/>
                <a:gd name="connsiteX65" fmla="*/ 140494 w 314325"/>
                <a:gd name="connsiteY65" fmla="*/ 54789 h 295275"/>
                <a:gd name="connsiteX66" fmla="*/ 26194 w 314325"/>
                <a:gd name="connsiteY66" fmla="*/ 64294 h 295275"/>
                <a:gd name="connsiteX67" fmla="*/ 73819 w 314325"/>
                <a:gd name="connsiteY67" fmla="*/ 64294 h 295275"/>
                <a:gd name="connsiteX68" fmla="*/ 73819 w 314325"/>
                <a:gd name="connsiteY68" fmla="*/ 216694 h 295275"/>
                <a:gd name="connsiteX69" fmla="*/ 26194 w 314325"/>
                <a:gd name="connsiteY69" fmla="*/ 216694 h 295275"/>
                <a:gd name="connsiteX70" fmla="*/ 26194 w 314325"/>
                <a:gd name="connsiteY70" fmla="*/ 64294 h 295275"/>
                <a:gd name="connsiteX71" fmla="*/ 248989 w 314325"/>
                <a:gd name="connsiteY71" fmla="*/ 69242 h 295275"/>
                <a:gd name="connsiteX72" fmla="*/ 250887 w 314325"/>
                <a:gd name="connsiteY72" fmla="*/ 76367 h 295275"/>
                <a:gd name="connsiteX73" fmla="*/ 211355 w 314325"/>
                <a:gd name="connsiteY73" fmla="*/ 87009 h 295275"/>
                <a:gd name="connsiteX74" fmla="*/ 209438 w 314325"/>
                <a:gd name="connsiteY74" fmla="*/ 79883 h 295275"/>
                <a:gd name="connsiteX75" fmla="*/ 248989 w 314325"/>
                <a:gd name="connsiteY75" fmla="*/ 69242 h 295275"/>
                <a:gd name="connsiteX76" fmla="*/ 197644 w 314325"/>
                <a:gd name="connsiteY76" fmla="*/ 72611 h 295275"/>
                <a:gd name="connsiteX77" fmla="*/ 199020 w 314325"/>
                <a:gd name="connsiteY77" fmla="*/ 77744 h 295275"/>
                <a:gd name="connsiteX78" fmla="*/ 203374 w 314325"/>
                <a:gd name="connsiteY78" fmla="*/ 94079 h 295275"/>
                <a:gd name="connsiteX79" fmla="*/ 238181 w 314325"/>
                <a:gd name="connsiteY79" fmla="*/ 224656 h 295275"/>
                <a:gd name="connsiteX80" fmla="*/ 238200 w 314325"/>
                <a:gd name="connsiteY80" fmla="*/ 224751 h 295275"/>
                <a:gd name="connsiteX81" fmla="*/ 242553 w 314325"/>
                <a:gd name="connsiteY81" fmla="*/ 241085 h 295275"/>
                <a:gd name="connsiteX82" fmla="*/ 242648 w 314325"/>
                <a:gd name="connsiteY82" fmla="*/ 241399 h 295275"/>
                <a:gd name="connsiteX83" fmla="*/ 248748 w 314325"/>
                <a:gd name="connsiteY83" fmla="*/ 264339 h 295275"/>
                <a:gd name="connsiteX84" fmla="*/ 197644 w 314325"/>
                <a:gd name="connsiteY84" fmla="*/ 264339 h 295275"/>
                <a:gd name="connsiteX85" fmla="*/ 197644 w 314325"/>
                <a:gd name="connsiteY85" fmla="*/ 240526 h 295275"/>
                <a:gd name="connsiteX86" fmla="*/ 197644 w 314325"/>
                <a:gd name="connsiteY86" fmla="*/ 221476 h 295275"/>
                <a:gd name="connsiteX87" fmla="*/ 197644 w 314325"/>
                <a:gd name="connsiteY87" fmla="*/ 72628 h 295275"/>
                <a:gd name="connsiteX88" fmla="*/ 59457 w 314325"/>
                <a:gd name="connsiteY88" fmla="*/ 73801 h 295275"/>
                <a:gd name="connsiteX89" fmla="*/ 54769 w 314325"/>
                <a:gd name="connsiteY89" fmla="*/ 78638 h 295275"/>
                <a:gd name="connsiteX90" fmla="*/ 54769 w 314325"/>
                <a:gd name="connsiteY90" fmla="*/ 78638 h 295275"/>
                <a:gd name="connsiteX91" fmla="*/ 54769 w 314325"/>
                <a:gd name="connsiteY91" fmla="*/ 96534 h 295275"/>
                <a:gd name="connsiteX92" fmla="*/ 59464 w 314325"/>
                <a:gd name="connsiteY92" fmla="*/ 101364 h 295275"/>
                <a:gd name="connsiteX93" fmla="*/ 64294 w 314325"/>
                <a:gd name="connsiteY93" fmla="*/ 96669 h 295275"/>
                <a:gd name="connsiteX94" fmla="*/ 64294 w 314325"/>
                <a:gd name="connsiteY94" fmla="*/ 96534 h 295275"/>
                <a:gd name="connsiteX95" fmla="*/ 64294 w 314325"/>
                <a:gd name="connsiteY95" fmla="*/ 78637 h 295275"/>
                <a:gd name="connsiteX96" fmla="*/ 59606 w 314325"/>
                <a:gd name="connsiteY96" fmla="*/ 73800 h 295275"/>
                <a:gd name="connsiteX97" fmla="*/ 59457 w 314325"/>
                <a:gd name="connsiteY97" fmla="*/ 73800 h 295275"/>
                <a:gd name="connsiteX98" fmla="*/ 83344 w 314325"/>
                <a:gd name="connsiteY98" fmla="*/ 73801 h 295275"/>
                <a:gd name="connsiteX99" fmla="*/ 130969 w 314325"/>
                <a:gd name="connsiteY99" fmla="*/ 73801 h 295275"/>
                <a:gd name="connsiteX100" fmla="*/ 130969 w 314325"/>
                <a:gd name="connsiteY100" fmla="*/ 226201 h 295275"/>
                <a:gd name="connsiteX101" fmla="*/ 83344 w 314325"/>
                <a:gd name="connsiteY101" fmla="*/ 226201 h 295275"/>
                <a:gd name="connsiteX102" fmla="*/ 83344 w 314325"/>
                <a:gd name="connsiteY102" fmla="*/ 221439 h 295275"/>
                <a:gd name="connsiteX103" fmla="*/ 83344 w 314325"/>
                <a:gd name="connsiteY103" fmla="*/ 73801 h 295275"/>
                <a:gd name="connsiteX104" fmla="*/ 140494 w 314325"/>
                <a:gd name="connsiteY104" fmla="*/ 73801 h 295275"/>
                <a:gd name="connsiteX105" fmla="*/ 188119 w 314325"/>
                <a:gd name="connsiteY105" fmla="*/ 73801 h 295275"/>
                <a:gd name="connsiteX106" fmla="*/ 188119 w 314325"/>
                <a:gd name="connsiteY106" fmla="*/ 216658 h 295275"/>
                <a:gd name="connsiteX107" fmla="*/ 140494 w 314325"/>
                <a:gd name="connsiteY107" fmla="*/ 216658 h 295275"/>
                <a:gd name="connsiteX108" fmla="*/ 140494 w 314325"/>
                <a:gd name="connsiteY108" fmla="*/ 73801 h 295275"/>
                <a:gd name="connsiteX109" fmla="*/ 253343 w 314325"/>
                <a:gd name="connsiteY109" fmla="*/ 85539 h 295275"/>
                <a:gd name="connsiteX110" fmla="*/ 285713 w 314325"/>
                <a:gd name="connsiteY110" fmla="*/ 206965 h 295275"/>
                <a:gd name="connsiteX111" fmla="*/ 246162 w 314325"/>
                <a:gd name="connsiteY111" fmla="*/ 217625 h 295275"/>
                <a:gd name="connsiteX112" fmla="*/ 213792 w 314325"/>
                <a:gd name="connsiteY112" fmla="*/ 96200 h 295275"/>
                <a:gd name="connsiteX113" fmla="*/ 253343 w 314325"/>
                <a:gd name="connsiteY113" fmla="*/ 85539 h 295275"/>
                <a:gd name="connsiteX114" fmla="*/ 244934 w 314325"/>
                <a:gd name="connsiteY114" fmla="*/ 95605 h 295275"/>
                <a:gd name="connsiteX115" fmla="*/ 244450 w 314325"/>
                <a:gd name="connsiteY115" fmla="*/ 95605 h 295275"/>
                <a:gd name="connsiteX116" fmla="*/ 240061 w 314325"/>
                <a:gd name="connsiteY116" fmla="*/ 100714 h 295275"/>
                <a:gd name="connsiteX117" fmla="*/ 240227 w 314325"/>
                <a:gd name="connsiteY117" fmla="*/ 101650 h 295275"/>
                <a:gd name="connsiteX118" fmla="*/ 255370 w 314325"/>
                <a:gd name="connsiteY118" fmla="*/ 158429 h 295275"/>
                <a:gd name="connsiteX119" fmla="*/ 261014 w 314325"/>
                <a:gd name="connsiteY119" fmla="*/ 162105 h 295275"/>
                <a:gd name="connsiteX120" fmla="*/ 264691 w 314325"/>
                <a:gd name="connsiteY120" fmla="*/ 156461 h 295275"/>
                <a:gd name="connsiteX121" fmla="*/ 264560 w 314325"/>
                <a:gd name="connsiteY121" fmla="*/ 155972 h 295275"/>
                <a:gd name="connsiteX122" fmla="*/ 249436 w 314325"/>
                <a:gd name="connsiteY122" fmla="*/ 99194 h 295275"/>
                <a:gd name="connsiteX123" fmla="*/ 244934 w 314325"/>
                <a:gd name="connsiteY123" fmla="*/ 95585 h 295275"/>
                <a:gd name="connsiteX124" fmla="*/ 59457 w 314325"/>
                <a:gd name="connsiteY124" fmla="*/ 115863 h 295275"/>
                <a:gd name="connsiteX125" fmla="*/ 54768 w 314325"/>
                <a:gd name="connsiteY125" fmla="*/ 120700 h 295275"/>
                <a:gd name="connsiteX126" fmla="*/ 54769 w 314325"/>
                <a:gd name="connsiteY126" fmla="*/ 120718 h 295275"/>
                <a:gd name="connsiteX127" fmla="*/ 54769 w 314325"/>
                <a:gd name="connsiteY127" fmla="*/ 202369 h 295275"/>
                <a:gd name="connsiteX128" fmla="*/ 59464 w 314325"/>
                <a:gd name="connsiteY128" fmla="*/ 207199 h 295275"/>
                <a:gd name="connsiteX129" fmla="*/ 64294 w 314325"/>
                <a:gd name="connsiteY129" fmla="*/ 202504 h 295275"/>
                <a:gd name="connsiteX130" fmla="*/ 64294 w 314325"/>
                <a:gd name="connsiteY130" fmla="*/ 202369 h 295275"/>
                <a:gd name="connsiteX131" fmla="*/ 64294 w 314325"/>
                <a:gd name="connsiteY131" fmla="*/ 120718 h 295275"/>
                <a:gd name="connsiteX132" fmla="*/ 59586 w 314325"/>
                <a:gd name="connsiteY132" fmla="*/ 115900 h 295275"/>
                <a:gd name="connsiteX133" fmla="*/ 59457 w 314325"/>
                <a:gd name="connsiteY133" fmla="*/ 115900 h 295275"/>
                <a:gd name="connsiteX134" fmla="*/ 116607 w 314325"/>
                <a:gd name="connsiteY134" fmla="*/ 130914 h 295275"/>
                <a:gd name="connsiteX135" fmla="*/ 111918 w 314325"/>
                <a:gd name="connsiteY135" fmla="*/ 135750 h 295275"/>
                <a:gd name="connsiteX136" fmla="*/ 111919 w 314325"/>
                <a:gd name="connsiteY136" fmla="*/ 135788 h 295275"/>
                <a:gd name="connsiteX137" fmla="*/ 111919 w 314325"/>
                <a:gd name="connsiteY137" fmla="*/ 169069 h 295275"/>
                <a:gd name="connsiteX138" fmla="*/ 116614 w 314325"/>
                <a:gd name="connsiteY138" fmla="*/ 173899 h 295275"/>
                <a:gd name="connsiteX139" fmla="*/ 121444 w 314325"/>
                <a:gd name="connsiteY139" fmla="*/ 169204 h 295275"/>
                <a:gd name="connsiteX140" fmla="*/ 121444 w 314325"/>
                <a:gd name="connsiteY140" fmla="*/ 169069 h 295275"/>
                <a:gd name="connsiteX141" fmla="*/ 121444 w 314325"/>
                <a:gd name="connsiteY141" fmla="*/ 135787 h 295275"/>
                <a:gd name="connsiteX142" fmla="*/ 116756 w 314325"/>
                <a:gd name="connsiteY142" fmla="*/ 130950 h 295275"/>
                <a:gd name="connsiteX143" fmla="*/ 116607 w 314325"/>
                <a:gd name="connsiteY143" fmla="*/ 130950 h 295275"/>
                <a:gd name="connsiteX144" fmla="*/ 265602 w 314325"/>
                <a:gd name="connsiteY144" fmla="*/ 173124 h 295275"/>
                <a:gd name="connsiteX145" fmla="*/ 265119 w 314325"/>
                <a:gd name="connsiteY145" fmla="*/ 173124 h 295275"/>
                <a:gd name="connsiteX146" fmla="*/ 260729 w 314325"/>
                <a:gd name="connsiteY146" fmla="*/ 178233 h 295275"/>
                <a:gd name="connsiteX147" fmla="*/ 260896 w 314325"/>
                <a:gd name="connsiteY147" fmla="*/ 179170 h 295275"/>
                <a:gd name="connsiteX148" fmla="*/ 266328 w 314325"/>
                <a:gd name="connsiteY148" fmla="*/ 199542 h 295275"/>
                <a:gd name="connsiteX149" fmla="*/ 271972 w 314325"/>
                <a:gd name="connsiteY149" fmla="*/ 203219 h 295275"/>
                <a:gd name="connsiteX150" fmla="*/ 275649 w 314325"/>
                <a:gd name="connsiteY150" fmla="*/ 197575 h 295275"/>
                <a:gd name="connsiteX151" fmla="*/ 275518 w 314325"/>
                <a:gd name="connsiteY151" fmla="*/ 197086 h 295275"/>
                <a:gd name="connsiteX152" fmla="*/ 270104 w 314325"/>
                <a:gd name="connsiteY152" fmla="*/ 176716 h 295275"/>
                <a:gd name="connsiteX153" fmla="*/ 265602 w 314325"/>
                <a:gd name="connsiteY153" fmla="*/ 173107 h 295275"/>
                <a:gd name="connsiteX154" fmla="*/ 116607 w 314325"/>
                <a:gd name="connsiteY154" fmla="*/ 188418 h 295275"/>
                <a:gd name="connsiteX155" fmla="*/ 111918 w 314325"/>
                <a:gd name="connsiteY155" fmla="*/ 193254 h 295275"/>
                <a:gd name="connsiteX156" fmla="*/ 111919 w 314325"/>
                <a:gd name="connsiteY156" fmla="*/ 193273 h 295275"/>
                <a:gd name="connsiteX157" fmla="*/ 111919 w 314325"/>
                <a:gd name="connsiteY157" fmla="*/ 202369 h 295275"/>
                <a:gd name="connsiteX158" fmla="*/ 116614 w 314325"/>
                <a:gd name="connsiteY158" fmla="*/ 207199 h 295275"/>
                <a:gd name="connsiteX159" fmla="*/ 121444 w 314325"/>
                <a:gd name="connsiteY159" fmla="*/ 202504 h 295275"/>
                <a:gd name="connsiteX160" fmla="*/ 121444 w 314325"/>
                <a:gd name="connsiteY160" fmla="*/ 202369 h 295275"/>
                <a:gd name="connsiteX161" fmla="*/ 121444 w 314325"/>
                <a:gd name="connsiteY161" fmla="*/ 193272 h 295275"/>
                <a:gd name="connsiteX162" fmla="*/ 116736 w 314325"/>
                <a:gd name="connsiteY162" fmla="*/ 188454 h 295275"/>
                <a:gd name="connsiteX163" fmla="*/ 116607 w 314325"/>
                <a:gd name="connsiteY163" fmla="*/ 188454 h 295275"/>
                <a:gd name="connsiteX164" fmla="*/ 288150 w 314325"/>
                <a:gd name="connsiteY164" fmla="*/ 216174 h 295275"/>
                <a:gd name="connsiteX165" fmla="*/ 290047 w 314325"/>
                <a:gd name="connsiteY165" fmla="*/ 223298 h 295275"/>
                <a:gd name="connsiteX166" fmla="*/ 250515 w 314325"/>
                <a:gd name="connsiteY166" fmla="*/ 233940 h 295275"/>
                <a:gd name="connsiteX167" fmla="*/ 248617 w 314325"/>
                <a:gd name="connsiteY167" fmla="*/ 226815 h 295275"/>
                <a:gd name="connsiteX168" fmla="*/ 288150 w 314325"/>
                <a:gd name="connsiteY168" fmla="*/ 216174 h 295275"/>
                <a:gd name="connsiteX169" fmla="*/ 26194 w 314325"/>
                <a:gd name="connsiteY169" fmla="*/ 226219 h 295275"/>
                <a:gd name="connsiteX170" fmla="*/ 73819 w 314325"/>
                <a:gd name="connsiteY170" fmla="*/ 226219 h 295275"/>
                <a:gd name="connsiteX171" fmla="*/ 73819 w 314325"/>
                <a:gd name="connsiteY171" fmla="*/ 235744 h 295275"/>
                <a:gd name="connsiteX172" fmla="*/ 26194 w 314325"/>
                <a:gd name="connsiteY172" fmla="*/ 235744 h 295275"/>
                <a:gd name="connsiteX173" fmla="*/ 26194 w 314325"/>
                <a:gd name="connsiteY173" fmla="*/ 226219 h 295275"/>
                <a:gd name="connsiteX174" fmla="*/ 140494 w 314325"/>
                <a:gd name="connsiteY174" fmla="*/ 226219 h 295275"/>
                <a:gd name="connsiteX175" fmla="*/ 188119 w 314325"/>
                <a:gd name="connsiteY175" fmla="*/ 226219 h 295275"/>
                <a:gd name="connsiteX176" fmla="*/ 188119 w 314325"/>
                <a:gd name="connsiteY176" fmla="*/ 235744 h 295275"/>
                <a:gd name="connsiteX177" fmla="*/ 140494 w 314325"/>
                <a:gd name="connsiteY177" fmla="*/ 235744 h 295275"/>
                <a:gd name="connsiteX178" fmla="*/ 140494 w 314325"/>
                <a:gd name="connsiteY178" fmla="*/ 230981 h 295275"/>
                <a:gd name="connsiteX179" fmla="*/ 140494 w 314325"/>
                <a:gd name="connsiteY179" fmla="*/ 226219 h 295275"/>
                <a:gd name="connsiteX180" fmla="*/ 292522 w 314325"/>
                <a:gd name="connsiteY180" fmla="*/ 232525 h 295275"/>
                <a:gd name="connsiteX181" fmla="*/ 296596 w 314325"/>
                <a:gd name="connsiteY181" fmla="*/ 247836 h 295275"/>
                <a:gd name="connsiteX182" fmla="*/ 257045 w 314325"/>
                <a:gd name="connsiteY182" fmla="*/ 258496 h 295275"/>
                <a:gd name="connsiteX183" fmla="*/ 252971 w 314325"/>
                <a:gd name="connsiteY183" fmla="*/ 243186 h 295275"/>
                <a:gd name="connsiteX184" fmla="*/ 292522 w 314325"/>
                <a:gd name="connsiteY184" fmla="*/ 232525 h 295275"/>
                <a:gd name="connsiteX185" fmla="*/ 83344 w 314325"/>
                <a:gd name="connsiteY185" fmla="*/ 235744 h 295275"/>
                <a:gd name="connsiteX186" fmla="*/ 130969 w 314325"/>
                <a:gd name="connsiteY186" fmla="*/ 235744 h 295275"/>
                <a:gd name="connsiteX187" fmla="*/ 130969 w 314325"/>
                <a:gd name="connsiteY187" fmla="*/ 240506 h 295275"/>
                <a:gd name="connsiteX188" fmla="*/ 130969 w 314325"/>
                <a:gd name="connsiteY188" fmla="*/ 245269 h 295275"/>
                <a:gd name="connsiteX189" fmla="*/ 83344 w 314325"/>
                <a:gd name="connsiteY189" fmla="*/ 245269 h 295275"/>
                <a:gd name="connsiteX190" fmla="*/ 83344 w 314325"/>
                <a:gd name="connsiteY190" fmla="*/ 240506 h 295275"/>
                <a:gd name="connsiteX191" fmla="*/ 83344 w 314325"/>
                <a:gd name="connsiteY191" fmla="*/ 235744 h 295275"/>
                <a:gd name="connsiteX192" fmla="*/ 26194 w 314325"/>
                <a:gd name="connsiteY192" fmla="*/ 245269 h 295275"/>
                <a:gd name="connsiteX193" fmla="*/ 73819 w 314325"/>
                <a:gd name="connsiteY193" fmla="*/ 245269 h 295275"/>
                <a:gd name="connsiteX194" fmla="*/ 73819 w 314325"/>
                <a:gd name="connsiteY194" fmla="*/ 250031 h 295275"/>
                <a:gd name="connsiteX195" fmla="*/ 73819 w 314325"/>
                <a:gd name="connsiteY195" fmla="*/ 264319 h 295275"/>
                <a:gd name="connsiteX196" fmla="*/ 26194 w 314325"/>
                <a:gd name="connsiteY196" fmla="*/ 264319 h 295275"/>
                <a:gd name="connsiteX197" fmla="*/ 26194 w 314325"/>
                <a:gd name="connsiteY197" fmla="*/ 245269 h 295275"/>
                <a:gd name="connsiteX198" fmla="*/ 140494 w 314325"/>
                <a:gd name="connsiteY198" fmla="*/ 245269 h 295275"/>
                <a:gd name="connsiteX199" fmla="*/ 188119 w 314325"/>
                <a:gd name="connsiteY199" fmla="*/ 245269 h 295275"/>
                <a:gd name="connsiteX200" fmla="*/ 188119 w 314325"/>
                <a:gd name="connsiteY200" fmla="*/ 264319 h 295275"/>
                <a:gd name="connsiteX201" fmla="*/ 140494 w 314325"/>
                <a:gd name="connsiteY201" fmla="*/ 264319 h 295275"/>
                <a:gd name="connsiteX202" fmla="*/ 140494 w 314325"/>
                <a:gd name="connsiteY202" fmla="*/ 250031 h 295275"/>
                <a:gd name="connsiteX203" fmla="*/ 140494 w 314325"/>
                <a:gd name="connsiteY203" fmla="*/ 245269 h 295275"/>
                <a:gd name="connsiteX204" fmla="*/ 83344 w 314325"/>
                <a:gd name="connsiteY204" fmla="*/ 254794 h 295275"/>
                <a:gd name="connsiteX205" fmla="*/ 130969 w 314325"/>
                <a:gd name="connsiteY205" fmla="*/ 254794 h 295275"/>
                <a:gd name="connsiteX206" fmla="*/ 130969 w 314325"/>
                <a:gd name="connsiteY206" fmla="*/ 264319 h 295275"/>
                <a:gd name="connsiteX207" fmla="*/ 83344 w 314325"/>
                <a:gd name="connsiteY207" fmla="*/ 264319 h 295275"/>
                <a:gd name="connsiteX208" fmla="*/ 83344 w 314325"/>
                <a:gd name="connsiteY208" fmla="*/ 254794 h 295275"/>
                <a:gd name="connsiteX209" fmla="*/ 16669 w 314325"/>
                <a:gd name="connsiteY209" fmla="*/ 273844 h 295275"/>
                <a:gd name="connsiteX210" fmla="*/ 302419 w 314325"/>
                <a:gd name="connsiteY210" fmla="*/ 273844 h 295275"/>
                <a:gd name="connsiteX211" fmla="*/ 302419 w 314325"/>
                <a:gd name="connsiteY211" fmla="*/ 283369 h 295275"/>
                <a:gd name="connsiteX212" fmla="*/ 16669 w 314325"/>
                <a:gd name="connsiteY212" fmla="*/ 283369 h 295275"/>
                <a:gd name="connsiteX213" fmla="*/ 16669 w 314325"/>
                <a:gd name="connsiteY213" fmla="*/ 2738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314325" h="295275">
                  <a:moveTo>
                    <a:pt x="21096" y="7144"/>
                  </a:moveTo>
                  <a:cubicBezTo>
                    <a:pt x="18598" y="7320"/>
                    <a:pt x="16663" y="9402"/>
                    <a:pt x="16669" y="11906"/>
                  </a:cubicBezTo>
                  <a:lnTo>
                    <a:pt x="16669" y="40481"/>
                  </a:lnTo>
                  <a:lnTo>
                    <a:pt x="16669" y="59531"/>
                  </a:lnTo>
                  <a:lnTo>
                    <a:pt x="16669" y="221456"/>
                  </a:lnTo>
                  <a:lnTo>
                    <a:pt x="16669" y="240506"/>
                  </a:lnTo>
                  <a:lnTo>
                    <a:pt x="16669" y="264319"/>
                  </a:lnTo>
                  <a:lnTo>
                    <a:pt x="11906" y="264319"/>
                  </a:lnTo>
                  <a:cubicBezTo>
                    <a:pt x="9276" y="264319"/>
                    <a:pt x="7144" y="266451"/>
                    <a:pt x="7144" y="269081"/>
                  </a:cubicBezTo>
                  <a:lnTo>
                    <a:pt x="7144" y="288131"/>
                  </a:lnTo>
                  <a:cubicBezTo>
                    <a:pt x="7144" y="290761"/>
                    <a:pt x="9276" y="292894"/>
                    <a:pt x="11906" y="292894"/>
                  </a:cubicBezTo>
                  <a:lnTo>
                    <a:pt x="307181" y="292894"/>
                  </a:lnTo>
                  <a:cubicBezTo>
                    <a:pt x="309811" y="292894"/>
                    <a:pt x="311944" y="290761"/>
                    <a:pt x="311944" y="288131"/>
                  </a:cubicBezTo>
                  <a:lnTo>
                    <a:pt x="311944" y="269081"/>
                  </a:lnTo>
                  <a:cubicBezTo>
                    <a:pt x="311944" y="266451"/>
                    <a:pt x="309811" y="264319"/>
                    <a:pt x="307181" y="264319"/>
                  </a:cubicBezTo>
                  <a:lnTo>
                    <a:pt x="272039" y="264319"/>
                  </a:lnTo>
                  <a:lnTo>
                    <a:pt x="303665" y="255798"/>
                  </a:lnTo>
                  <a:cubicBezTo>
                    <a:pt x="306193" y="255109"/>
                    <a:pt x="307689" y="252507"/>
                    <a:pt x="307014" y="249975"/>
                  </a:cubicBezTo>
                  <a:lnTo>
                    <a:pt x="300484" y="225456"/>
                  </a:lnTo>
                  <a:lnTo>
                    <a:pt x="296131" y="209141"/>
                  </a:lnTo>
                  <a:cubicBezTo>
                    <a:pt x="296103" y="209028"/>
                    <a:pt x="296071" y="208917"/>
                    <a:pt x="296035" y="208807"/>
                  </a:cubicBezTo>
                  <a:lnTo>
                    <a:pt x="261377" y="78806"/>
                  </a:lnTo>
                  <a:cubicBezTo>
                    <a:pt x="261355" y="78707"/>
                    <a:pt x="261329" y="78608"/>
                    <a:pt x="261301" y="78510"/>
                  </a:cubicBezTo>
                  <a:lnTo>
                    <a:pt x="256948" y="62176"/>
                  </a:lnTo>
                  <a:lnTo>
                    <a:pt x="250418" y="37676"/>
                  </a:lnTo>
                  <a:cubicBezTo>
                    <a:pt x="249868" y="35613"/>
                    <a:pt x="248013" y="34169"/>
                    <a:pt x="245879" y="34141"/>
                  </a:cubicBezTo>
                  <a:cubicBezTo>
                    <a:pt x="245445" y="34140"/>
                    <a:pt x="245013" y="34197"/>
                    <a:pt x="244595" y="34312"/>
                  </a:cubicBezTo>
                  <a:lnTo>
                    <a:pt x="197640" y="46981"/>
                  </a:lnTo>
                  <a:lnTo>
                    <a:pt x="197640" y="21457"/>
                  </a:lnTo>
                  <a:cubicBezTo>
                    <a:pt x="197640" y="18827"/>
                    <a:pt x="195507" y="16695"/>
                    <a:pt x="192877" y="16695"/>
                  </a:cubicBezTo>
                  <a:lnTo>
                    <a:pt x="135727" y="16695"/>
                  </a:lnTo>
                  <a:cubicBezTo>
                    <a:pt x="133097" y="16695"/>
                    <a:pt x="130965" y="18827"/>
                    <a:pt x="130965" y="21457"/>
                  </a:cubicBezTo>
                  <a:lnTo>
                    <a:pt x="130965" y="50032"/>
                  </a:lnTo>
                  <a:lnTo>
                    <a:pt x="130965" y="64301"/>
                  </a:lnTo>
                  <a:lnTo>
                    <a:pt x="83340" y="64301"/>
                  </a:lnTo>
                  <a:lnTo>
                    <a:pt x="83340" y="59538"/>
                  </a:lnTo>
                  <a:lnTo>
                    <a:pt x="83340" y="40488"/>
                  </a:lnTo>
                  <a:lnTo>
                    <a:pt x="83340" y="11913"/>
                  </a:lnTo>
                  <a:cubicBezTo>
                    <a:pt x="83339" y="9283"/>
                    <a:pt x="81207" y="7151"/>
                    <a:pt x="78577" y="7151"/>
                  </a:cubicBezTo>
                  <a:lnTo>
                    <a:pt x="21427" y="7151"/>
                  </a:lnTo>
                  <a:cubicBezTo>
                    <a:pt x="21316" y="7147"/>
                    <a:pt x="21204" y="7147"/>
                    <a:pt x="21092" y="7151"/>
                  </a:cubicBezTo>
                  <a:close/>
                  <a:moveTo>
                    <a:pt x="26194" y="16669"/>
                  </a:moveTo>
                  <a:lnTo>
                    <a:pt x="73819" y="16669"/>
                  </a:lnTo>
                  <a:lnTo>
                    <a:pt x="73819" y="35719"/>
                  </a:lnTo>
                  <a:lnTo>
                    <a:pt x="26194" y="35719"/>
                  </a:lnTo>
                  <a:lnTo>
                    <a:pt x="26194" y="16669"/>
                  </a:lnTo>
                  <a:close/>
                  <a:moveTo>
                    <a:pt x="140494" y="26213"/>
                  </a:moveTo>
                  <a:lnTo>
                    <a:pt x="188119" y="26213"/>
                  </a:lnTo>
                  <a:lnTo>
                    <a:pt x="188119" y="45264"/>
                  </a:lnTo>
                  <a:lnTo>
                    <a:pt x="140494" y="45264"/>
                  </a:lnTo>
                  <a:lnTo>
                    <a:pt x="140494" y="26213"/>
                  </a:lnTo>
                  <a:close/>
                  <a:moveTo>
                    <a:pt x="242460" y="44741"/>
                  </a:moveTo>
                  <a:lnTo>
                    <a:pt x="246534" y="60034"/>
                  </a:lnTo>
                  <a:lnTo>
                    <a:pt x="206983" y="70693"/>
                  </a:lnTo>
                  <a:lnTo>
                    <a:pt x="202909" y="55401"/>
                  </a:lnTo>
                  <a:lnTo>
                    <a:pt x="242460" y="44741"/>
                  </a:lnTo>
                  <a:close/>
                  <a:moveTo>
                    <a:pt x="26194" y="45244"/>
                  </a:moveTo>
                  <a:lnTo>
                    <a:pt x="73819" y="45244"/>
                  </a:lnTo>
                  <a:lnTo>
                    <a:pt x="73819" y="54769"/>
                  </a:lnTo>
                  <a:lnTo>
                    <a:pt x="26194" y="54769"/>
                  </a:lnTo>
                  <a:lnTo>
                    <a:pt x="26194" y="45244"/>
                  </a:lnTo>
                  <a:close/>
                  <a:moveTo>
                    <a:pt x="140494" y="54789"/>
                  </a:moveTo>
                  <a:lnTo>
                    <a:pt x="188119" y="54789"/>
                  </a:lnTo>
                  <a:lnTo>
                    <a:pt x="188119" y="64314"/>
                  </a:lnTo>
                  <a:lnTo>
                    <a:pt x="140494" y="64314"/>
                  </a:lnTo>
                  <a:lnTo>
                    <a:pt x="140494" y="54789"/>
                  </a:lnTo>
                  <a:close/>
                  <a:moveTo>
                    <a:pt x="26194" y="64294"/>
                  </a:moveTo>
                  <a:lnTo>
                    <a:pt x="73819" y="64294"/>
                  </a:lnTo>
                  <a:lnTo>
                    <a:pt x="73819" y="216694"/>
                  </a:lnTo>
                  <a:lnTo>
                    <a:pt x="26194" y="216694"/>
                  </a:lnTo>
                  <a:lnTo>
                    <a:pt x="26194" y="64294"/>
                  </a:lnTo>
                  <a:close/>
                  <a:moveTo>
                    <a:pt x="248989" y="69242"/>
                  </a:moveTo>
                  <a:lnTo>
                    <a:pt x="250887" y="76367"/>
                  </a:lnTo>
                  <a:lnTo>
                    <a:pt x="211355" y="87009"/>
                  </a:lnTo>
                  <a:lnTo>
                    <a:pt x="209438" y="79883"/>
                  </a:lnTo>
                  <a:lnTo>
                    <a:pt x="248989" y="69242"/>
                  </a:lnTo>
                  <a:close/>
                  <a:moveTo>
                    <a:pt x="197644" y="72611"/>
                  </a:moveTo>
                  <a:lnTo>
                    <a:pt x="199020" y="77744"/>
                  </a:lnTo>
                  <a:lnTo>
                    <a:pt x="203374" y="94079"/>
                  </a:lnTo>
                  <a:lnTo>
                    <a:pt x="238181" y="224656"/>
                  </a:lnTo>
                  <a:cubicBezTo>
                    <a:pt x="238187" y="224687"/>
                    <a:pt x="238193" y="224720"/>
                    <a:pt x="238200" y="224751"/>
                  </a:cubicBezTo>
                  <a:lnTo>
                    <a:pt x="242553" y="241085"/>
                  </a:lnTo>
                  <a:cubicBezTo>
                    <a:pt x="242581" y="241191"/>
                    <a:pt x="242613" y="241296"/>
                    <a:pt x="242648" y="241399"/>
                  </a:cubicBezTo>
                  <a:lnTo>
                    <a:pt x="248748" y="264339"/>
                  </a:lnTo>
                  <a:lnTo>
                    <a:pt x="197644" y="264339"/>
                  </a:lnTo>
                  <a:lnTo>
                    <a:pt x="197644" y="240526"/>
                  </a:lnTo>
                  <a:lnTo>
                    <a:pt x="197644" y="221476"/>
                  </a:lnTo>
                  <a:lnTo>
                    <a:pt x="197644" y="72628"/>
                  </a:lnTo>
                  <a:close/>
                  <a:moveTo>
                    <a:pt x="59457" y="73801"/>
                  </a:moveTo>
                  <a:cubicBezTo>
                    <a:pt x="56827" y="73842"/>
                    <a:pt x="54728" y="76008"/>
                    <a:pt x="54769" y="78638"/>
                  </a:cubicBezTo>
                  <a:cubicBezTo>
                    <a:pt x="54769" y="78638"/>
                    <a:pt x="54769" y="78638"/>
                    <a:pt x="54769" y="78638"/>
                  </a:cubicBezTo>
                  <a:lnTo>
                    <a:pt x="54769" y="96534"/>
                  </a:lnTo>
                  <a:cubicBezTo>
                    <a:pt x="54732" y="99164"/>
                    <a:pt x="56834" y="101326"/>
                    <a:pt x="59464" y="101364"/>
                  </a:cubicBezTo>
                  <a:cubicBezTo>
                    <a:pt x="62094" y="101401"/>
                    <a:pt x="64257" y="99299"/>
                    <a:pt x="64294" y="96669"/>
                  </a:cubicBezTo>
                  <a:cubicBezTo>
                    <a:pt x="64294" y="96623"/>
                    <a:pt x="64294" y="96579"/>
                    <a:pt x="64294" y="96534"/>
                  </a:cubicBezTo>
                  <a:lnTo>
                    <a:pt x="64294" y="78637"/>
                  </a:lnTo>
                  <a:cubicBezTo>
                    <a:pt x="64335" y="76007"/>
                    <a:pt x="62236" y="73841"/>
                    <a:pt x="59606" y="73800"/>
                  </a:cubicBezTo>
                  <a:cubicBezTo>
                    <a:pt x="59556" y="73799"/>
                    <a:pt x="59506" y="73799"/>
                    <a:pt x="59457" y="73800"/>
                  </a:cubicBezTo>
                  <a:close/>
                  <a:moveTo>
                    <a:pt x="83344" y="73801"/>
                  </a:moveTo>
                  <a:lnTo>
                    <a:pt x="130969" y="73801"/>
                  </a:lnTo>
                  <a:lnTo>
                    <a:pt x="130969" y="226201"/>
                  </a:lnTo>
                  <a:lnTo>
                    <a:pt x="83344" y="226201"/>
                  </a:lnTo>
                  <a:lnTo>
                    <a:pt x="83344" y="221439"/>
                  </a:lnTo>
                  <a:lnTo>
                    <a:pt x="83344" y="73801"/>
                  </a:lnTo>
                  <a:close/>
                  <a:moveTo>
                    <a:pt x="140494" y="73801"/>
                  </a:moveTo>
                  <a:lnTo>
                    <a:pt x="188119" y="73801"/>
                  </a:lnTo>
                  <a:lnTo>
                    <a:pt x="188119" y="216658"/>
                  </a:lnTo>
                  <a:lnTo>
                    <a:pt x="140494" y="216658"/>
                  </a:lnTo>
                  <a:lnTo>
                    <a:pt x="140494" y="73801"/>
                  </a:lnTo>
                  <a:close/>
                  <a:moveTo>
                    <a:pt x="253343" y="85539"/>
                  </a:moveTo>
                  <a:lnTo>
                    <a:pt x="285713" y="206965"/>
                  </a:lnTo>
                  <a:lnTo>
                    <a:pt x="246162" y="217625"/>
                  </a:lnTo>
                  <a:lnTo>
                    <a:pt x="213792" y="96200"/>
                  </a:lnTo>
                  <a:lnTo>
                    <a:pt x="253343" y="85539"/>
                  </a:lnTo>
                  <a:close/>
                  <a:moveTo>
                    <a:pt x="244934" y="95605"/>
                  </a:moveTo>
                  <a:cubicBezTo>
                    <a:pt x="244773" y="95596"/>
                    <a:pt x="244611" y="95596"/>
                    <a:pt x="244450" y="95605"/>
                  </a:cubicBezTo>
                  <a:cubicBezTo>
                    <a:pt x="241827" y="95803"/>
                    <a:pt x="239862" y="98092"/>
                    <a:pt x="240061" y="100714"/>
                  </a:cubicBezTo>
                  <a:cubicBezTo>
                    <a:pt x="240085" y="101030"/>
                    <a:pt x="240141" y="101344"/>
                    <a:pt x="240227" y="101650"/>
                  </a:cubicBezTo>
                  <a:lnTo>
                    <a:pt x="255370" y="158429"/>
                  </a:lnTo>
                  <a:cubicBezTo>
                    <a:pt x="255913" y="161003"/>
                    <a:pt x="258440" y="162649"/>
                    <a:pt x="261014" y="162105"/>
                  </a:cubicBezTo>
                  <a:cubicBezTo>
                    <a:pt x="263588" y="161562"/>
                    <a:pt x="265234" y="159036"/>
                    <a:pt x="264691" y="156461"/>
                  </a:cubicBezTo>
                  <a:cubicBezTo>
                    <a:pt x="264656" y="156296"/>
                    <a:pt x="264613" y="156134"/>
                    <a:pt x="264560" y="155972"/>
                  </a:cubicBezTo>
                  <a:lnTo>
                    <a:pt x="249436" y="99194"/>
                  </a:lnTo>
                  <a:cubicBezTo>
                    <a:pt x="248917" y="97115"/>
                    <a:pt x="247075" y="95638"/>
                    <a:pt x="244934" y="95585"/>
                  </a:cubicBezTo>
                  <a:close/>
                  <a:moveTo>
                    <a:pt x="59457" y="115863"/>
                  </a:moveTo>
                  <a:cubicBezTo>
                    <a:pt x="56827" y="115903"/>
                    <a:pt x="54728" y="118068"/>
                    <a:pt x="54768" y="120700"/>
                  </a:cubicBezTo>
                  <a:cubicBezTo>
                    <a:pt x="54769" y="120705"/>
                    <a:pt x="54769" y="120712"/>
                    <a:pt x="54769" y="120718"/>
                  </a:cubicBezTo>
                  <a:lnTo>
                    <a:pt x="54769" y="202369"/>
                  </a:lnTo>
                  <a:cubicBezTo>
                    <a:pt x="54732" y="204999"/>
                    <a:pt x="56834" y="207162"/>
                    <a:pt x="59464" y="207199"/>
                  </a:cubicBezTo>
                  <a:cubicBezTo>
                    <a:pt x="62094" y="207236"/>
                    <a:pt x="64257" y="205134"/>
                    <a:pt x="64294" y="202504"/>
                  </a:cubicBezTo>
                  <a:cubicBezTo>
                    <a:pt x="64294" y="202459"/>
                    <a:pt x="64294" y="202414"/>
                    <a:pt x="64294" y="202369"/>
                  </a:cubicBezTo>
                  <a:lnTo>
                    <a:pt x="64294" y="120718"/>
                  </a:lnTo>
                  <a:cubicBezTo>
                    <a:pt x="64324" y="118088"/>
                    <a:pt x="62217" y="115931"/>
                    <a:pt x="59586" y="115900"/>
                  </a:cubicBezTo>
                  <a:cubicBezTo>
                    <a:pt x="59543" y="115900"/>
                    <a:pt x="59500" y="115900"/>
                    <a:pt x="59457" y="115900"/>
                  </a:cubicBezTo>
                  <a:close/>
                  <a:moveTo>
                    <a:pt x="116607" y="130914"/>
                  </a:moveTo>
                  <a:cubicBezTo>
                    <a:pt x="113977" y="130955"/>
                    <a:pt x="111877" y="133120"/>
                    <a:pt x="111918" y="135750"/>
                  </a:cubicBezTo>
                  <a:cubicBezTo>
                    <a:pt x="111918" y="135763"/>
                    <a:pt x="111918" y="135775"/>
                    <a:pt x="111919" y="135788"/>
                  </a:cubicBezTo>
                  <a:lnTo>
                    <a:pt x="111919" y="169069"/>
                  </a:lnTo>
                  <a:cubicBezTo>
                    <a:pt x="111882" y="171699"/>
                    <a:pt x="113984" y="173861"/>
                    <a:pt x="116614" y="173899"/>
                  </a:cubicBezTo>
                  <a:cubicBezTo>
                    <a:pt x="119244" y="173936"/>
                    <a:pt x="121407" y="171834"/>
                    <a:pt x="121444" y="169204"/>
                  </a:cubicBezTo>
                  <a:cubicBezTo>
                    <a:pt x="121444" y="169158"/>
                    <a:pt x="121444" y="169114"/>
                    <a:pt x="121444" y="169069"/>
                  </a:cubicBezTo>
                  <a:lnTo>
                    <a:pt x="121444" y="135787"/>
                  </a:lnTo>
                  <a:cubicBezTo>
                    <a:pt x="121485" y="133157"/>
                    <a:pt x="119386" y="130991"/>
                    <a:pt x="116756" y="130950"/>
                  </a:cubicBezTo>
                  <a:cubicBezTo>
                    <a:pt x="116706" y="130949"/>
                    <a:pt x="116656" y="130949"/>
                    <a:pt x="116607" y="130950"/>
                  </a:cubicBezTo>
                  <a:close/>
                  <a:moveTo>
                    <a:pt x="265602" y="173124"/>
                  </a:moveTo>
                  <a:cubicBezTo>
                    <a:pt x="265441" y="173116"/>
                    <a:pt x="265280" y="173116"/>
                    <a:pt x="265119" y="173124"/>
                  </a:cubicBezTo>
                  <a:cubicBezTo>
                    <a:pt x="262496" y="173323"/>
                    <a:pt x="260530" y="175610"/>
                    <a:pt x="260729" y="178233"/>
                  </a:cubicBezTo>
                  <a:cubicBezTo>
                    <a:pt x="260753" y="178551"/>
                    <a:pt x="260809" y="178865"/>
                    <a:pt x="260896" y="179170"/>
                  </a:cubicBezTo>
                  <a:lnTo>
                    <a:pt x="266328" y="199542"/>
                  </a:lnTo>
                  <a:cubicBezTo>
                    <a:pt x="266871" y="202117"/>
                    <a:pt x="269398" y="203763"/>
                    <a:pt x="271972" y="203219"/>
                  </a:cubicBezTo>
                  <a:cubicBezTo>
                    <a:pt x="274545" y="202676"/>
                    <a:pt x="276192" y="200149"/>
                    <a:pt x="275649" y="197575"/>
                  </a:cubicBezTo>
                  <a:cubicBezTo>
                    <a:pt x="275614" y="197410"/>
                    <a:pt x="275570" y="197247"/>
                    <a:pt x="275518" y="197086"/>
                  </a:cubicBezTo>
                  <a:lnTo>
                    <a:pt x="270104" y="176716"/>
                  </a:lnTo>
                  <a:cubicBezTo>
                    <a:pt x="269586" y="174637"/>
                    <a:pt x="267744" y="173160"/>
                    <a:pt x="265602" y="173107"/>
                  </a:cubicBezTo>
                  <a:close/>
                  <a:moveTo>
                    <a:pt x="116607" y="188418"/>
                  </a:moveTo>
                  <a:cubicBezTo>
                    <a:pt x="113977" y="188458"/>
                    <a:pt x="111878" y="190623"/>
                    <a:pt x="111918" y="193254"/>
                  </a:cubicBezTo>
                  <a:cubicBezTo>
                    <a:pt x="111919" y="193260"/>
                    <a:pt x="111919" y="193267"/>
                    <a:pt x="111919" y="193273"/>
                  </a:cubicBezTo>
                  <a:lnTo>
                    <a:pt x="111919" y="202369"/>
                  </a:lnTo>
                  <a:cubicBezTo>
                    <a:pt x="111882" y="204999"/>
                    <a:pt x="113984" y="207162"/>
                    <a:pt x="116614" y="207199"/>
                  </a:cubicBezTo>
                  <a:cubicBezTo>
                    <a:pt x="119244" y="207236"/>
                    <a:pt x="121407" y="205134"/>
                    <a:pt x="121444" y="202504"/>
                  </a:cubicBezTo>
                  <a:cubicBezTo>
                    <a:pt x="121444" y="202459"/>
                    <a:pt x="121444" y="202414"/>
                    <a:pt x="121444" y="202369"/>
                  </a:cubicBezTo>
                  <a:lnTo>
                    <a:pt x="121444" y="193272"/>
                  </a:lnTo>
                  <a:cubicBezTo>
                    <a:pt x="121474" y="190642"/>
                    <a:pt x="119367" y="188485"/>
                    <a:pt x="116736" y="188454"/>
                  </a:cubicBezTo>
                  <a:cubicBezTo>
                    <a:pt x="116693" y="188454"/>
                    <a:pt x="116650" y="188454"/>
                    <a:pt x="116607" y="188454"/>
                  </a:cubicBezTo>
                  <a:close/>
                  <a:moveTo>
                    <a:pt x="288150" y="216174"/>
                  </a:moveTo>
                  <a:lnTo>
                    <a:pt x="290047" y="223298"/>
                  </a:lnTo>
                  <a:lnTo>
                    <a:pt x="250515" y="233940"/>
                  </a:lnTo>
                  <a:lnTo>
                    <a:pt x="248617" y="226815"/>
                  </a:lnTo>
                  <a:lnTo>
                    <a:pt x="288150" y="216174"/>
                  </a:lnTo>
                  <a:close/>
                  <a:moveTo>
                    <a:pt x="26194" y="226219"/>
                  </a:moveTo>
                  <a:lnTo>
                    <a:pt x="73819" y="226219"/>
                  </a:lnTo>
                  <a:lnTo>
                    <a:pt x="73819" y="235744"/>
                  </a:lnTo>
                  <a:lnTo>
                    <a:pt x="26194" y="235744"/>
                  </a:lnTo>
                  <a:lnTo>
                    <a:pt x="26194" y="226219"/>
                  </a:lnTo>
                  <a:close/>
                  <a:moveTo>
                    <a:pt x="140494" y="226219"/>
                  </a:moveTo>
                  <a:lnTo>
                    <a:pt x="188119" y="226219"/>
                  </a:lnTo>
                  <a:lnTo>
                    <a:pt x="188119" y="235744"/>
                  </a:lnTo>
                  <a:lnTo>
                    <a:pt x="140494" y="235744"/>
                  </a:lnTo>
                  <a:lnTo>
                    <a:pt x="140494" y="230981"/>
                  </a:lnTo>
                  <a:lnTo>
                    <a:pt x="140494" y="226219"/>
                  </a:lnTo>
                  <a:close/>
                  <a:moveTo>
                    <a:pt x="292522" y="232525"/>
                  </a:moveTo>
                  <a:lnTo>
                    <a:pt x="296596" y="247836"/>
                  </a:lnTo>
                  <a:lnTo>
                    <a:pt x="257045" y="258496"/>
                  </a:lnTo>
                  <a:lnTo>
                    <a:pt x="252971" y="243186"/>
                  </a:lnTo>
                  <a:lnTo>
                    <a:pt x="292522" y="232525"/>
                  </a:lnTo>
                  <a:close/>
                  <a:moveTo>
                    <a:pt x="83344" y="235744"/>
                  </a:moveTo>
                  <a:lnTo>
                    <a:pt x="130969" y="235744"/>
                  </a:lnTo>
                  <a:lnTo>
                    <a:pt x="130969" y="240506"/>
                  </a:lnTo>
                  <a:lnTo>
                    <a:pt x="130969" y="245269"/>
                  </a:lnTo>
                  <a:lnTo>
                    <a:pt x="83344" y="245269"/>
                  </a:lnTo>
                  <a:lnTo>
                    <a:pt x="83344" y="240506"/>
                  </a:lnTo>
                  <a:lnTo>
                    <a:pt x="83344" y="235744"/>
                  </a:lnTo>
                  <a:close/>
                  <a:moveTo>
                    <a:pt x="26194" y="245269"/>
                  </a:moveTo>
                  <a:lnTo>
                    <a:pt x="73819" y="245269"/>
                  </a:lnTo>
                  <a:lnTo>
                    <a:pt x="73819" y="250031"/>
                  </a:lnTo>
                  <a:lnTo>
                    <a:pt x="73819" y="264319"/>
                  </a:lnTo>
                  <a:lnTo>
                    <a:pt x="26194" y="264319"/>
                  </a:lnTo>
                  <a:lnTo>
                    <a:pt x="26194" y="245269"/>
                  </a:lnTo>
                  <a:close/>
                  <a:moveTo>
                    <a:pt x="140494" y="245269"/>
                  </a:moveTo>
                  <a:lnTo>
                    <a:pt x="188119" y="245269"/>
                  </a:lnTo>
                  <a:lnTo>
                    <a:pt x="188119" y="264319"/>
                  </a:lnTo>
                  <a:lnTo>
                    <a:pt x="140494" y="264319"/>
                  </a:lnTo>
                  <a:lnTo>
                    <a:pt x="140494" y="250031"/>
                  </a:lnTo>
                  <a:lnTo>
                    <a:pt x="140494" y="245269"/>
                  </a:lnTo>
                  <a:close/>
                  <a:moveTo>
                    <a:pt x="83344" y="254794"/>
                  </a:moveTo>
                  <a:lnTo>
                    <a:pt x="130969" y="254794"/>
                  </a:lnTo>
                  <a:lnTo>
                    <a:pt x="130969" y="264319"/>
                  </a:lnTo>
                  <a:lnTo>
                    <a:pt x="83344" y="264319"/>
                  </a:lnTo>
                  <a:lnTo>
                    <a:pt x="83344" y="254794"/>
                  </a:lnTo>
                  <a:close/>
                  <a:moveTo>
                    <a:pt x="16669" y="273844"/>
                  </a:moveTo>
                  <a:lnTo>
                    <a:pt x="302419" y="273844"/>
                  </a:lnTo>
                  <a:lnTo>
                    <a:pt x="302419" y="283369"/>
                  </a:lnTo>
                  <a:lnTo>
                    <a:pt x="16669" y="283369"/>
                  </a:lnTo>
                  <a:lnTo>
                    <a:pt x="16669" y="273844"/>
                  </a:ln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图形 23">
              <a:extLst>
                <a:ext uri="{FF2B5EF4-FFF2-40B4-BE49-F238E27FC236}">
                  <a16:creationId xmlns:a16="http://schemas.microsoft.com/office/drawing/2014/main" id="{7F1B9309-91D1-48F6-94AF-AEA21839C4E3}"/>
                </a:ext>
              </a:extLst>
            </p:cNvPr>
            <p:cNvSpPr/>
            <p:nvPr/>
          </p:nvSpPr>
          <p:spPr>
            <a:xfrm>
              <a:off x="2432519" y="1858074"/>
              <a:ext cx="842639" cy="870727"/>
            </a:xfrm>
            <a:custGeom>
              <a:avLst/>
              <a:gdLst>
                <a:gd name="connsiteX0" fmla="*/ 11906 w 285750"/>
                <a:gd name="connsiteY0" fmla="*/ 7148 h 295275"/>
                <a:gd name="connsiteX1" fmla="*/ 11906 w 285750"/>
                <a:gd name="connsiteY1" fmla="*/ 7148 h 295275"/>
                <a:gd name="connsiteX2" fmla="*/ 7144 w 285750"/>
                <a:gd name="connsiteY2" fmla="*/ 11910 h 295275"/>
                <a:gd name="connsiteX3" fmla="*/ 7144 w 285750"/>
                <a:gd name="connsiteY3" fmla="*/ 221461 h 295275"/>
                <a:gd name="connsiteX4" fmla="*/ 11906 w 285750"/>
                <a:gd name="connsiteY4" fmla="*/ 226223 h 295275"/>
                <a:gd name="connsiteX5" fmla="*/ 154502 w 285750"/>
                <a:gd name="connsiteY5" fmla="*/ 226223 h 295275"/>
                <a:gd name="connsiteX6" fmla="*/ 153739 w 285750"/>
                <a:gd name="connsiteY6" fmla="*/ 232287 h 295275"/>
                <a:gd name="connsiteX7" fmla="*/ 156028 w 285750"/>
                <a:gd name="connsiteY7" fmla="*/ 239655 h 295275"/>
                <a:gd name="connsiteX8" fmla="*/ 163413 w 285750"/>
                <a:gd name="connsiteY8" fmla="*/ 241849 h 295275"/>
                <a:gd name="connsiteX9" fmla="*/ 169069 w 285750"/>
                <a:gd name="connsiteY9" fmla="*/ 241069 h 295275"/>
                <a:gd name="connsiteX10" fmla="*/ 169069 w 285750"/>
                <a:gd name="connsiteY10" fmla="*/ 288135 h 295275"/>
                <a:gd name="connsiteX11" fmla="*/ 176696 w 285750"/>
                <a:gd name="connsiteY11" fmla="*/ 291948 h 295275"/>
                <a:gd name="connsiteX12" fmla="*/ 192881 w 285750"/>
                <a:gd name="connsiteY12" fmla="*/ 279800 h 295275"/>
                <a:gd name="connsiteX13" fmla="*/ 209066 w 285750"/>
                <a:gd name="connsiteY13" fmla="*/ 291948 h 295275"/>
                <a:gd name="connsiteX14" fmla="*/ 216694 w 285750"/>
                <a:gd name="connsiteY14" fmla="*/ 288155 h 295275"/>
                <a:gd name="connsiteX15" fmla="*/ 216694 w 285750"/>
                <a:gd name="connsiteY15" fmla="*/ 240809 h 295275"/>
                <a:gd name="connsiteX16" fmla="*/ 222740 w 285750"/>
                <a:gd name="connsiteY16" fmla="*/ 241570 h 295275"/>
                <a:gd name="connsiteX17" fmla="*/ 230107 w 285750"/>
                <a:gd name="connsiteY17" fmla="*/ 239301 h 295275"/>
                <a:gd name="connsiteX18" fmla="*/ 232302 w 285750"/>
                <a:gd name="connsiteY18" fmla="*/ 231916 h 295275"/>
                <a:gd name="connsiteX19" fmla="*/ 231539 w 285750"/>
                <a:gd name="connsiteY19" fmla="*/ 226241 h 295275"/>
                <a:gd name="connsiteX20" fmla="*/ 278271 w 285750"/>
                <a:gd name="connsiteY20" fmla="*/ 226241 h 295275"/>
                <a:gd name="connsiteX21" fmla="*/ 278606 w 285750"/>
                <a:gd name="connsiteY21" fmla="*/ 226241 h 295275"/>
                <a:gd name="connsiteX22" fmla="*/ 279555 w 285750"/>
                <a:gd name="connsiteY22" fmla="*/ 226127 h 295275"/>
                <a:gd name="connsiteX23" fmla="*/ 283369 w 285750"/>
                <a:gd name="connsiteY23" fmla="*/ 221457 h 295275"/>
                <a:gd name="connsiteX24" fmla="*/ 283369 w 285750"/>
                <a:gd name="connsiteY24" fmla="*/ 11906 h 295275"/>
                <a:gd name="connsiteX25" fmla="*/ 278606 w 285750"/>
                <a:gd name="connsiteY25" fmla="*/ 7144 h 295275"/>
                <a:gd name="connsiteX26" fmla="*/ 11906 w 285750"/>
                <a:gd name="connsiteY26" fmla="*/ 7144 h 295275"/>
                <a:gd name="connsiteX27" fmla="*/ 16669 w 285750"/>
                <a:gd name="connsiteY27" fmla="*/ 16691 h 295275"/>
                <a:gd name="connsiteX28" fmla="*/ 273844 w 285750"/>
                <a:gd name="connsiteY28" fmla="*/ 16691 h 295275"/>
                <a:gd name="connsiteX29" fmla="*/ 273844 w 285750"/>
                <a:gd name="connsiteY29" fmla="*/ 216717 h 295275"/>
                <a:gd name="connsiteX30" fmla="*/ 231372 w 285750"/>
                <a:gd name="connsiteY30" fmla="*/ 216717 h 295275"/>
                <a:gd name="connsiteX31" fmla="*/ 231632 w 285750"/>
                <a:gd name="connsiteY31" fmla="*/ 216479 h 295275"/>
                <a:gd name="connsiteX32" fmla="*/ 236432 w 285750"/>
                <a:gd name="connsiteY32" fmla="*/ 213054 h 295275"/>
                <a:gd name="connsiteX33" fmla="*/ 241659 w 285750"/>
                <a:gd name="connsiteY33" fmla="*/ 209000 h 295275"/>
                <a:gd name="connsiteX34" fmla="*/ 243315 w 285750"/>
                <a:gd name="connsiteY34" fmla="*/ 207194 h 295275"/>
                <a:gd name="connsiteX35" fmla="*/ 259221 w 285750"/>
                <a:gd name="connsiteY35" fmla="*/ 207194 h 295275"/>
                <a:gd name="connsiteX36" fmla="*/ 259556 w 285750"/>
                <a:gd name="connsiteY36" fmla="*/ 207194 h 295275"/>
                <a:gd name="connsiteX37" fmla="*/ 264319 w 285750"/>
                <a:gd name="connsiteY37" fmla="*/ 202432 h 295275"/>
                <a:gd name="connsiteX38" fmla="*/ 264319 w 285750"/>
                <a:gd name="connsiteY38" fmla="*/ 178024 h 295275"/>
                <a:gd name="connsiteX39" fmla="*/ 259482 w 285750"/>
                <a:gd name="connsiteY39" fmla="*/ 173203 h 295275"/>
                <a:gd name="connsiteX40" fmla="*/ 254794 w 285750"/>
                <a:gd name="connsiteY40" fmla="*/ 178022 h 295275"/>
                <a:gd name="connsiteX41" fmla="*/ 254794 w 285750"/>
                <a:gd name="connsiteY41" fmla="*/ 197667 h 295275"/>
                <a:gd name="connsiteX42" fmla="*/ 243743 w 285750"/>
                <a:gd name="connsiteY42" fmla="*/ 197667 h 295275"/>
                <a:gd name="connsiteX43" fmla="*/ 241604 w 285750"/>
                <a:gd name="connsiteY43" fmla="*/ 195397 h 295275"/>
                <a:gd name="connsiteX44" fmla="*/ 236321 w 285750"/>
                <a:gd name="connsiteY44" fmla="*/ 191398 h 295275"/>
                <a:gd name="connsiteX45" fmla="*/ 231484 w 285750"/>
                <a:gd name="connsiteY45" fmla="*/ 188029 h 295275"/>
                <a:gd name="connsiteX46" fmla="*/ 230163 w 285750"/>
                <a:gd name="connsiteY46" fmla="*/ 186784 h 295275"/>
                <a:gd name="connsiteX47" fmla="*/ 230201 w 285750"/>
                <a:gd name="connsiteY47" fmla="*/ 184978 h 295275"/>
                <a:gd name="connsiteX48" fmla="*/ 231187 w 285750"/>
                <a:gd name="connsiteY48" fmla="*/ 179174 h 295275"/>
                <a:gd name="connsiteX49" fmla="*/ 232024 w 285750"/>
                <a:gd name="connsiteY49" fmla="*/ 172588 h 295275"/>
                <a:gd name="connsiteX50" fmla="*/ 229736 w 285750"/>
                <a:gd name="connsiteY50" fmla="*/ 165241 h 295275"/>
                <a:gd name="connsiteX51" fmla="*/ 222350 w 285750"/>
                <a:gd name="connsiteY51" fmla="*/ 163046 h 295275"/>
                <a:gd name="connsiteX52" fmla="*/ 215802 w 285750"/>
                <a:gd name="connsiteY52" fmla="*/ 163960 h 295275"/>
                <a:gd name="connsiteX53" fmla="*/ 209997 w 285750"/>
                <a:gd name="connsiteY53" fmla="*/ 164983 h 295275"/>
                <a:gd name="connsiteX54" fmla="*/ 208174 w 285750"/>
                <a:gd name="connsiteY54" fmla="*/ 165078 h 295275"/>
                <a:gd name="connsiteX55" fmla="*/ 206909 w 285750"/>
                <a:gd name="connsiteY55" fmla="*/ 163776 h 295275"/>
                <a:gd name="connsiteX56" fmla="*/ 203486 w 285750"/>
                <a:gd name="connsiteY56" fmla="*/ 158976 h 295275"/>
                <a:gd name="connsiteX57" fmla="*/ 199449 w 285750"/>
                <a:gd name="connsiteY57" fmla="*/ 153730 h 295275"/>
                <a:gd name="connsiteX58" fmla="*/ 192640 w 285750"/>
                <a:gd name="connsiteY58" fmla="*/ 150121 h 295275"/>
                <a:gd name="connsiteX59" fmla="*/ 192621 w 285750"/>
                <a:gd name="connsiteY59" fmla="*/ 150121 h 295275"/>
                <a:gd name="connsiteX60" fmla="*/ 192621 w 285750"/>
                <a:gd name="connsiteY60" fmla="*/ 150121 h 295275"/>
                <a:gd name="connsiteX61" fmla="*/ 185850 w 285750"/>
                <a:gd name="connsiteY61" fmla="*/ 153805 h 295275"/>
                <a:gd name="connsiteX62" fmla="*/ 181850 w 285750"/>
                <a:gd name="connsiteY62" fmla="*/ 159068 h 295275"/>
                <a:gd name="connsiteX63" fmla="*/ 178464 w 285750"/>
                <a:gd name="connsiteY63" fmla="*/ 163906 h 295275"/>
                <a:gd name="connsiteX64" fmla="*/ 177217 w 285750"/>
                <a:gd name="connsiteY64" fmla="*/ 165227 h 295275"/>
                <a:gd name="connsiteX65" fmla="*/ 175413 w 285750"/>
                <a:gd name="connsiteY65" fmla="*/ 165227 h 295275"/>
                <a:gd name="connsiteX66" fmla="*/ 169590 w 285750"/>
                <a:gd name="connsiteY66" fmla="*/ 164260 h 295275"/>
                <a:gd name="connsiteX67" fmla="*/ 163023 w 285750"/>
                <a:gd name="connsiteY67" fmla="*/ 163421 h 295275"/>
                <a:gd name="connsiteX68" fmla="*/ 155656 w 285750"/>
                <a:gd name="connsiteY68" fmla="*/ 165691 h 295275"/>
                <a:gd name="connsiteX69" fmla="*/ 153461 w 285750"/>
                <a:gd name="connsiteY69" fmla="*/ 173077 h 295275"/>
                <a:gd name="connsiteX70" fmla="*/ 154353 w 285750"/>
                <a:gd name="connsiteY70" fmla="*/ 179644 h 295275"/>
                <a:gd name="connsiteX71" fmla="*/ 155395 w 285750"/>
                <a:gd name="connsiteY71" fmla="*/ 185448 h 295275"/>
                <a:gd name="connsiteX72" fmla="*/ 155452 w 285750"/>
                <a:gd name="connsiteY72" fmla="*/ 187253 h 295275"/>
                <a:gd name="connsiteX73" fmla="*/ 154131 w 285750"/>
                <a:gd name="connsiteY73" fmla="*/ 188518 h 295275"/>
                <a:gd name="connsiteX74" fmla="*/ 149332 w 285750"/>
                <a:gd name="connsiteY74" fmla="*/ 191941 h 295275"/>
                <a:gd name="connsiteX75" fmla="*/ 144104 w 285750"/>
                <a:gd name="connsiteY75" fmla="*/ 195996 h 295275"/>
                <a:gd name="connsiteX76" fmla="*/ 142448 w 285750"/>
                <a:gd name="connsiteY76" fmla="*/ 197782 h 295275"/>
                <a:gd name="connsiteX77" fmla="*/ 35719 w 285750"/>
                <a:gd name="connsiteY77" fmla="*/ 197668 h 295275"/>
                <a:gd name="connsiteX78" fmla="*/ 35719 w 285750"/>
                <a:gd name="connsiteY78" fmla="*/ 35742 h 295275"/>
                <a:gd name="connsiteX79" fmla="*/ 254794 w 285750"/>
                <a:gd name="connsiteY79" fmla="*/ 35742 h 295275"/>
                <a:gd name="connsiteX80" fmla="*/ 254794 w 285750"/>
                <a:gd name="connsiteY80" fmla="*/ 122286 h 295275"/>
                <a:gd name="connsiteX81" fmla="*/ 264319 w 285750"/>
                <a:gd name="connsiteY81" fmla="*/ 122286 h 295275"/>
                <a:gd name="connsiteX82" fmla="*/ 264319 w 285750"/>
                <a:gd name="connsiteY82" fmla="*/ 30980 h 295275"/>
                <a:gd name="connsiteX83" fmla="*/ 259556 w 285750"/>
                <a:gd name="connsiteY83" fmla="*/ 26217 h 295275"/>
                <a:gd name="connsiteX84" fmla="*/ 30956 w 285750"/>
                <a:gd name="connsiteY84" fmla="*/ 26217 h 295275"/>
                <a:gd name="connsiteX85" fmla="*/ 26194 w 285750"/>
                <a:gd name="connsiteY85" fmla="*/ 30980 h 295275"/>
                <a:gd name="connsiteX86" fmla="*/ 26194 w 285750"/>
                <a:gd name="connsiteY86" fmla="*/ 202431 h 295275"/>
                <a:gd name="connsiteX87" fmla="*/ 30956 w 285750"/>
                <a:gd name="connsiteY87" fmla="*/ 207193 h 295275"/>
                <a:gd name="connsiteX88" fmla="*/ 142019 w 285750"/>
                <a:gd name="connsiteY88" fmla="*/ 207193 h 295275"/>
                <a:gd name="connsiteX89" fmla="*/ 144159 w 285750"/>
                <a:gd name="connsiteY89" fmla="*/ 209480 h 295275"/>
                <a:gd name="connsiteX90" fmla="*/ 149442 w 285750"/>
                <a:gd name="connsiteY90" fmla="*/ 213480 h 295275"/>
                <a:gd name="connsiteX91" fmla="*/ 154093 w 285750"/>
                <a:gd name="connsiteY91" fmla="*/ 216718 h 295275"/>
                <a:gd name="connsiteX92" fmla="*/ 16669 w 285750"/>
                <a:gd name="connsiteY92" fmla="*/ 216718 h 295275"/>
                <a:gd name="connsiteX93" fmla="*/ 16669 w 285750"/>
                <a:gd name="connsiteY93" fmla="*/ 16692 h 295275"/>
                <a:gd name="connsiteX94" fmla="*/ 183282 w 285750"/>
                <a:gd name="connsiteY94" fmla="*/ 50047 h 295275"/>
                <a:gd name="connsiteX95" fmla="*/ 183282 w 285750"/>
                <a:gd name="connsiteY95" fmla="*/ 50047 h 295275"/>
                <a:gd name="connsiteX96" fmla="*/ 181756 w 285750"/>
                <a:gd name="connsiteY96" fmla="*/ 50324 h 295275"/>
                <a:gd name="connsiteX97" fmla="*/ 145294 w 285750"/>
                <a:gd name="connsiteY97" fmla="*/ 63997 h 295275"/>
                <a:gd name="connsiteX98" fmla="*/ 108886 w 285750"/>
                <a:gd name="connsiteY98" fmla="*/ 50342 h 295275"/>
                <a:gd name="connsiteX99" fmla="*/ 107026 w 285750"/>
                <a:gd name="connsiteY99" fmla="*/ 50047 h 295275"/>
                <a:gd name="connsiteX100" fmla="*/ 102450 w 285750"/>
                <a:gd name="connsiteY100" fmla="*/ 54809 h 295275"/>
                <a:gd name="connsiteX101" fmla="*/ 102450 w 285750"/>
                <a:gd name="connsiteY101" fmla="*/ 92909 h 295275"/>
                <a:gd name="connsiteX102" fmla="*/ 105556 w 285750"/>
                <a:gd name="connsiteY102" fmla="*/ 97356 h 295275"/>
                <a:gd name="connsiteX103" fmla="*/ 143582 w 285750"/>
                <a:gd name="connsiteY103" fmla="*/ 111607 h 295275"/>
                <a:gd name="connsiteX104" fmla="*/ 143601 w 285750"/>
                <a:gd name="connsiteY104" fmla="*/ 111607 h 295275"/>
                <a:gd name="connsiteX105" fmla="*/ 143658 w 285750"/>
                <a:gd name="connsiteY105" fmla="*/ 111607 h 295275"/>
                <a:gd name="connsiteX106" fmla="*/ 144513 w 285750"/>
                <a:gd name="connsiteY106" fmla="*/ 111826 h 295275"/>
                <a:gd name="connsiteX107" fmla="*/ 144571 w 285750"/>
                <a:gd name="connsiteY107" fmla="*/ 111826 h 295275"/>
                <a:gd name="connsiteX108" fmla="*/ 144998 w 285750"/>
                <a:gd name="connsiteY108" fmla="*/ 111921 h 295275"/>
                <a:gd name="connsiteX109" fmla="*/ 145055 w 285750"/>
                <a:gd name="connsiteY109" fmla="*/ 111921 h 295275"/>
                <a:gd name="connsiteX110" fmla="*/ 145539 w 285750"/>
                <a:gd name="connsiteY110" fmla="*/ 111921 h 295275"/>
                <a:gd name="connsiteX111" fmla="*/ 145818 w 285750"/>
                <a:gd name="connsiteY111" fmla="*/ 111921 h 295275"/>
                <a:gd name="connsiteX112" fmla="*/ 146228 w 285750"/>
                <a:gd name="connsiteY112" fmla="*/ 111826 h 295275"/>
                <a:gd name="connsiteX113" fmla="*/ 146414 w 285750"/>
                <a:gd name="connsiteY113" fmla="*/ 111826 h 295275"/>
                <a:gd name="connsiteX114" fmla="*/ 146935 w 285750"/>
                <a:gd name="connsiteY114" fmla="*/ 111654 h 295275"/>
                <a:gd name="connsiteX115" fmla="*/ 147362 w 285750"/>
                <a:gd name="connsiteY115" fmla="*/ 111483 h 295275"/>
                <a:gd name="connsiteX116" fmla="*/ 185090 w 285750"/>
                <a:gd name="connsiteY116" fmla="*/ 97344 h 295275"/>
                <a:gd name="connsiteX117" fmla="*/ 188179 w 285750"/>
                <a:gd name="connsiteY117" fmla="*/ 92898 h 295275"/>
                <a:gd name="connsiteX118" fmla="*/ 188179 w 285750"/>
                <a:gd name="connsiteY118" fmla="*/ 54798 h 295275"/>
                <a:gd name="connsiteX119" fmla="*/ 183286 w 285750"/>
                <a:gd name="connsiteY119" fmla="*/ 50035 h 295275"/>
                <a:gd name="connsiteX120" fmla="*/ 111975 w 285750"/>
                <a:gd name="connsiteY120" fmla="*/ 61674 h 295275"/>
                <a:gd name="connsiteX121" fmla="*/ 140550 w 285750"/>
                <a:gd name="connsiteY121" fmla="*/ 72410 h 295275"/>
                <a:gd name="connsiteX122" fmla="*/ 140550 w 285750"/>
                <a:gd name="connsiteY122" fmla="*/ 100332 h 295275"/>
                <a:gd name="connsiteX123" fmla="*/ 111975 w 285750"/>
                <a:gd name="connsiteY123" fmla="*/ 89617 h 295275"/>
                <a:gd name="connsiteX124" fmla="*/ 111975 w 285750"/>
                <a:gd name="connsiteY124" fmla="*/ 61674 h 295275"/>
                <a:gd name="connsiteX125" fmla="*/ 178650 w 285750"/>
                <a:gd name="connsiteY125" fmla="*/ 61674 h 295275"/>
                <a:gd name="connsiteX126" fmla="*/ 178650 w 285750"/>
                <a:gd name="connsiteY126" fmla="*/ 89599 h 295275"/>
                <a:gd name="connsiteX127" fmla="*/ 150075 w 285750"/>
                <a:gd name="connsiteY127" fmla="*/ 100332 h 295275"/>
                <a:gd name="connsiteX128" fmla="*/ 150075 w 285750"/>
                <a:gd name="connsiteY128" fmla="*/ 72390 h 295275"/>
                <a:gd name="connsiteX129" fmla="*/ 45244 w 285750"/>
                <a:gd name="connsiteY129" fmla="*/ 83367 h 295275"/>
                <a:gd name="connsiteX130" fmla="*/ 45244 w 285750"/>
                <a:gd name="connsiteY130" fmla="*/ 92892 h 295275"/>
                <a:gd name="connsiteX131" fmla="*/ 54769 w 285750"/>
                <a:gd name="connsiteY131" fmla="*/ 92892 h 295275"/>
                <a:gd name="connsiteX132" fmla="*/ 54769 w 285750"/>
                <a:gd name="connsiteY132" fmla="*/ 83367 h 295275"/>
                <a:gd name="connsiteX133" fmla="*/ 64294 w 285750"/>
                <a:gd name="connsiteY133" fmla="*/ 83367 h 295275"/>
                <a:gd name="connsiteX134" fmla="*/ 64294 w 285750"/>
                <a:gd name="connsiteY134" fmla="*/ 92892 h 295275"/>
                <a:gd name="connsiteX135" fmla="*/ 73819 w 285750"/>
                <a:gd name="connsiteY135" fmla="*/ 92892 h 295275"/>
                <a:gd name="connsiteX136" fmla="*/ 73819 w 285750"/>
                <a:gd name="connsiteY136" fmla="*/ 83367 h 295275"/>
                <a:gd name="connsiteX137" fmla="*/ 83344 w 285750"/>
                <a:gd name="connsiteY137" fmla="*/ 83367 h 295275"/>
                <a:gd name="connsiteX138" fmla="*/ 83344 w 285750"/>
                <a:gd name="connsiteY138" fmla="*/ 92892 h 295275"/>
                <a:gd name="connsiteX139" fmla="*/ 92869 w 285750"/>
                <a:gd name="connsiteY139" fmla="*/ 92892 h 295275"/>
                <a:gd name="connsiteX140" fmla="*/ 92869 w 285750"/>
                <a:gd name="connsiteY140" fmla="*/ 83367 h 295275"/>
                <a:gd name="connsiteX141" fmla="*/ 197644 w 285750"/>
                <a:gd name="connsiteY141" fmla="*/ 83367 h 295275"/>
                <a:gd name="connsiteX142" fmla="*/ 197644 w 285750"/>
                <a:gd name="connsiteY142" fmla="*/ 92892 h 295275"/>
                <a:gd name="connsiteX143" fmla="*/ 207169 w 285750"/>
                <a:gd name="connsiteY143" fmla="*/ 92892 h 295275"/>
                <a:gd name="connsiteX144" fmla="*/ 207169 w 285750"/>
                <a:gd name="connsiteY144" fmla="*/ 83367 h 295275"/>
                <a:gd name="connsiteX145" fmla="*/ 216694 w 285750"/>
                <a:gd name="connsiteY145" fmla="*/ 83367 h 295275"/>
                <a:gd name="connsiteX146" fmla="*/ 216694 w 285750"/>
                <a:gd name="connsiteY146" fmla="*/ 92892 h 295275"/>
                <a:gd name="connsiteX147" fmla="*/ 226219 w 285750"/>
                <a:gd name="connsiteY147" fmla="*/ 92892 h 295275"/>
                <a:gd name="connsiteX148" fmla="*/ 226219 w 285750"/>
                <a:gd name="connsiteY148" fmla="*/ 83367 h 295275"/>
                <a:gd name="connsiteX149" fmla="*/ 235744 w 285750"/>
                <a:gd name="connsiteY149" fmla="*/ 83367 h 295275"/>
                <a:gd name="connsiteX150" fmla="*/ 235744 w 285750"/>
                <a:gd name="connsiteY150" fmla="*/ 92892 h 295275"/>
                <a:gd name="connsiteX151" fmla="*/ 245269 w 285750"/>
                <a:gd name="connsiteY151" fmla="*/ 92892 h 295275"/>
                <a:gd name="connsiteX152" fmla="*/ 245269 w 285750"/>
                <a:gd name="connsiteY152" fmla="*/ 83367 h 295275"/>
                <a:gd name="connsiteX153" fmla="*/ 107026 w 285750"/>
                <a:gd name="connsiteY153" fmla="*/ 107141 h 295275"/>
                <a:gd name="connsiteX154" fmla="*/ 105556 w 285750"/>
                <a:gd name="connsiteY154" fmla="*/ 116388 h 295275"/>
                <a:gd name="connsiteX155" fmla="*/ 142261 w 285750"/>
                <a:gd name="connsiteY155" fmla="*/ 130155 h 295275"/>
                <a:gd name="connsiteX156" fmla="*/ 146986 w 285750"/>
                <a:gd name="connsiteY156" fmla="*/ 130698 h 295275"/>
                <a:gd name="connsiteX157" fmla="*/ 185086 w 285750"/>
                <a:gd name="connsiteY157" fmla="*/ 116410 h 295275"/>
                <a:gd name="connsiteX158" fmla="*/ 183468 w 285750"/>
                <a:gd name="connsiteY158" fmla="*/ 107164 h 295275"/>
                <a:gd name="connsiteX159" fmla="*/ 181756 w 285750"/>
                <a:gd name="connsiteY159" fmla="*/ 107478 h 295275"/>
                <a:gd name="connsiteX160" fmla="*/ 145349 w 285750"/>
                <a:gd name="connsiteY160" fmla="*/ 121133 h 295275"/>
                <a:gd name="connsiteX161" fmla="*/ 108886 w 285750"/>
                <a:gd name="connsiteY161" fmla="*/ 107460 h 295275"/>
                <a:gd name="connsiteX162" fmla="*/ 107026 w 285750"/>
                <a:gd name="connsiteY162" fmla="*/ 107145 h 295275"/>
                <a:gd name="connsiteX163" fmla="*/ 259482 w 285750"/>
                <a:gd name="connsiteY163" fmla="*/ 143585 h 295275"/>
                <a:gd name="connsiteX164" fmla="*/ 254794 w 285750"/>
                <a:gd name="connsiteY164" fmla="*/ 148422 h 295275"/>
                <a:gd name="connsiteX165" fmla="*/ 254794 w 285750"/>
                <a:gd name="connsiteY165" fmla="*/ 159567 h 295275"/>
                <a:gd name="connsiteX166" fmla="*/ 264319 w 285750"/>
                <a:gd name="connsiteY166" fmla="*/ 159567 h 295275"/>
                <a:gd name="connsiteX167" fmla="*/ 264319 w 285750"/>
                <a:gd name="connsiteY167" fmla="*/ 148422 h 295275"/>
                <a:gd name="connsiteX168" fmla="*/ 259482 w 285750"/>
                <a:gd name="connsiteY168" fmla="*/ 143585 h 295275"/>
                <a:gd name="connsiteX169" fmla="*/ 50006 w 285750"/>
                <a:gd name="connsiteY169" fmla="*/ 159567 h 295275"/>
                <a:gd name="connsiteX170" fmla="*/ 45244 w 285750"/>
                <a:gd name="connsiteY170" fmla="*/ 164330 h 295275"/>
                <a:gd name="connsiteX171" fmla="*/ 50006 w 285750"/>
                <a:gd name="connsiteY171" fmla="*/ 169092 h 295275"/>
                <a:gd name="connsiteX172" fmla="*/ 135731 w 285750"/>
                <a:gd name="connsiteY172" fmla="*/ 169092 h 295275"/>
                <a:gd name="connsiteX173" fmla="*/ 140494 w 285750"/>
                <a:gd name="connsiteY173" fmla="*/ 164330 h 295275"/>
                <a:gd name="connsiteX174" fmla="*/ 135731 w 285750"/>
                <a:gd name="connsiteY174" fmla="*/ 159567 h 295275"/>
                <a:gd name="connsiteX175" fmla="*/ 192677 w 285750"/>
                <a:gd name="connsiteY175" fmla="*/ 160405 h 295275"/>
                <a:gd name="connsiteX176" fmla="*/ 195690 w 285750"/>
                <a:gd name="connsiteY176" fmla="*/ 164348 h 295275"/>
                <a:gd name="connsiteX177" fmla="*/ 199411 w 285750"/>
                <a:gd name="connsiteY177" fmla="*/ 169557 h 295275"/>
                <a:gd name="connsiteX178" fmla="*/ 204508 w 285750"/>
                <a:gd name="connsiteY178" fmla="*/ 173985 h 295275"/>
                <a:gd name="connsiteX179" fmla="*/ 211243 w 285750"/>
                <a:gd name="connsiteY179" fmla="*/ 174394 h 295275"/>
                <a:gd name="connsiteX180" fmla="*/ 217549 w 285750"/>
                <a:gd name="connsiteY180" fmla="*/ 173279 h 295275"/>
                <a:gd name="connsiteX181" fmla="*/ 222442 w 285750"/>
                <a:gd name="connsiteY181" fmla="*/ 172593 h 295275"/>
                <a:gd name="connsiteX182" fmla="*/ 221791 w 285750"/>
                <a:gd name="connsiteY182" fmla="*/ 177486 h 295275"/>
                <a:gd name="connsiteX183" fmla="*/ 220749 w 285750"/>
                <a:gd name="connsiteY183" fmla="*/ 183812 h 295275"/>
                <a:gd name="connsiteX184" fmla="*/ 221214 w 285750"/>
                <a:gd name="connsiteY184" fmla="*/ 190547 h 295275"/>
                <a:gd name="connsiteX185" fmla="*/ 225697 w 285750"/>
                <a:gd name="connsiteY185" fmla="*/ 195588 h 295275"/>
                <a:gd name="connsiteX186" fmla="*/ 230943 w 285750"/>
                <a:gd name="connsiteY186" fmla="*/ 199270 h 295275"/>
                <a:gd name="connsiteX187" fmla="*/ 234906 w 285750"/>
                <a:gd name="connsiteY187" fmla="*/ 202230 h 295275"/>
                <a:gd name="connsiteX188" fmla="*/ 230981 w 285750"/>
                <a:gd name="connsiteY188" fmla="*/ 205243 h 295275"/>
                <a:gd name="connsiteX189" fmla="*/ 225753 w 285750"/>
                <a:gd name="connsiteY189" fmla="*/ 208983 h 295275"/>
                <a:gd name="connsiteX190" fmla="*/ 221344 w 285750"/>
                <a:gd name="connsiteY190" fmla="*/ 214061 h 295275"/>
                <a:gd name="connsiteX191" fmla="*/ 220934 w 285750"/>
                <a:gd name="connsiteY191" fmla="*/ 220796 h 295275"/>
                <a:gd name="connsiteX192" fmla="*/ 222051 w 285750"/>
                <a:gd name="connsiteY192" fmla="*/ 227121 h 295275"/>
                <a:gd name="connsiteX193" fmla="*/ 222739 w 285750"/>
                <a:gd name="connsiteY193" fmla="*/ 232013 h 295275"/>
                <a:gd name="connsiteX194" fmla="*/ 217846 w 285750"/>
                <a:gd name="connsiteY194" fmla="*/ 231365 h 295275"/>
                <a:gd name="connsiteX195" fmla="*/ 211503 w 285750"/>
                <a:gd name="connsiteY195" fmla="*/ 230323 h 295275"/>
                <a:gd name="connsiteX196" fmla="*/ 204787 w 285750"/>
                <a:gd name="connsiteY196" fmla="*/ 230791 h 295275"/>
                <a:gd name="connsiteX197" fmla="*/ 199745 w 285750"/>
                <a:gd name="connsiteY197" fmla="*/ 235255 h 295275"/>
                <a:gd name="connsiteX198" fmla="*/ 196062 w 285750"/>
                <a:gd name="connsiteY198" fmla="*/ 240520 h 295275"/>
                <a:gd name="connsiteX199" fmla="*/ 193085 w 285750"/>
                <a:gd name="connsiteY199" fmla="*/ 244483 h 295275"/>
                <a:gd name="connsiteX200" fmla="*/ 190071 w 285750"/>
                <a:gd name="connsiteY200" fmla="*/ 240539 h 295275"/>
                <a:gd name="connsiteX201" fmla="*/ 186351 w 285750"/>
                <a:gd name="connsiteY201" fmla="*/ 235330 h 295275"/>
                <a:gd name="connsiteX202" fmla="*/ 181253 w 285750"/>
                <a:gd name="connsiteY202" fmla="*/ 230902 h 295275"/>
                <a:gd name="connsiteX203" fmla="*/ 174538 w 285750"/>
                <a:gd name="connsiteY203" fmla="*/ 230493 h 295275"/>
                <a:gd name="connsiteX204" fmla="*/ 168212 w 285750"/>
                <a:gd name="connsiteY204" fmla="*/ 231609 h 295275"/>
                <a:gd name="connsiteX205" fmla="*/ 163301 w 285750"/>
                <a:gd name="connsiteY205" fmla="*/ 232314 h 295275"/>
                <a:gd name="connsiteX206" fmla="*/ 163971 w 285750"/>
                <a:gd name="connsiteY206" fmla="*/ 227402 h 295275"/>
                <a:gd name="connsiteX207" fmla="*/ 165012 w 285750"/>
                <a:gd name="connsiteY207" fmla="*/ 221077 h 295275"/>
                <a:gd name="connsiteX208" fmla="*/ 164548 w 285750"/>
                <a:gd name="connsiteY208" fmla="*/ 214343 h 295275"/>
                <a:gd name="connsiteX209" fmla="*/ 160064 w 285750"/>
                <a:gd name="connsiteY209" fmla="*/ 209301 h 295275"/>
                <a:gd name="connsiteX210" fmla="*/ 154818 w 285750"/>
                <a:gd name="connsiteY210" fmla="*/ 205618 h 295275"/>
                <a:gd name="connsiteX211" fmla="*/ 150855 w 285750"/>
                <a:gd name="connsiteY211" fmla="*/ 202660 h 295275"/>
                <a:gd name="connsiteX212" fmla="*/ 154781 w 285750"/>
                <a:gd name="connsiteY212" fmla="*/ 199646 h 295275"/>
                <a:gd name="connsiteX213" fmla="*/ 160008 w 285750"/>
                <a:gd name="connsiteY213" fmla="*/ 195907 h 295275"/>
                <a:gd name="connsiteX214" fmla="*/ 164436 w 285750"/>
                <a:gd name="connsiteY214" fmla="*/ 190828 h 295275"/>
                <a:gd name="connsiteX215" fmla="*/ 164827 w 285750"/>
                <a:gd name="connsiteY215" fmla="*/ 184093 h 295275"/>
                <a:gd name="connsiteX216" fmla="*/ 163710 w 285750"/>
                <a:gd name="connsiteY216" fmla="*/ 177768 h 295275"/>
                <a:gd name="connsiteX217" fmla="*/ 163022 w 285750"/>
                <a:gd name="connsiteY217" fmla="*/ 172876 h 295275"/>
                <a:gd name="connsiteX218" fmla="*/ 167933 w 285750"/>
                <a:gd name="connsiteY218" fmla="*/ 173523 h 295275"/>
                <a:gd name="connsiteX219" fmla="*/ 174258 w 285750"/>
                <a:gd name="connsiteY219" fmla="*/ 174584 h 295275"/>
                <a:gd name="connsiteX220" fmla="*/ 180974 w 285750"/>
                <a:gd name="connsiteY220" fmla="*/ 174098 h 295275"/>
                <a:gd name="connsiteX221" fmla="*/ 186016 w 285750"/>
                <a:gd name="connsiteY221" fmla="*/ 169633 h 295275"/>
                <a:gd name="connsiteX222" fmla="*/ 189699 w 285750"/>
                <a:gd name="connsiteY222" fmla="*/ 164368 h 295275"/>
                <a:gd name="connsiteX223" fmla="*/ 192676 w 285750"/>
                <a:gd name="connsiteY223" fmla="*/ 160405 h 295275"/>
                <a:gd name="connsiteX224" fmla="*/ 50006 w 285750"/>
                <a:gd name="connsiteY224" fmla="*/ 178617 h 295275"/>
                <a:gd name="connsiteX225" fmla="*/ 45244 w 285750"/>
                <a:gd name="connsiteY225" fmla="*/ 183380 h 295275"/>
                <a:gd name="connsiteX226" fmla="*/ 50006 w 285750"/>
                <a:gd name="connsiteY226" fmla="*/ 188142 h 295275"/>
                <a:gd name="connsiteX227" fmla="*/ 88106 w 285750"/>
                <a:gd name="connsiteY227" fmla="*/ 188142 h 295275"/>
                <a:gd name="connsiteX228" fmla="*/ 92869 w 285750"/>
                <a:gd name="connsiteY228" fmla="*/ 183380 h 295275"/>
                <a:gd name="connsiteX229" fmla="*/ 88106 w 285750"/>
                <a:gd name="connsiteY229" fmla="*/ 178617 h 295275"/>
                <a:gd name="connsiteX230" fmla="*/ 192881 w 285750"/>
                <a:gd name="connsiteY230" fmla="*/ 178617 h 295275"/>
                <a:gd name="connsiteX231" fmla="*/ 169069 w 285750"/>
                <a:gd name="connsiteY231" fmla="*/ 202430 h 295275"/>
                <a:gd name="connsiteX232" fmla="*/ 192881 w 285750"/>
                <a:gd name="connsiteY232" fmla="*/ 226242 h 295275"/>
                <a:gd name="connsiteX233" fmla="*/ 216694 w 285750"/>
                <a:gd name="connsiteY233" fmla="*/ 202430 h 295275"/>
                <a:gd name="connsiteX234" fmla="*/ 192881 w 285750"/>
                <a:gd name="connsiteY234" fmla="*/ 178617 h 295275"/>
                <a:gd name="connsiteX235" fmla="*/ 192881 w 285750"/>
                <a:gd name="connsiteY235" fmla="*/ 188142 h 295275"/>
                <a:gd name="connsiteX236" fmla="*/ 207169 w 285750"/>
                <a:gd name="connsiteY236" fmla="*/ 202430 h 295275"/>
                <a:gd name="connsiteX237" fmla="*/ 192881 w 285750"/>
                <a:gd name="connsiteY237" fmla="*/ 216717 h 295275"/>
                <a:gd name="connsiteX238" fmla="*/ 178594 w 285750"/>
                <a:gd name="connsiteY238" fmla="*/ 202430 h 295275"/>
                <a:gd name="connsiteX239" fmla="*/ 192881 w 285750"/>
                <a:gd name="connsiteY239" fmla="*/ 188142 h 295275"/>
                <a:gd name="connsiteX240" fmla="*/ 178594 w 285750"/>
                <a:gd name="connsiteY240" fmla="*/ 240920 h 295275"/>
                <a:gd name="connsiteX241" fmla="*/ 178854 w 285750"/>
                <a:gd name="connsiteY241" fmla="*/ 241177 h 295275"/>
                <a:gd name="connsiteX242" fmla="*/ 182277 w 285750"/>
                <a:gd name="connsiteY242" fmla="*/ 245977 h 295275"/>
                <a:gd name="connsiteX243" fmla="*/ 186332 w 285750"/>
                <a:gd name="connsiteY243" fmla="*/ 251204 h 295275"/>
                <a:gd name="connsiteX244" fmla="*/ 193123 w 285750"/>
                <a:gd name="connsiteY244" fmla="*/ 254814 h 295275"/>
                <a:gd name="connsiteX245" fmla="*/ 193142 w 285750"/>
                <a:gd name="connsiteY245" fmla="*/ 254814 h 295275"/>
                <a:gd name="connsiteX246" fmla="*/ 199913 w 285750"/>
                <a:gd name="connsiteY246" fmla="*/ 251147 h 295275"/>
                <a:gd name="connsiteX247" fmla="*/ 203913 w 285750"/>
                <a:gd name="connsiteY247" fmla="*/ 245884 h 295275"/>
                <a:gd name="connsiteX248" fmla="*/ 207169 w 285750"/>
                <a:gd name="connsiteY248" fmla="*/ 241232 h 295275"/>
                <a:gd name="connsiteX249" fmla="*/ 207169 w 285750"/>
                <a:gd name="connsiteY249" fmla="*/ 278643 h 295275"/>
                <a:gd name="connsiteX250" fmla="*/ 195746 w 285750"/>
                <a:gd name="connsiteY250" fmla="*/ 270067 h 295275"/>
                <a:gd name="connsiteX251" fmla="*/ 190035 w 285750"/>
                <a:gd name="connsiteY251" fmla="*/ 270067 h 295275"/>
                <a:gd name="connsiteX252" fmla="*/ 178594 w 285750"/>
                <a:gd name="connsiteY252" fmla="*/ 278643 h 295275"/>
                <a:gd name="connsiteX253" fmla="*/ 178594 w 285750"/>
                <a:gd name="connsiteY253" fmla="*/ 24091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285750" h="295275">
                  <a:moveTo>
                    <a:pt x="11906" y="7148"/>
                  </a:moveTo>
                  <a:lnTo>
                    <a:pt x="11906" y="7148"/>
                  </a:lnTo>
                  <a:cubicBezTo>
                    <a:pt x="9276" y="7148"/>
                    <a:pt x="7144" y="9280"/>
                    <a:pt x="7144" y="11910"/>
                  </a:cubicBezTo>
                  <a:lnTo>
                    <a:pt x="7144" y="221461"/>
                  </a:lnTo>
                  <a:cubicBezTo>
                    <a:pt x="7144" y="224090"/>
                    <a:pt x="9276" y="226223"/>
                    <a:pt x="11906" y="226223"/>
                  </a:cubicBezTo>
                  <a:lnTo>
                    <a:pt x="154502" y="226223"/>
                  </a:lnTo>
                  <a:cubicBezTo>
                    <a:pt x="154153" y="228217"/>
                    <a:pt x="153812" y="230259"/>
                    <a:pt x="153739" y="232287"/>
                  </a:cubicBezTo>
                  <a:cubicBezTo>
                    <a:pt x="153663" y="234492"/>
                    <a:pt x="153450" y="237102"/>
                    <a:pt x="156028" y="239655"/>
                  </a:cubicBezTo>
                  <a:cubicBezTo>
                    <a:pt x="158606" y="242207"/>
                    <a:pt x="161210" y="241948"/>
                    <a:pt x="163413" y="241849"/>
                  </a:cubicBezTo>
                  <a:cubicBezTo>
                    <a:pt x="165315" y="241754"/>
                    <a:pt x="167201" y="241421"/>
                    <a:pt x="169069" y="241069"/>
                  </a:cubicBezTo>
                  <a:lnTo>
                    <a:pt x="169069" y="288135"/>
                  </a:lnTo>
                  <a:cubicBezTo>
                    <a:pt x="169062" y="292067"/>
                    <a:pt x="173554" y="294313"/>
                    <a:pt x="176696" y="291948"/>
                  </a:cubicBezTo>
                  <a:lnTo>
                    <a:pt x="192881" y="279800"/>
                  </a:lnTo>
                  <a:lnTo>
                    <a:pt x="209066" y="291948"/>
                  </a:lnTo>
                  <a:cubicBezTo>
                    <a:pt x="212201" y="294309"/>
                    <a:pt x="216684" y="292081"/>
                    <a:pt x="216694" y="288155"/>
                  </a:cubicBezTo>
                  <a:lnTo>
                    <a:pt x="216694" y="240809"/>
                  </a:lnTo>
                  <a:cubicBezTo>
                    <a:pt x="218685" y="241161"/>
                    <a:pt x="220711" y="241504"/>
                    <a:pt x="222740" y="241570"/>
                  </a:cubicBezTo>
                  <a:cubicBezTo>
                    <a:pt x="224944" y="241665"/>
                    <a:pt x="227554" y="241875"/>
                    <a:pt x="230107" y="239301"/>
                  </a:cubicBezTo>
                  <a:cubicBezTo>
                    <a:pt x="232660" y="236723"/>
                    <a:pt x="232402" y="234118"/>
                    <a:pt x="232302" y="231916"/>
                  </a:cubicBezTo>
                  <a:cubicBezTo>
                    <a:pt x="232216" y="230014"/>
                    <a:pt x="231880" y="228113"/>
                    <a:pt x="231539" y="226241"/>
                  </a:cubicBezTo>
                  <a:lnTo>
                    <a:pt x="278271" y="226241"/>
                  </a:lnTo>
                  <a:lnTo>
                    <a:pt x="278606" y="226241"/>
                  </a:lnTo>
                  <a:cubicBezTo>
                    <a:pt x="278926" y="226234"/>
                    <a:pt x="279244" y="226241"/>
                    <a:pt x="279555" y="226127"/>
                  </a:cubicBezTo>
                  <a:cubicBezTo>
                    <a:pt x="281775" y="225679"/>
                    <a:pt x="283370" y="223722"/>
                    <a:pt x="283369" y="221457"/>
                  </a:cubicBezTo>
                  <a:lnTo>
                    <a:pt x="283369" y="11906"/>
                  </a:lnTo>
                  <a:cubicBezTo>
                    <a:pt x="283369" y="9277"/>
                    <a:pt x="281237" y="7144"/>
                    <a:pt x="278606" y="7144"/>
                  </a:cubicBezTo>
                  <a:lnTo>
                    <a:pt x="11906" y="7144"/>
                  </a:lnTo>
                  <a:close/>
                  <a:moveTo>
                    <a:pt x="16669" y="16691"/>
                  </a:moveTo>
                  <a:lnTo>
                    <a:pt x="273844" y="16691"/>
                  </a:lnTo>
                  <a:lnTo>
                    <a:pt x="273844" y="216717"/>
                  </a:lnTo>
                  <a:lnTo>
                    <a:pt x="231372" y="216717"/>
                  </a:lnTo>
                  <a:cubicBezTo>
                    <a:pt x="231479" y="216622"/>
                    <a:pt x="231514" y="216565"/>
                    <a:pt x="231632" y="216479"/>
                  </a:cubicBezTo>
                  <a:cubicBezTo>
                    <a:pt x="232881" y="215502"/>
                    <a:pt x="234637" y="214307"/>
                    <a:pt x="236432" y="213054"/>
                  </a:cubicBezTo>
                  <a:cubicBezTo>
                    <a:pt x="238226" y="211802"/>
                    <a:pt x="240046" y="210502"/>
                    <a:pt x="241659" y="209000"/>
                  </a:cubicBezTo>
                  <a:cubicBezTo>
                    <a:pt x="242213" y="208485"/>
                    <a:pt x="242765" y="207825"/>
                    <a:pt x="243315" y="207194"/>
                  </a:cubicBezTo>
                  <a:lnTo>
                    <a:pt x="259221" y="207194"/>
                  </a:lnTo>
                  <a:lnTo>
                    <a:pt x="259556" y="207194"/>
                  </a:lnTo>
                  <a:cubicBezTo>
                    <a:pt x="262186" y="207194"/>
                    <a:pt x="264318" y="205062"/>
                    <a:pt x="264319" y="202432"/>
                  </a:cubicBezTo>
                  <a:lnTo>
                    <a:pt x="264319" y="178024"/>
                  </a:lnTo>
                  <a:cubicBezTo>
                    <a:pt x="264352" y="175342"/>
                    <a:pt x="262164" y="173162"/>
                    <a:pt x="259482" y="173203"/>
                  </a:cubicBezTo>
                  <a:cubicBezTo>
                    <a:pt x="256859" y="173203"/>
                    <a:pt x="254763" y="175399"/>
                    <a:pt x="254794" y="178022"/>
                  </a:cubicBezTo>
                  <a:lnTo>
                    <a:pt x="254794" y="197667"/>
                  </a:lnTo>
                  <a:lnTo>
                    <a:pt x="243743" y="197667"/>
                  </a:lnTo>
                  <a:cubicBezTo>
                    <a:pt x="243080" y="196790"/>
                    <a:pt x="242318" y="196050"/>
                    <a:pt x="241604" y="195397"/>
                  </a:cubicBezTo>
                  <a:cubicBezTo>
                    <a:pt x="239976" y="193910"/>
                    <a:pt x="238127" y="192632"/>
                    <a:pt x="236321" y="191398"/>
                  </a:cubicBezTo>
                  <a:cubicBezTo>
                    <a:pt x="234514" y="190162"/>
                    <a:pt x="232742" y="188995"/>
                    <a:pt x="231484" y="188029"/>
                  </a:cubicBezTo>
                  <a:cubicBezTo>
                    <a:pt x="230872" y="187563"/>
                    <a:pt x="230428" y="187072"/>
                    <a:pt x="230163" y="186784"/>
                  </a:cubicBezTo>
                  <a:cubicBezTo>
                    <a:pt x="230144" y="186393"/>
                    <a:pt x="230106" y="185742"/>
                    <a:pt x="230201" y="184978"/>
                  </a:cubicBezTo>
                  <a:cubicBezTo>
                    <a:pt x="230392" y="183404"/>
                    <a:pt x="230804" y="181328"/>
                    <a:pt x="231187" y="179174"/>
                  </a:cubicBezTo>
                  <a:cubicBezTo>
                    <a:pt x="231570" y="177018"/>
                    <a:pt x="231946" y="174792"/>
                    <a:pt x="232024" y="172588"/>
                  </a:cubicBezTo>
                  <a:cubicBezTo>
                    <a:pt x="232024" y="169156"/>
                    <a:pt x="230981" y="166486"/>
                    <a:pt x="229736" y="165241"/>
                  </a:cubicBezTo>
                  <a:cubicBezTo>
                    <a:pt x="227157" y="162688"/>
                    <a:pt x="224553" y="162946"/>
                    <a:pt x="222350" y="163046"/>
                  </a:cubicBezTo>
                  <a:cubicBezTo>
                    <a:pt x="220147" y="163141"/>
                    <a:pt x="217953" y="163550"/>
                    <a:pt x="215802" y="163960"/>
                  </a:cubicBezTo>
                  <a:cubicBezTo>
                    <a:pt x="213651" y="164360"/>
                    <a:pt x="211570" y="164779"/>
                    <a:pt x="209997" y="164983"/>
                  </a:cubicBezTo>
                  <a:cubicBezTo>
                    <a:pt x="209234" y="165088"/>
                    <a:pt x="208571" y="165078"/>
                    <a:pt x="208174" y="165078"/>
                  </a:cubicBezTo>
                  <a:cubicBezTo>
                    <a:pt x="207882" y="164821"/>
                    <a:pt x="207384" y="164383"/>
                    <a:pt x="206909" y="163776"/>
                  </a:cubicBezTo>
                  <a:cubicBezTo>
                    <a:pt x="205931" y="162530"/>
                    <a:pt x="204739" y="160769"/>
                    <a:pt x="203486" y="158976"/>
                  </a:cubicBezTo>
                  <a:cubicBezTo>
                    <a:pt x="202233" y="157183"/>
                    <a:pt x="200951" y="155343"/>
                    <a:pt x="199449" y="153730"/>
                  </a:cubicBezTo>
                  <a:cubicBezTo>
                    <a:pt x="197948" y="152117"/>
                    <a:pt x="196259" y="150121"/>
                    <a:pt x="192640" y="150121"/>
                  </a:cubicBezTo>
                  <a:lnTo>
                    <a:pt x="192621" y="150121"/>
                  </a:lnTo>
                  <a:lnTo>
                    <a:pt x="192621" y="150121"/>
                  </a:lnTo>
                  <a:cubicBezTo>
                    <a:pt x="188993" y="150121"/>
                    <a:pt x="187337" y="152177"/>
                    <a:pt x="185850" y="153805"/>
                  </a:cubicBezTo>
                  <a:cubicBezTo>
                    <a:pt x="184362" y="155434"/>
                    <a:pt x="183085" y="157261"/>
                    <a:pt x="181850" y="159068"/>
                  </a:cubicBezTo>
                  <a:cubicBezTo>
                    <a:pt x="180614" y="160875"/>
                    <a:pt x="179429" y="162647"/>
                    <a:pt x="178464" y="163906"/>
                  </a:cubicBezTo>
                  <a:cubicBezTo>
                    <a:pt x="177994" y="164516"/>
                    <a:pt x="177507" y="164961"/>
                    <a:pt x="177217" y="165227"/>
                  </a:cubicBezTo>
                  <a:cubicBezTo>
                    <a:pt x="176826" y="165227"/>
                    <a:pt x="176176" y="165321"/>
                    <a:pt x="175413" y="165227"/>
                  </a:cubicBezTo>
                  <a:cubicBezTo>
                    <a:pt x="173838" y="165036"/>
                    <a:pt x="171745" y="164646"/>
                    <a:pt x="169590" y="164260"/>
                  </a:cubicBezTo>
                  <a:cubicBezTo>
                    <a:pt x="167435" y="163878"/>
                    <a:pt x="165226" y="163498"/>
                    <a:pt x="163023" y="163421"/>
                  </a:cubicBezTo>
                  <a:cubicBezTo>
                    <a:pt x="160820" y="163326"/>
                    <a:pt x="158209" y="163117"/>
                    <a:pt x="155656" y="165691"/>
                  </a:cubicBezTo>
                  <a:cubicBezTo>
                    <a:pt x="153103" y="168270"/>
                    <a:pt x="153361" y="170873"/>
                    <a:pt x="153461" y="173077"/>
                  </a:cubicBezTo>
                  <a:cubicBezTo>
                    <a:pt x="153560" y="175279"/>
                    <a:pt x="153950" y="177493"/>
                    <a:pt x="154353" y="179644"/>
                  </a:cubicBezTo>
                  <a:cubicBezTo>
                    <a:pt x="154757" y="181796"/>
                    <a:pt x="155188" y="183876"/>
                    <a:pt x="155395" y="185448"/>
                  </a:cubicBezTo>
                  <a:cubicBezTo>
                    <a:pt x="155495" y="186211"/>
                    <a:pt x="155471" y="186860"/>
                    <a:pt x="155452" y="187253"/>
                  </a:cubicBezTo>
                  <a:cubicBezTo>
                    <a:pt x="155186" y="187548"/>
                    <a:pt x="154739" y="188043"/>
                    <a:pt x="154131" y="188518"/>
                  </a:cubicBezTo>
                  <a:cubicBezTo>
                    <a:pt x="152882" y="189494"/>
                    <a:pt x="151126" y="190688"/>
                    <a:pt x="149332" y="191941"/>
                  </a:cubicBezTo>
                  <a:cubicBezTo>
                    <a:pt x="147537" y="193194"/>
                    <a:pt x="145717" y="194493"/>
                    <a:pt x="144104" y="195996"/>
                  </a:cubicBezTo>
                  <a:cubicBezTo>
                    <a:pt x="143552" y="196510"/>
                    <a:pt x="142997" y="197154"/>
                    <a:pt x="142448" y="197782"/>
                  </a:cubicBezTo>
                  <a:lnTo>
                    <a:pt x="35719" y="197668"/>
                  </a:lnTo>
                  <a:lnTo>
                    <a:pt x="35719" y="35742"/>
                  </a:lnTo>
                  <a:lnTo>
                    <a:pt x="254794" y="35742"/>
                  </a:lnTo>
                  <a:lnTo>
                    <a:pt x="254794" y="122286"/>
                  </a:lnTo>
                  <a:cubicBezTo>
                    <a:pt x="254702" y="128727"/>
                    <a:pt x="264410" y="128727"/>
                    <a:pt x="264319" y="122286"/>
                  </a:cubicBezTo>
                  <a:lnTo>
                    <a:pt x="264319" y="30980"/>
                  </a:lnTo>
                  <a:cubicBezTo>
                    <a:pt x="264318" y="28349"/>
                    <a:pt x="262186" y="26217"/>
                    <a:pt x="259556" y="26217"/>
                  </a:cubicBezTo>
                  <a:lnTo>
                    <a:pt x="30956" y="26217"/>
                  </a:lnTo>
                  <a:cubicBezTo>
                    <a:pt x="28326" y="26217"/>
                    <a:pt x="26194" y="28349"/>
                    <a:pt x="26194" y="30980"/>
                  </a:cubicBezTo>
                  <a:lnTo>
                    <a:pt x="26194" y="202431"/>
                  </a:lnTo>
                  <a:cubicBezTo>
                    <a:pt x="26194" y="205061"/>
                    <a:pt x="28326" y="207193"/>
                    <a:pt x="30956" y="207193"/>
                  </a:cubicBezTo>
                  <a:lnTo>
                    <a:pt x="142019" y="207193"/>
                  </a:lnTo>
                  <a:cubicBezTo>
                    <a:pt x="142682" y="208069"/>
                    <a:pt x="143444" y="208827"/>
                    <a:pt x="144159" y="209480"/>
                  </a:cubicBezTo>
                  <a:cubicBezTo>
                    <a:pt x="145787" y="210967"/>
                    <a:pt x="147635" y="212245"/>
                    <a:pt x="149442" y="213480"/>
                  </a:cubicBezTo>
                  <a:cubicBezTo>
                    <a:pt x="151179" y="214668"/>
                    <a:pt x="152846" y="215774"/>
                    <a:pt x="154093" y="216718"/>
                  </a:cubicBezTo>
                  <a:lnTo>
                    <a:pt x="16669" y="216718"/>
                  </a:lnTo>
                  <a:lnTo>
                    <a:pt x="16669" y="16692"/>
                  </a:lnTo>
                  <a:close/>
                  <a:moveTo>
                    <a:pt x="183282" y="50047"/>
                  </a:moveTo>
                  <a:lnTo>
                    <a:pt x="183282" y="50047"/>
                  </a:lnTo>
                  <a:cubicBezTo>
                    <a:pt x="182762" y="50056"/>
                    <a:pt x="182246" y="50153"/>
                    <a:pt x="181756" y="50324"/>
                  </a:cubicBezTo>
                  <a:lnTo>
                    <a:pt x="145294" y="63997"/>
                  </a:lnTo>
                  <a:lnTo>
                    <a:pt x="108886" y="50342"/>
                  </a:lnTo>
                  <a:cubicBezTo>
                    <a:pt x="108292" y="50124"/>
                    <a:pt x="107660" y="50019"/>
                    <a:pt x="107026" y="50047"/>
                  </a:cubicBezTo>
                  <a:cubicBezTo>
                    <a:pt x="104469" y="50153"/>
                    <a:pt x="102448" y="52250"/>
                    <a:pt x="102450" y="54809"/>
                  </a:cubicBezTo>
                  <a:lnTo>
                    <a:pt x="102450" y="92909"/>
                  </a:lnTo>
                  <a:cubicBezTo>
                    <a:pt x="102458" y="94895"/>
                    <a:pt x="103696" y="96666"/>
                    <a:pt x="105556" y="97356"/>
                  </a:cubicBezTo>
                  <a:lnTo>
                    <a:pt x="143582" y="111607"/>
                  </a:lnTo>
                  <a:lnTo>
                    <a:pt x="143601" y="111607"/>
                  </a:lnTo>
                  <a:lnTo>
                    <a:pt x="143658" y="111607"/>
                  </a:lnTo>
                  <a:cubicBezTo>
                    <a:pt x="143936" y="111701"/>
                    <a:pt x="144222" y="111778"/>
                    <a:pt x="144513" y="111826"/>
                  </a:cubicBezTo>
                  <a:lnTo>
                    <a:pt x="144571" y="111826"/>
                  </a:lnTo>
                  <a:cubicBezTo>
                    <a:pt x="144712" y="111826"/>
                    <a:pt x="144854" y="111921"/>
                    <a:pt x="144998" y="111921"/>
                  </a:cubicBezTo>
                  <a:lnTo>
                    <a:pt x="145055" y="111921"/>
                  </a:lnTo>
                  <a:cubicBezTo>
                    <a:pt x="145217" y="111929"/>
                    <a:pt x="145378" y="111929"/>
                    <a:pt x="145539" y="111921"/>
                  </a:cubicBezTo>
                  <a:cubicBezTo>
                    <a:pt x="145633" y="111923"/>
                    <a:pt x="145725" y="111923"/>
                    <a:pt x="145818" y="111921"/>
                  </a:cubicBezTo>
                  <a:cubicBezTo>
                    <a:pt x="145956" y="111921"/>
                    <a:pt x="146093" y="111826"/>
                    <a:pt x="146228" y="111826"/>
                  </a:cubicBezTo>
                  <a:cubicBezTo>
                    <a:pt x="146290" y="111827"/>
                    <a:pt x="146352" y="111827"/>
                    <a:pt x="146414" y="111826"/>
                  </a:cubicBezTo>
                  <a:cubicBezTo>
                    <a:pt x="146591" y="111826"/>
                    <a:pt x="146765" y="111721"/>
                    <a:pt x="146935" y="111654"/>
                  </a:cubicBezTo>
                  <a:cubicBezTo>
                    <a:pt x="147080" y="111559"/>
                    <a:pt x="147223" y="111549"/>
                    <a:pt x="147362" y="111483"/>
                  </a:cubicBezTo>
                  <a:lnTo>
                    <a:pt x="185090" y="97344"/>
                  </a:lnTo>
                  <a:cubicBezTo>
                    <a:pt x="186944" y="96649"/>
                    <a:pt x="188173" y="94878"/>
                    <a:pt x="188179" y="92898"/>
                  </a:cubicBezTo>
                  <a:lnTo>
                    <a:pt x="188179" y="54798"/>
                  </a:lnTo>
                  <a:cubicBezTo>
                    <a:pt x="188179" y="52115"/>
                    <a:pt x="185967" y="49962"/>
                    <a:pt x="183286" y="50035"/>
                  </a:cubicBezTo>
                  <a:close/>
                  <a:moveTo>
                    <a:pt x="111975" y="61674"/>
                  </a:moveTo>
                  <a:lnTo>
                    <a:pt x="140550" y="72410"/>
                  </a:lnTo>
                  <a:lnTo>
                    <a:pt x="140550" y="100332"/>
                  </a:lnTo>
                  <a:lnTo>
                    <a:pt x="111975" y="89617"/>
                  </a:lnTo>
                  <a:lnTo>
                    <a:pt x="111975" y="61674"/>
                  </a:lnTo>
                  <a:close/>
                  <a:moveTo>
                    <a:pt x="178650" y="61674"/>
                  </a:moveTo>
                  <a:lnTo>
                    <a:pt x="178650" y="89599"/>
                  </a:lnTo>
                  <a:lnTo>
                    <a:pt x="150075" y="100332"/>
                  </a:lnTo>
                  <a:lnTo>
                    <a:pt x="150075" y="72390"/>
                  </a:lnTo>
                  <a:close/>
                  <a:moveTo>
                    <a:pt x="45244" y="83367"/>
                  </a:moveTo>
                  <a:lnTo>
                    <a:pt x="45244" y="92892"/>
                  </a:lnTo>
                  <a:lnTo>
                    <a:pt x="54769" y="92892"/>
                  </a:lnTo>
                  <a:lnTo>
                    <a:pt x="54769" y="83367"/>
                  </a:lnTo>
                  <a:close/>
                  <a:moveTo>
                    <a:pt x="64294" y="83367"/>
                  </a:moveTo>
                  <a:lnTo>
                    <a:pt x="64294" y="92892"/>
                  </a:lnTo>
                  <a:lnTo>
                    <a:pt x="73819" y="92892"/>
                  </a:lnTo>
                  <a:lnTo>
                    <a:pt x="73819" y="83367"/>
                  </a:lnTo>
                  <a:close/>
                  <a:moveTo>
                    <a:pt x="83344" y="83367"/>
                  </a:moveTo>
                  <a:lnTo>
                    <a:pt x="83344" y="92892"/>
                  </a:lnTo>
                  <a:lnTo>
                    <a:pt x="92869" y="92892"/>
                  </a:lnTo>
                  <a:lnTo>
                    <a:pt x="92869" y="83367"/>
                  </a:lnTo>
                  <a:close/>
                  <a:moveTo>
                    <a:pt x="197644" y="83367"/>
                  </a:moveTo>
                  <a:lnTo>
                    <a:pt x="197644" y="92892"/>
                  </a:lnTo>
                  <a:lnTo>
                    <a:pt x="207169" y="92892"/>
                  </a:lnTo>
                  <a:lnTo>
                    <a:pt x="207169" y="83367"/>
                  </a:lnTo>
                  <a:close/>
                  <a:moveTo>
                    <a:pt x="216694" y="83367"/>
                  </a:moveTo>
                  <a:lnTo>
                    <a:pt x="216694" y="92892"/>
                  </a:lnTo>
                  <a:lnTo>
                    <a:pt x="226219" y="92892"/>
                  </a:lnTo>
                  <a:lnTo>
                    <a:pt x="226219" y="83367"/>
                  </a:lnTo>
                  <a:close/>
                  <a:moveTo>
                    <a:pt x="235744" y="83367"/>
                  </a:moveTo>
                  <a:lnTo>
                    <a:pt x="235744" y="92892"/>
                  </a:lnTo>
                  <a:lnTo>
                    <a:pt x="245269" y="92892"/>
                  </a:lnTo>
                  <a:lnTo>
                    <a:pt x="245269" y="83367"/>
                  </a:lnTo>
                  <a:close/>
                  <a:moveTo>
                    <a:pt x="107026" y="107141"/>
                  </a:moveTo>
                  <a:cubicBezTo>
                    <a:pt x="101757" y="107284"/>
                    <a:pt x="100592" y="114615"/>
                    <a:pt x="105556" y="116388"/>
                  </a:cubicBezTo>
                  <a:lnTo>
                    <a:pt x="142261" y="130155"/>
                  </a:lnTo>
                  <a:cubicBezTo>
                    <a:pt x="143627" y="131165"/>
                    <a:pt x="145427" y="131372"/>
                    <a:pt x="146986" y="130698"/>
                  </a:cubicBezTo>
                  <a:lnTo>
                    <a:pt x="185086" y="116410"/>
                  </a:lnTo>
                  <a:cubicBezTo>
                    <a:pt x="190118" y="114605"/>
                    <a:pt x="188814" y="107154"/>
                    <a:pt x="183468" y="107164"/>
                  </a:cubicBezTo>
                  <a:cubicBezTo>
                    <a:pt x="182883" y="107163"/>
                    <a:pt x="182303" y="107269"/>
                    <a:pt x="181756" y="107478"/>
                  </a:cubicBezTo>
                  <a:lnTo>
                    <a:pt x="145349" y="121133"/>
                  </a:lnTo>
                  <a:lnTo>
                    <a:pt x="108886" y="107460"/>
                  </a:lnTo>
                  <a:cubicBezTo>
                    <a:pt x="108293" y="107231"/>
                    <a:pt x="107661" y="107126"/>
                    <a:pt x="107026" y="107145"/>
                  </a:cubicBezTo>
                  <a:close/>
                  <a:moveTo>
                    <a:pt x="259482" y="143585"/>
                  </a:moveTo>
                  <a:cubicBezTo>
                    <a:pt x="256852" y="143585"/>
                    <a:pt x="254753" y="145792"/>
                    <a:pt x="254794" y="148422"/>
                  </a:cubicBezTo>
                  <a:lnTo>
                    <a:pt x="254794" y="159567"/>
                  </a:lnTo>
                  <a:cubicBezTo>
                    <a:pt x="254702" y="166007"/>
                    <a:pt x="264410" y="166007"/>
                    <a:pt x="264319" y="159567"/>
                  </a:cubicBezTo>
                  <a:lnTo>
                    <a:pt x="264319" y="148422"/>
                  </a:lnTo>
                  <a:cubicBezTo>
                    <a:pt x="264362" y="145734"/>
                    <a:pt x="262171" y="143542"/>
                    <a:pt x="259482" y="143585"/>
                  </a:cubicBezTo>
                  <a:close/>
                  <a:moveTo>
                    <a:pt x="50006" y="159567"/>
                  </a:moveTo>
                  <a:cubicBezTo>
                    <a:pt x="47368" y="159567"/>
                    <a:pt x="45244" y="161691"/>
                    <a:pt x="45244" y="164330"/>
                  </a:cubicBezTo>
                  <a:cubicBezTo>
                    <a:pt x="45244" y="166968"/>
                    <a:pt x="47368" y="169092"/>
                    <a:pt x="50006" y="169092"/>
                  </a:cubicBezTo>
                  <a:lnTo>
                    <a:pt x="135731" y="169092"/>
                  </a:lnTo>
                  <a:cubicBezTo>
                    <a:pt x="138370" y="169092"/>
                    <a:pt x="140494" y="166968"/>
                    <a:pt x="140494" y="164330"/>
                  </a:cubicBezTo>
                  <a:cubicBezTo>
                    <a:pt x="140494" y="161691"/>
                    <a:pt x="138370" y="159567"/>
                    <a:pt x="135731" y="159567"/>
                  </a:cubicBezTo>
                  <a:close/>
                  <a:moveTo>
                    <a:pt x="192677" y="160405"/>
                  </a:moveTo>
                  <a:cubicBezTo>
                    <a:pt x="193514" y="161339"/>
                    <a:pt x="194572" y="162746"/>
                    <a:pt x="195690" y="164348"/>
                  </a:cubicBezTo>
                  <a:cubicBezTo>
                    <a:pt x="196884" y="166056"/>
                    <a:pt x="198107" y="167893"/>
                    <a:pt x="199411" y="169557"/>
                  </a:cubicBezTo>
                  <a:cubicBezTo>
                    <a:pt x="200715" y="171221"/>
                    <a:pt x="201747" y="172857"/>
                    <a:pt x="204508" y="173985"/>
                  </a:cubicBezTo>
                  <a:cubicBezTo>
                    <a:pt x="207274" y="175115"/>
                    <a:pt x="209147" y="174671"/>
                    <a:pt x="211243" y="174394"/>
                  </a:cubicBezTo>
                  <a:cubicBezTo>
                    <a:pt x="213339" y="174118"/>
                    <a:pt x="215501" y="173662"/>
                    <a:pt x="217549" y="173279"/>
                  </a:cubicBezTo>
                  <a:cubicBezTo>
                    <a:pt x="219459" y="172917"/>
                    <a:pt x="221193" y="172679"/>
                    <a:pt x="222442" y="172593"/>
                  </a:cubicBezTo>
                  <a:cubicBezTo>
                    <a:pt x="222376" y="173844"/>
                    <a:pt x="222131" y="175573"/>
                    <a:pt x="221791" y="177486"/>
                  </a:cubicBezTo>
                  <a:cubicBezTo>
                    <a:pt x="221426" y="179538"/>
                    <a:pt x="221004" y="181713"/>
                    <a:pt x="220749" y="183812"/>
                  </a:cubicBezTo>
                  <a:cubicBezTo>
                    <a:pt x="220494" y="185911"/>
                    <a:pt x="220056" y="187791"/>
                    <a:pt x="221214" y="190547"/>
                  </a:cubicBezTo>
                  <a:cubicBezTo>
                    <a:pt x="222370" y="193300"/>
                    <a:pt x="224020" y="194301"/>
                    <a:pt x="225697" y="195588"/>
                  </a:cubicBezTo>
                  <a:cubicBezTo>
                    <a:pt x="227375" y="196874"/>
                    <a:pt x="229223" y="198095"/>
                    <a:pt x="230943" y="199270"/>
                  </a:cubicBezTo>
                  <a:cubicBezTo>
                    <a:pt x="232551" y="200370"/>
                    <a:pt x="233964" y="201404"/>
                    <a:pt x="234906" y="202230"/>
                  </a:cubicBezTo>
                  <a:cubicBezTo>
                    <a:pt x="233972" y="203068"/>
                    <a:pt x="232582" y="204125"/>
                    <a:pt x="230981" y="205243"/>
                  </a:cubicBezTo>
                  <a:cubicBezTo>
                    <a:pt x="229272" y="206436"/>
                    <a:pt x="227418" y="207679"/>
                    <a:pt x="225753" y="208983"/>
                  </a:cubicBezTo>
                  <a:cubicBezTo>
                    <a:pt x="224088" y="210286"/>
                    <a:pt x="222474" y="211295"/>
                    <a:pt x="221344" y="214061"/>
                  </a:cubicBezTo>
                  <a:cubicBezTo>
                    <a:pt x="220214" y="216827"/>
                    <a:pt x="220658" y="218699"/>
                    <a:pt x="220934" y="220796"/>
                  </a:cubicBezTo>
                  <a:cubicBezTo>
                    <a:pt x="221211" y="222891"/>
                    <a:pt x="221666" y="225073"/>
                    <a:pt x="222051" y="227121"/>
                  </a:cubicBezTo>
                  <a:cubicBezTo>
                    <a:pt x="222411" y="229037"/>
                    <a:pt x="222656" y="230764"/>
                    <a:pt x="222739" y="232013"/>
                  </a:cubicBezTo>
                  <a:cubicBezTo>
                    <a:pt x="221489" y="231918"/>
                    <a:pt x="219767" y="231699"/>
                    <a:pt x="217846" y="231365"/>
                  </a:cubicBezTo>
                  <a:cubicBezTo>
                    <a:pt x="215795" y="231003"/>
                    <a:pt x="213601" y="230585"/>
                    <a:pt x="211503" y="230323"/>
                  </a:cubicBezTo>
                  <a:cubicBezTo>
                    <a:pt x="209404" y="230066"/>
                    <a:pt x="207541" y="229628"/>
                    <a:pt x="204787" y="230791"/>
                  </a:cubicBezTo>
                  <a:cubicBezTo>
                    <a:pt x="202033" y="231947"/>
                    <a:pt x="201032" y="233578"/>
                    <a:pt x="199745" y="235255"/>
                  </a:cubicBezTo>
                  <a:cubicBezTo>
                    <a:pt x="198458" y="236933"/>
                    <a:pt x="197238" y="238799"/>
                    <a:pt x="196062" y="240520"/>
                  </a:cubicBezTo>
                  <a:cubicBezTo>
                    <a:pt x="194959" y="242133"/>
                    <a:pt x="193911" y="243540"/>
                    <a:pt x="193085" y="244483"/>
                  </a:cubicBezTo>
                  <a:cubicBezTo>
                    <a:pt x="192249" y="243549"/>
                    <a:pt x="191190" y="242140"/>
                    <a:pt x="190071" y="240539"/>
                  </a:cubicBezTo>
                  <a:cubicBezTo>
                    <a:pt x="188878" y="238831"/>
                    <a:pt x="187654" y="236993"/>
                    <a:pt x="186351" y="235330"/>
                  </a:cubicBezTo>
                  <a:cubicBezTo>
                    <a:pt x="185047" y="233667"/>
                    <a:pt x="184015" y="232030"/>
                    <a:pt x="181253" y="230902"/>
                  </a:cubicBezTo>
                  <a:cubicBezTo>
                    <a:pt x="178488" y="229773"/>
                    <a:pt x="176634" y="230216"/>
                    <a:pt x="174538" y="230493"/>
                  </a:cubicBezTo>
                  <a:cubicBezTo>
                    <a:pt x="172441" y="230770"/>
                    <a:pt x="170260" y="231227"/>
                    <a:pt x="168212" y="231609"/>
                  </a:cubicBezTo>
                  <a:cubicBezTo>
                    <a:pt x="166288" y="231971"/>
                    <a:pt x="164551" y="232238"/>
                    <a:pt x="163301" y="232314"/>
                  </a:cubicBezTo>
                  <a:cubicBezTo>
                    <a:pt x="163368" y="231064"/>
                    <a:pt x="163630" y="229323"/>
                    <a:pt x="163971" y="227402"/>
                  </a:cubicBezTo>
                  <a:cubicBezTo>
                    <a:pt x="164335" y="225350"/>
                    <a:pt x="164756" y="223176"/>
                    <a:pt x="165012" y="221077"/>
                  </a:cubicBezTo>
                  <a:cubicBezTo>
                    <a:pt x="165268" y="218979"/>
                    <a:pt x="165704" y="217097"/>
                    <a:pt x="164548" y="214343"/>
                  </a:cubicBezTo>
                  <a:cubicBezTo>
                    <a:pt x="163391" y="211588"/>
                    <a:pt x="161742" y="210588"/>
                    <a:pt x="160064" y="209301"/>
                  </a:cubicBezTo>
                  <a:cubicBezTo>
                    <a:pt x="158387" y="208014"/>
                    <a:pt x="156538" y="206793"/>
                    <a:pt x="154818" y="205618"/>
                  </a:cubicBezTo>
                  <a:cubicBezTo>
                    <a:pt x="153206" y="204515"/>
                    <a:pt x="151797" y="203485"/>
                    <a:pt x="150855" y="202660"/>
                  </a:cubicBezTo>
                  <a:cubicBezTo>
                    <a:pt x="151789" y="201821"/>
                    <a:pt x="153179" y="200764"/>
                    <a:pt x="154781" y="199646"/>
                  </a:cubicBezTo>
                  <a:cubicBezTo>
                    <a:pt x="156489" y="198453"/>
                    <a:pt x="158344" y="197210"/>
                    <a:pt x="160008" y="195907"/>
                  </a:cubicBezTo>
                  <a:cubicBezTo>
                    <a:pt x="161673" y="194603"/>
                    <a:pt x="163306" y="193593"/>
                    <a:pt x="164436" y="190828"/>
                  </a:cubicBezTo>
                  <a:cubicBezTo>
                    <a:pt x="165565" y="188063"/>
                    <a:pt x="165103" y="186190"/>
                    <a:pt x="164827" y="184093"/>
                  </a:cubicBezTo>
                  <a:cubicBezTo>
                    <a:pt x="164550" y="181998"/>
                    <a:pt x="164095" y="179816"/>
                    <a:pt x="163710" y="177768"/>
                  </a:cubicBezTo>
                  <a:cubicBezTo>
                    <a:pt x="163350" y="175852"/>
                    <a:pt x="163104" y="174125"/>
                    <a:pt x="163022" y="172876"/>
                  </a:cubicBezTo>
                  <a:cubicBezTo>
                    <a:pt x="164272" y="172971"/>
                    <a:pt x="166012" y="173180"/>
                    <a:pt x="167933" y="173523"/>
                  </a:cubicBezTo>
                  <a:cubicBezTo>
                    <a:pt x="169985" y="173885"/>
                    <a:pt x="172159" y="174323"/>
                    <a:pt x="174258" y="174584"/>
                  </a:cubicBezTo>
                  <a:cubicBezTo>
                    <a:pt x="176357" y="174840"/>
                    <a:pt x="178220" y="175259"/>
                    <a:pt x="180974" y="174098"/>
                  </a:cubicBezTo>
                  <a:cubicBezTo>
                    <a:pt x="183728" y="172939"/>
                    <a:pt x="184729" y="171310"/>
                    <a:pt x="186016" y="169633"/>
                  </a:cubicBezTo>
                  <a:cubicBezTo>
                    <a:pt x="187302" y="167956"/>
                    <a:pt x="188523" y="166089"/>
                    <a:pt x="189699" y="164368"/>
                  </a:cubicBezTo>
                  <a:cubicBezTo>
                    <a:pt x="190802" y="162756"/>
                    <a:pt x="191850" y="161347"/>
                    <a:pt x="192676" y="160405"/>
                  </a:cubicBezTo>
                  <a:close/>
                  <a:moveTo>
                    <a:pt x="50006" y="178617"/>
                  </a:moveTo>
                  <a:cubicBezTo>
                    <a:pt x="47368" y="178617"/>
                    <a:pt x="45244" y="180741"/>
                    <a:pt x="45244" y="183380"/>
                  </a:cubicBezTo>
                  <a:cubicBezTo>
                    <a:pt x="45244" y="186018"/>
                    <a:pt x="47368" y="188142"/>
                    <a:pt x="50006" y="188142"/>
                  </a:cubicBezTo>
                  <a:lnTo>
                    <a:pt x="88106" y="188142"/>
                  </a:lnTo>
                  <a:cubicBezTo>
                    <a:pt x="90745" y="188142"/>
                    <a:pt x="92869" y="186018"/>
                    <a:pt x="92869" y="183380"/>
                  </a:cubicBezTo>
                  <a:cubicBezTo>
                    <a:pt x="92869" y="180741"/>
                    <a:pt x="90745" y="178617"/>
                    <a:pt x="88106" y="178617"/>
                  </a:cubicBezTo>
                  <a:close/>
                  <a:moveTo>
                    <a:pt x="192881" y="178617"/>
                  </a:moveTo>
                  <a:cubicBezTo>
                    <a:pt x="179786" y="178617"/>
                    <a:pt x="169069" y="189335"/>
                    <a:pt x="169069" y="202430"/>
                  </a:cubicBezTo>
                  <a:cubicBezTo>
                    <a:pt x="169069" y="215524"/>
                    <a:pt x="179786" y="226242"/>
                    <a:pt x="192881" y="226242"/>
                  </a:cubicBezTo>
                  <a:cubicBezTo>
                    <a:pt x="205976" y="226242"/>
                    <a:pt x="216694" y="215524"/>
                    <a:pt x="216694" y="202430"/>
                  </a:cubicBezTo>
                  <a:cubicBezTo>
                    <a:pt x="216694" y="189335"/>
                    <a:pt x="205976" y="178617"/>
                    <a:pt x="192881" y="178617"/>
                  </a:cubicBezTo>
                  <a:close/>
                  <a:moveTo>
                    <a:pt x="192881" y="188142"/>
                  </a:moveTo>
                  <a:cubicBezTo>
                    <a:pt x="200829" y="188142"/>
                    <a:pt x="207169" y="194481"/>
                    <a:pt x="207169" y="202430"/>
                  </a:cubicBezTo>
                  <a:cubicBezTo>
                    <a:pt x="207169" y="210376"/>
                    <a:pt x="200828" y="216717"/>
                    <a:pt x="192881" y="216717"/>
                  </a:cubicBezTo>
                  <a:cubicBezTo>
                    <a:pt x="184934" y="216717"/>
                    <a:pt x="178594" y="210376"/>
                    <a:pt x="178594" y="202430"/>
                  </a:cubicBezTo>
                  <a:cubicBezTo>
                    <a:pt x="178594" y="194481"/>
                    <a:pt x="184934" y="188142"/>
                    <a:pt x="192881" y="188142"/>
                  </a:cubicBezTo>
                  <a:close/>
                  <a:moveTo>
                    <a:pt x="178594" y="240920"/>
                  </a:moveTo>
                  <a:cubicBezTo>
                    <a:pt x="178691" y="241034"/>
                    <a:pt x="178758" y="241053"/>
                    <a:pt x="178854" y="241177"/>
                  </a:cubicBezTo>
                  <a:cubicBezTo>
                    <a:pt x="179832" y="242424"/>
                    <a:pt x="181024" y="244184"/>
                    <a:pt x="182277" y="245977"/>
                  </a:cubicBezTo>
                  <a:cubicBezTo>
                    <a:pt x="183530" y="247770"/>
                    <a:pt x="184831" y="249592"/>
                    <a:pt x="186332" y="251204"/>
                  </a:cubicBezTo>
                  <a:cubicBezTo>
                    <a:pt x="187834" y="252817"/>
                    <a:pt x="189504" y="254814"/>
                    <a:pt x="193123" y="254814"/>
                  </a:cubicBezTo>
                  <a:lnTo>
                    <a:pt x="193142" y="254814"/>
                  </a:lnTo>
                  <a:cubicBezTo>
                    <a:pt x="196770" y="254814"/>
                    <a:pt x="198426" y="252775"/>
                    <a:pt x="199913" y="251147"/>
                  </a:cubicBezTo>
                  <a:cubicBezTo>
                    <a:pt x="201401" y="249518"/>
                    <a:pt x="202678" y="247690"/>
                    <a:pt x="203913" y="245884"/>
                  </a:cubicBezTo>
                  <a:cubicBezTo>
                    <a:pt x="205101" y="244147"/>
                    <a:pt x="206224" y="242481"/>
                    <a:pt x="207169" y="241232"/>
                  </a:cubicBezTo>
                  <a:lnTo>
                    <a:pt x="207169" y="278643"/>
                  </a:lnTo>
                  <a:lnTo>
                    <a:pt x="195746" y="270067"/>
                  </a:lnTo>
                  <a:cubicBezTo>
                    <a:pt x="194054" y="268800"/>
                    <a:pt x="191728" y="268800"/>
                    <a:pt x="190035" y="270067"/>
                  </a:cubicBezTo>
                  <a:lnTo>
                    <a:pt x="178594" y="278643"/>
                  </a:lnTo>
                  <a:lnTo>
                    <a:pt x="178594" y="24091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图形 48">
              <a:extLst>
                <a:ext uri="{FF2B5EF4-FFF2-40B4-BE49-F238E27FC236}">
                  <a16:creationId xmlns:a16="http://schemas.microsoft.com/office/drawing/2014/main" id="{3A0C7EFE-6DDC-4846-86C9-05811C218882}"/>
                </a:ext>
              </a:extLst>
            </p:cNvPr>
            <p:cNvSpPr/>
            <p:nvPr/>
          </p:nvSpPr>
          <p:spPr>
            <a:xfrm>
              <a:off x="4101559" y="4260427"/>
              <a:ext cx="802216" cy="753597"/>
            </a:xfrm>
            <a:custGeom>
              <a:avLst/>
              <a:gdLst>
                <a:gd name="connsiteX0" fmla="*/ 53842 w 802215"/>
                <a:gd name="connsiteY0" fmla="*/ 18232 h 753596"/>
                <a:gd name="connsiteX1" fmla="*/ 42542 w 802215"/>
                <a:gd name="connsiteY1" fmla="*/ 30387 h 753596"/>
                <a:gd name="connsiteX2" fmla="*/ 42542 w 802215"/>
                <a:gd name="connsiteY2" fmla="*/ 103316 h 753596"/>
                <a:gd name="connsiteX3" fmla="*/ 42542 w 802215"/>
                <a:gd name="connsiteY3" fmla="*/ 151935 h 753596"/>
                <a:gd name="connsiteX4" fmla="*/ 42542 w 802215"/>
                <a:gd name="connsiteY4" fmla="*/ 565198 h 753596"/>
                <a:gd name="connsiteX5" fmla="*/ 42542 w 802215"/>
                <a:gd name="connsiteY5" fmla="*/ 613817 h 753596"/>
                <a:gd name="connsiteX6" fmla="*/ 42542 w 802215"/>
                <a:gd name="connsiteY6" fmla="*/ 674591 h 753596"/>
                <a:gd name="connsiteX7" fmla="*/ 30387 w 802215"/>
                <a:gd name="connsiteY7" fmla="*/ 674591 h 753596"/>
                <a:gd name="connsiteX8" fmla="*/ 18232 w 802215"/>
                <a:gd name="connsiteY8" fmla="*/ 686746 h 753596"/>
                <a:gd name="connsiteX9" fmla="*/ 18232 w 802215"/>
                <a:gd name="connsiteY9" fmla="*/ 735365 h 753596"/>
                <a:gd name="connsiteX10" fmla="*/ 30387 w 802215"/>
                <a:gd name="connsiteY10" fmla="*/ 747519 h 753596"/>
                <a:gd name="connsiteX11" fmla="*/ 783983 w 802215"/>
                <a:gd name="connsiteY11" fmla="*/ 747519 h 753596"/>
                <a:gd name="connsiteX12" fmla="*/ 796138 w 802215"/>
                <a:gd name="connsiteY12" fmla="*/ 735365 h 753596"/>
                <a:gd name="connsiteX13" fmla="*/ 796138 w 802215"/>
                <a:gd name="connsiteY13" fmla="*/ 686746 h 753596"/>
                <a:gd name="connsiteX14" fmla="*/ 783983 w 802215"/>
                <a:gd name="connsiteY14" fmla="*/ 674591 h 753596"/>
                <a:gd name="connsiteX15" fmla="*/ 694295 w 802215"/>
                <a:gd name="connsiteY15" fmla="*/ 674591 h 753596"/>
                <a:gd name="connsiteX16" fmla="*/ 775010 w 802215"/>
                <a:gd name="connsiteY16" fmla="*/ 652845 h 753596"/>
                <a:gd name="connsiteX17" fmla="*/ 783556 w 802215"/>
                <a:gd name="connsiteY17" fmla="*/ 637984 h 753596"/>
                <a:gd name="connsiteX18" fmla="*/ 766891 w 802215"/>
                <a:gd name="connsiteY18" fmla="*/ 575406 h 753596"/>
                <a:gd name="connsiteX19" fmla="*/ 755780 w 802215"/>
                <a:gd name="connsiteY19" fmla="*/ 533766 h 753596"/>
                <a:gd name="connsiteX20" fmla="*/ 755537 w 802215"/>
                <a:gd name="connsiteY20" fmla="*/ 532914 h 753596"/>
                <a:gd name="connsiteX21" fmla="*/ 667083 w 802215"/>
                <a:gd name="connsiteY21" fmla="*/ 201127 h 753596"/>
                <a:gd name="connsiteX22" fmla="*/ 666888 w 802215"/>
                <a:gd name="connsiteY22" fmla="*/ 200373 h 753596"/>
                <a:gd name="connsiteX23" fmla="*/ 655778 w 802215"/>
                <a:gd name="connsiteY23" fmla="*/ 158686 h 753596"/>
                <a:gd name="connsiteX24" fmla="*/ 639113 w 802215"/>
                <a:gd name="connsiteY24" fmla="*/ 96155 h 753596"/>
                <a:gd name="connsiteX25" fmla="*/ 627528 w 802215"/>
                <a:gd name="connsiteY25" fmla="*/ 87134 h 753596"/>
                <a:gd name="connsiteX26" fmla="*/ 624252 w 802215"/>
                <a:gd name="connsiteY26" fmla="*/ 87570 h 753596"/>
                <a:gd name="connsiteX27" fmla="*/ 504413 w 802215"/>
                <a:gd name="connsiteY27" fmla="*/ 119904 h 753596"/>
                <a:gd name="connsiteX28" fmla="*/ 504413 w 802215"/>
                <a:gd name="connsiteY28" fmla="*/ 54763 h 753596"/>
                <a:gd name="connsiteX29" fmla="*/ 492258 w 802215"/>
                <a:gd name="connsiteY29" fmla="*/ 42609 h 753596"/>
                <a:gd name="connsiteX30" fmla="*/ 346401 w 802215"/>
                <a:gd name="connsiteY30" fmla="*/ 42609 h 753596"/>
                <a:gd name="connsiteX31" fmla="*/ 334246 w 802215"/>
                <a:gd name="connsiteY31" fmla="*/ 54763 h 753596"/>
                <a:gd name="connsiteX32" fmla="*/ 334246 w 802215"/>
                <a:gd name="connsiteY32" fmla="*/ 127691 h 753596"/>
                <a:gd name="connsiteX33" fmla="*/ 334246 w 802215"/>
                <a:gd name="connsiteY33" fmla="*/ 164107 h 753596"/>
                <a:gd name="connsiteX34" fmla="*/ 212698 w 802215"/>
                <a:gd name="connsiteY34" fmla="*/ 164107 h 753596"/>
                <a:gd name="connsiteX35" fmla="*/ 212698 w 802215"/>
                <a:gd name="connsiteY35" fmla="*/ 151953 h 753596"/>
                <a:gd name="connsiteX36" fmla="*/ 212698 w 802215"/>
                <a:gd name="connsiteY36" fmla="*/ 103334 h 753596"/>
                <a:gd name="connsiteX37" fmla="*/ 212698 w 802215"/>
                <a:gd name="connsiteY37" fmla="*/ 30405 h 753596"/>
                <a:gd name="connsiteX38" fmla="*/ 200544 w 802215"/>
                <a:gd name="connsiteY38" fmla="*/ 18250 h 753596"/>
                <a:gd name="connsiteX39" fmla="*/ 54686 w 802215"/>
                <a:gd name="connsiteY39" fmla="*/ 18250 h 753596"/>
                <a:gd name="connsiteX40" fmla="*/ 53831 w 802215"/>
                <a:gd name="connsiteY40" fmla="*/ 18250 h 753596"/>
                <a:gd name="connsiteX41" fmla="*/ 66851 w 802215"/>
                <a:gd name="connsiteY41" fmla="*/ 42542 h 753596"/>
                <a:gd name="connsiteX42" fmla="*/ 188399 w 802215"/>
                <a:gd name="connsiteY42" fmla="*/ 42542 h 753596"/>
                <a:gd name="connsiteX43" fmla="*/ 188399 w 802215"/>
                <a:gd name="connsiteY43" fmla="*/ 91161 h 753596"/>
                <a:gd name="connsiteX44" fmla="*/ 66851 w 802215"/>
                <a:gd name="connsiteY44" fmla="*/ 91161 h 753596"/>
                <a:gd name="connsiteX45" fmla="*/ 66851 w 802215"/>
                <a:gd name="connsiteY45" fmla="*/ 42542 h 753596"/>
                <a:gd name="connsiteX46" fmla="*/ 358566 w 802215"/>
                <a:gd name="connsiteY46" fmla="*/ 66900 h 753596"/>
                <a:gd name="connsiteX47" fmla="*/ 480114 w 802215"/>
                <a:gd name="connsiteY47" fmla="*/ 66900 h 753596"/>
                <a:gd name="connsiteX48" fmla="*/ 480114 w 802215"/>
                <a:gd name="connsiteY48" fmla="*/ 115521 h 753596"/>
                <a:gd name="connsiteX49" fmla="*/ 358566 w 802215"/>
                <a:gd name="connsiteY49" fmla="*/ 115521 h 753596"/>
                <a:gd name="connsiteX50" fmla="*/ 358566 w 802215"/>
                <a:gd name="connsiteY50" fmla="*/ 66900 h 753596"/>
                <a:gd name="connsiteX51" fmla="*/ 618802 w 802215"/>
                <a:gd name="connsiteY51" fmla="*/ 114189 h 753596"/>
                <a:gd name="connsiteX52" fmla="*/ 629200 w 802215"/>
                <a:gd name="connsiteY52" fmla="*/ 153217 h 753596"/>
                <a:gd name="connsiteX53" fmla="*/ 528258 w 802215"/>
                <a:gd name="connsiteY53" fmla="*/ 180423 h 753596"/>
                <a:gd name="connsiteX54" fmla="*/ 517860 w 802215"/>
                <a:gd name="connsiteY54" fmla="*/ 141394 h 753596"/>
                <a:gd name="connsiteX55" fmla="*/ 618802 w 802215"/>
                <a:gd name="connsiteY55" fmla="*/ 114189 h 753596"/>
                <a:gd name="connsiteX56" fmla="*/ 66851 w 802215"/>
                <a:gd name="connsiteY56" fmla="*/ 115470 h 753596"/>
                <a:gd name="connsiteX57" fmla="*/ 188399 w 802215"/>
                <a:gd name="connsiteY57" fmla="*/ 115470 h 753596"/>
                <a:gd name="connsiteX58" fmla="*/ 188399 w 802215"/>
                <a:gd name="connsiteY58" fmla="*/ 139780 h 753596"/>
                <a:gd name="connsiteX59" fmla="*/ 66851 w 802215"/>
                <a:gd name="connsiteY59" fmla="*/ 139780 h 753596"/>
                <a:gd name="connsiteX60" fmla="*/ 66851 w 802215"/>
                <a:gd name="connsiteY60" fmla="*/ 115470 h 753596"/>
                <a:gd name="connsiteX61" fmla="*/ 358566 w 802215"/>
                <a:gd name="connsiteY61" fmla="*/ 139831 h 753596"/>
                <a:gd name="connsiteX62" fmla="*/ 480114 w 802215"/>
                <a:gd name="connsiteY62" fmla="*/ 139831 h 753596"/>
                <a:gd name="connsiteX63" fmla="*/ 480114 w 802215"/>
                <a:gd name="connsiteY63" fmla="*/ 164140 h 753596"/>
                <a:gd name="connsiteX64" fmla="*/ 358566 w 802215"/>
                <a:gd name="connsiteY64" fmla="*/ 164140 h 753596"/>
                <a:gd name="connsiteX65" fmla="*/ 358566 w 802215"/>
                <a:gd name="connsiteY65" fmla="*/ 139831 h 753596"/>
                <a:gd name="connsiteX66" fmla="*/ 66851 w 802215"/>
                <a:gd name="connsiteY66" fmla="*/ 164090 h 753596"/>
                <a:gd name="connsiteX67" fmla="*/ 188399 w 802215"/>
                <a:gd name="connsiteY67" fmla="*/ 164090 h 753596"/>
                <a:gd name="connsiteX68" fmla="*/ 188399 w 802215"/>
                <a:gd name="connsiteY68" fmla="*/ 553043 h 753596"/>
                <a:gd name="connsiteX69" fmla="*/ 66851 w 802215"/>
                <a:gd name="connsiteY69" fmla="*/ 553043 h 753596"/>
                <a:gd name="connsiteX70" fmla="*/ 66851 w 802215"/>
                <a:gd name="connsiteY70" fmla="*/ 164090 h 753596"/>
                <a:gd name="connsiteX71" fmla="*/ 635467 w 802215"/>
                <a:gd name="connsiteY71" fmla="*/ 176719 h 753596"/>
                <a:gd name="connsiteX72" fmla="*/ 640310 w 802215"/>
                <a:gd name="connsiteY72" fmla="*/ 194904 h 753596"/>
                <a:gd name="connsiteX73" fmla="*/ 539416 w 802215"/>
                <a:gd name="connsiteY73" fmla="*/ 222062 h 753596"/>
                <a:gd name="connsiteX74" fmla="*/ 534525 w 802215"/>
                <a:gd name="connsiteY74" fmla="*/ 203878 h 753596"/>
                <a:gd name="connsiteX75" fmla="*/ 635467 w 802215"/>
                <a:gd name="connsiteY75" fmla="*/ 176719 h 753596"/>
                <a:gd name="connsiteX76" fmla="*/ 504423 w 802215"/>
                <a:gd name="connsiteY76" fmla="*/ 185316 h 753596"/>
                <a:gd name="connsiteX77" fmla="*/ 507937 w 802215"/>
                <a:gd name="connsiteY77" fmla="*/ 198417 h 753596"/>
                <a:gd name="connsiteX78" fmla="*/ 519047 w 802215"/>
                <a:gd name="connsiteY78" fmla="*/ 240108 h 753596"/>
                <a:gd name="connsiteX79" fmla="*/ 607882 w 802215"/>
                <a:gd name="connsiteY79" fmla="*/ 573364 h 753596"/>
                <a:gd name="connsiteX80" fmla="*/ 607930 w 802215"/>
                <a:gd name="connsiteY80" fmla="*/ 573607 h 753596"/>
                <a:gd name="connsiteX81" fmla="*/ 619040 w 802215"/>
                <a:gd name="connsiteY81" fmla="*/ 615295 h 753596"/>
                <a:gd name="connsiteX82" fmla="*/ 619283 w 802215"/>
                <a:gd name="connsiteY82" fmla="*/ 616096 h 753596"/>
                <a:gd name="connsiteX83" fmla="*/ 634850 w 802215"/>
                <a:gd name="connsiteY83" fmla="*/ 674641 h 753596"/>
                <a:gd name="connsiteX84" fmla="*/ 504423 w 802215"/>
                <a:gd name="connsiteY84" fmla="*/ 674641 h 753596"/>
                <a:gd name="connsiteX85" fmla="*/ 504423 w 802215"/>
                <a:gd name="connsiteY85" fmla="*/ 613867 h 753596"/>
                <a:gd name="connsiteX86" fmla="*/ 504423 w 802215"/>
                <a:gd name="connsiteY86" fmla="*/ 565248 h 753596"/>
                <a:gd name="connsiteX87" fmla="*/ 504423 w 802215"/>
                <a:gd name="connsiteY87" fmla="*/ 185361 h 753596"/>
                <a:gd name="connsiteX88" fmla="*/ 151745 w 802215"/>
                <a:gd name="connsiteY88" fmla="*/ 188355 h 753596"/>
                <a:gd name="connsiteX89" fmla="*/ 139780 w 802215"/>
                <a:gd name="connsiteY89" fmla="*/ 200699 h 753596"/>
                <a:gd name="connsiteX90" fmla="*/ 139780 w 802215"/>
                <a:gd name="connsiteY90" fmla="*/ 200699 h 753596"/>
                <a:gd name="connsiteX91" fmla="*/ 139780 w 802215"/>
                <a:gd name="connsiteY91" fmla="*/ 246372 h 753596"/>
                <a:gd name="connsiteX92" fmla="*/ 151763 w 802215"/>
                <a:gd name="connsiteY92" fmla="*/ 258699 h 753596"/>
                <a:gd name="connsiteX93" fmla="*/ 164090 w 802215"/>
                <a:gd name="connsiteY93" fmla="*/ 246716 h 753596"/>
                <a:gd name="connsiteX94" fmla="*/ 164090 w 802215"/>
                <a:gd name="connsiteY94" fmla="*/ 246372 h 753596"/>
                <a:gd name="connsiteX95" fmla="*/ 164090 w 802215"/>
                <a:gd name="connsiteY95" fmla="*/ 200696 h 753596"/>
                <a:gd name="connsiteX96" fmla="*/ 152125 w 802215"/>
                <a:gd name="connsiteY96" fmla="*/ 188352 h 753596"/>
                <a:gd name="connsiteX97" fmla="*/ 151745 w 802215"/>
                <a:gd name="connsiteY97" fmla="*/ 188352 h 753596"/>
                <a:gd name="connsiteX98" fmla="*/ 212709 w 802215"/>
                <a:gd name="connsiteY98" fmla="*/ 188355 h 753596"/>
                <a:gd name="connsiteX99" fmla="*/ 334256 w 802215"/>
                <a:gd name="connsiteY99" fmla="*/ 188355 h 753596"/>
                <a:gd name="connsiteX100" fmla="*/ 334256 w 802215"/>
                <a:gd name="connsiteY100" fmla="*/ 577308 h 753596"/>
                <a:gd name="connsiteX101" fmla="*/ 212709 w 802215"/>
                <a:gd name="connsiteY101" fmla="*/ 577308 h 753596"/>
                <a:gd name="connsiteX102" fmla="*/ 212709 w 802215"/>
                <a:gd name="connsiteY102" fmla="*/ 565153 h 753596"/>
                <a:gd name="connsiteX103" fmla="*/ 212709 w 802215"/>
                <a:gd name="connsiteY103" fmla="*/ 188355 h 753596"/>
                <a:gd name="connsiteX104" fmla="*/ 358566 w 802215"/>
                <a:gd name="connsiteY104" fmla="*/ 188355 h 753596"/>
                <a:gd name="connsiteX105" fmla="*/ 480114 w 802215"/>
                <a:gd name="connsiteY105" fmla="*/ 188355 h 753596"/>
                <a:gd name="connsiteX106" fmla="*/ 480114 w 802215"/>
                <a:gd name="connsiteY106" fmla="*/ 552951 h 753596"/>
                <a:gd name="connsiteX107" fmla="*/ 358566 w 802215"/>
                <a:gd name="connsiteY107" fmla="*/ 552951 h 753596"/>
                <a:gd name="connsiteX108" fmla="*/ 358566 w 802215"/>
                <a:gd name="connsiteY108" fmla="*/ 188355 h 753596"/>
                <a:gd name="connsiteX109" fmla="*/ 646578 w 802215"/>
                <a:gd name="connsiteY109" fmla="*/ 218311 h 753596"/>
                <a:gd name="connsiteX110" fmla="*/ 729192 w 802215"/>
                <a:gd name="connsiteY110" fmla="*/ 528214 h 753596"/>
                <a:gd name="connsiteX111" fmla="*/ 628250 w 802215"/>
                <a:gd name="connsiteY111" fmla="*/ 555420 h 753596"/>
                <a:gd name="connsiteX112" fmla="*/ 545636 w 802215"/>
                <a:gd name="connsiteY112" fmla="*/ 245520 h 753596"/>
                <a:gd name="connsiteX113" fmla="*/ 646578 w 802215"/>
                <a:gd name="connsiteY113" fmla="*/ 218311 h 753596"/>
                <a:gd name="connsiteX114" fmla="*/ 625117 w 802215"/>
                <a:gd name="connsiteY114" fmla="*/ 244001 h 753596"/>
                <a:gd name="connsiteX115" fmla="*/ 623882 w 802215"/>
                <a:gd name="connsiteY115" fmla="*/ 244001 h 753596"/>
                <a:gd name="connsiteX116" fmla="*/ 612680 w 802215"/>
                <a:gd name="connsiteY116" fmla="*/ 257040 h 753596"/>
                <a:gd name="connsiteX117" fmla="*/ 613104 w 802215"/>
                <a:gd name="connsiteY117" fmla="*/ 259429 h 753596"/>
                <a:gd name="connsiteX118" fmla="*/ 651752 w 802215"/>
                <a:gd name="connsiteY118" fmla="*/ 404340 h 753596"/>
                <a:gd name="connsiteX119" fmla="*/ 666156 w 802215"/>
                <a:gd name="connsiteY119" fmla="*/ 413723 h 753596"/>
                <a:gd name="connsiteX120" fmla="*/ 675541 w 802215"/>
                <a:gd name="connsiteY120" fmla="*/ 399319 h 753596"/>
                <a:gd name="connsiteX121" fmla="*/ 675207 w 802215"/>
                <a:gd name="connsiteY121" fmla="*/ 398069 h 753596"/>
                <a:gd name="connsiteX122" fmla="*/ 636606 w 802215"/>
                <a:gd name="connsiteY122" fmla="*/ 253161 h 753596"/>
                <a:gd name="connsiteX123" fmla="*/ 625116 w 802215"/>
                <a:gd name="connsiteY123" fmla="*/ 243950 h 753596"/>
                <a:gd name="connsiteX124" fmla="*/ 151745 w 802215"/>
                <a:gd name="connsiteY124" fmla="*/ 295703 h 753596"/>
                <a:gd name="connsiteX125" fmla="*/ 139779 w 802215"/>
                <a:gd name="connsiteY125" fmla="*/ 308048 h 753596"/>
                <a:gd name="connsiteX126" fmla="*/ 139780 w 802215"/>
                <a:gd name="connsiteY126" fmla="*/ 308095 h 753596"/>
                <a:gd name="connsiteX127" fmla="*/ 139780 w 802215"/>
                <a:gd name="connsiteY127" fmla="*/ 516484 h 753596"/>
                <a:gd name="connsiteX128" fmla="*/ 151763 w 802215"/>
                <a:gd name="connsiteY128" fmla="*/ 528810 h 753596"/>
                <a:gd name="connsiteX129" fmla="*/ 164090 w 802215"/>
                <a:gd name="connsiteY129" fmla="*/ 516828 h 753596"/>
                <a:gd name="connsiteX130" fmla="*/ 164090 w 802215"/>
                <a:gd name="connsiteY130" fmla="*/ 516484 h 753596"/>
                <a:gd name="connsiteX131" fmla="*/ 164090 w 802215"/>
                <a:gd name="connsiteY131" fmla="*/ 308095 h 753596"/>
                <a:gd name="connsiteX132" fmla="*/ 152076 w 802215"/>
                <a:gd name="connsiteY132" fmla="*/ 295798 h 753596"/>
                <a:gd name="connsiteX133" fmla="*/ 151745 w 802215"/>
                <a:gd name="connsiteY133" fmla="*/ 295798 h 753596"/>
                <a:gd name="connsiteX134" fmla="*/ 297602 w 802215"/>
                <a:gd name="connsiteY134" fmla="*/ 334117 h 753596"/>
                <a:gd name="connsiteX135" fmla="*/ 285635 w 802215"/>
                <a:gd name="connsiteY135" fmla="*/ 346459 h 753596"/>
                <a:gd name="connsiteX136" fmla="*/ 285637 w 802215"/>
                <a:gd name="connsiteY136" fmla="*/ 346557 h 753596"/>
                <a:gd name="connsiteX137" fmla="*/ 285637 w 802215"/>
                <a:gd name="connsiteY137" fmla="*/ 431495 h 753596"/>
                <a:gd name="connsiteX138" fmla="*/ 297620 w 802215"/>
                <a:gd name="connsiteY138" fmla="*/ 443822 h 753596"/>
                <a:gd name="connsiteX139" fmla="*/ 309947 w 802215"/>
                <a:gd name="connsiteY139" fmla="*/ 431839 h 753596"/>
                <a:gd name="connsiteX140" fmla="*/ 309947 w 802215"/>
                <a:gd name="connsiteY140" fmla="*/ 431495 h 753596"/>
                <a:gd name="connsiteX141" fmla="*/ 309947 w 802215"/>
                <a:gd name="connsiteY141" fmla="*/ 346554 h 753596"/>
                <a:gd name="connsiteX142" fmla="*/ 297982 w 802215"/>
                <a:gd name="connsiteY142" fmla="*/ 334209 h 753596"/>
                <a:gd name="connsiteX143" fmla="*/ 297602 w 802215"/>
                <a:gd name="connsiteY143" fmla="*/ 334209 h 753596"/>
                <a:gd name="connsiteX144" fmla="*/ 677867 w 802215"/>
                <a:gd name="connsiteY144" fmla="*/ 441846 h 753596"/>
                <a:gd name="connsiteX145" fmla="*/ 676632 w 802215"/>
                <a:gd name="connsiteY145" fmla="*/ 441846 h 753596"/>
                <a:gd name="connsiteX146" fmla="*/ 665429 w 802215"/>
                <a:gd name="connsiteY146" fmla="*/ 454885 h 753596"/>
                <a:gd name="connsiteX147" fmla="*/ 665854 w 802215"/>
                <a:gd name="connsiteY147" fmla="*/ 457276 h 753596"/>
                <a:gd name="connsiteX148" fmla="*/ 679718 w 802215"/>
                <a:gd name="connsiteY148" fmla="*/ 509270 h 753596"/>
                <a:gd name="connsiteX149" fmla="*/ 694122 w 802215"/>
                <a:gd name="connsiteY149" fmla="*/ 518653 h 753596"/>
                <a:gd name="connsiteX150" fmla="*/ 703506 w 802215"/>
                <a:gd name="connsiteY150" fmla="*/ 504249 h 753596"/>
                <a:gd name="connsiteX151" fmla="*/ 703173 w 802215"/>
                <a:gd name="connsiteY151" fmla="*/ 502999 h 753596"/>
                <a:gd name="connsiteX152" fmla="*/ 689356 w 802215"/>
                <a:gd name="connsiteY152" fmla="*/ 451012 h 753596"/>
                <a:gd name="connsiteX153" fmla="*/ 677866 w 802215"/>
                <a:gd name="connsiteY153" fmla="*/ 441801 h 753596"/>
                <a:gd name="connsiteX154" fmla="*/ 297602 w 802215"/>
                <a:gd name="connsiteY154" fmla="*/ 480877 h 753596"/>
                <a:gd name="connsiteX155" fmla="*/ 285637 w 802215"/>
                <a:gd name="connsiteY155" fmla="*/ 493221 h 753596"/>
                <a:gd name="connsiteX156" fmla="*/ 285637 w 802215"/>
                <a:gd name="connsiteY156" fmla="*/ 493269 h 753596"/>
                <a:gd name="connsiteX157" fmla="*/ 285637 w 802215"/>
                <a:gd name="connsiteY157" fmla="*/ 516484 h 753596"/>
                <a:gd name="connsiteX158" fmla="*/ 297620 w 802215"/>
                <a:gd name="connsiteY158" fmla="*/ 528810 h 753596"/>
                <a:gd name="connsiteX159" fmla="*/ 309947 w 802215"/>
                <a:gd name="connsiteY159" fmla="*/ 516828 h 753596"/>
                <a:gd name="connsiteX160" fmla="*/ 309947 w 802215"/>
                <a:gd name="connsiteY160" fmla="*/ 516484 h 753596"/>
                <a:gd name="connsiteX161" fmla="*/ 309947 w 802215"/>
                <a:gd name="connsiteY161" fmla="*/ 493266 h 753596"/>
                <a:gd name="connsiteX162" fmla="*/ 297933 w 802215"/>
                <a:gd name="connsiteY162" fmla="*/ 480969 h 753596"/>
                <a:gd name="connsiteX163" fmla="*/ 297602 w 802215"/>
                <a:gd name="connsiteY163" fmla="*/ 480969 h 753596"/>
                <a:gd name="connsiteX164" fmla="*/ 735412 w 802215"/>
                <a:gd name="connsiteY164" fmla="*/ 551716 h 753596"/>
                <a:gd name="connsiteX165" fmla="*/ 740255 w 802215"/>
                <a:gd name="connsiteY165" fmla="*/ 569898 h 753596"/>
                <a:gd name="connsiteX166" fmla="*/ 639360 w 802215"/>
                <a:gd name="connsiteY166" fmla="*/ 597059 h 753596"/>
                <a:gd name="connsiteX167" fmla="*/ 634518 w 802215"/>
                <a:gd name="connsiteY167" fmla="*/ 578875 h 753596"/>
                <a:gd name="connsiteX168" fmla="*/ 735412 w 802215"/>
                <a:gd name="connsiteY168" fmla="*/ 551716 h 753596"/>
                <a:gd name="connsiteX169" fmla="*/ 66851 w 802215"/>
                <a:gd name="connsiteY169" fmla="*/ 577352 h 753596"/>
                <a:gd name="connsiteX170" fmla="*/ 188399 w 802215"/>
                <a:gd name="connsiteY170" fmla="*/ 577352 h 753596"/>
                <a:gd name="connsiteX171" fmla="*/ 188399 w 802215"/>
                <a:gd name="connsiteY171" fmla="*/ 601662 h 753596"/>
                <a:gd name="connsiteX172" fmla="*/ 66851 w 802215"/>
                <a:gd name="connsiteY172" fmla="*/ 601662 h 753596"/>
                <a:gd name="connsiteX173" fmla="*/ 66851 w 802215"/>
                <a:gd name="connsiteY173" fmla="*/ 577352 h 753596"/>
                <a:gd name="connsiteX174" fmla="*/ 358566 w 802215"/>
                <a:gd name="connsiteY174" fmla="*/ 577352 h 753596"/>
                <a:gd name="connsiteX175" fmla="*/ 480114 w 802215"/>
                <a:gd name="connsiteY175" fmla="*/ 577352 h 753596"/>
                <a:gd name="connsiteX176" fmla="*/ 480114 w 802215"/>
                <a:gd name="connsiteY176" fmla="*/ 601662 h 753596"/>
                <a:gd name="connsiteX177" fmla="*/ 358566 w 802215"/>
                <a:gd name="connsiteY177" fmla="*/ 601662 h 753596"/>
                <a:gd name="connsiteX178" fmla="*/ 358566 w 802215"/>
                <a:gd name="connsiteY178" fmla="*/ 589507 h 753596"/>
                <a:gd name="connsiteX179" fmla="*/ 358566 w 802215"/>
                <a:gd name="connsiteY179" fmla="*/ 577352 h 753596"/>
                <a:gd name="connsiteX180" fmla="*/ 746570 w 802215"/>
                <a:gd name="connsiteY180" fmla="*/ 593448 h 753596"/>
                <a:gd name="connsiteX181" fmla="*/ 756967 w 802215"/>
                <a:gd name="connsiteY181" fmla="*/ 632524 h 753596"/>
                <a:gd name="connsiteX182" fmla="*/ 656026 w 802215"/>
                <a:gd name="connsiteY182" fmla="*/ 659730 h 753596"/>
                <a:gd name="connsiteX183" fmla="*/ 645628 w 802215"/>
                <a:gd name="connsiteY183" fmla="*/ 620657 h 753596"/>
                <a:gd name="connsiteX184" fmla="*/ 746570 w 802215"/>
                <a:gd name="connsiteY184" fmla="*/ 593448 h 753596"/>
                <a:gd name="connsiteX185" fmla="*/ 212709 w 802215"/>
                <a:gd name="connsiteY185" fmla="*/ 601662 h 753596"/>
                <a:gd name="connsiteX186" fmla="*/ 334256 w 802215"/>
                <a:gd name="connsiteY186" fmla="*/ 601662 h 753596"/>
                <a:gd name="connsiteX187" fmla="*/ 334256 w 802215"/>
                <a:gd name="connsiteY187" fmla="*/ 613817 h 753596"/>
                <a:gd name="connsiteX188" fmla="*/ 334256 w 802215"/>
                <a:gd name="connsiteY188" fmla="*/ 625972 h 753596"/>
                <a:gd name="connsiteX189" fmla="*/ 212709 w 802215"/>
                <a:gd name="connsiteY189" fmla="*/ 625972 h 753596"/>
                <a:gd name="connsiteX190" fmla="*/ 212709 w 802215"/>
                <a:gd name="connsiteY190" fmla="*/ 613817 h 753596"/>
                <a:gd name="connsiteX191" fmla="*/ 212709 w 802215"/>
                <a:gd name="connsiteY191" fmla="*/ 601662 h 753596"/>
                <a:gd name="connsiteX192" fmla="*/ 66851 w 802215"/>
                <a:gd name="connsiteY192" fmla="*/ 625972 h 753596"/>
                <a:gd name="connsiteX193" fmla="*/ 188399 w 802215"/>
                <a:gd name="connsiteY193" fmla="*/ 625972 h 753596"/>
                <a:gd name="connsiteX194" fmla="*/ 188399 w 802215"/>
                <a:gd name="connsiteY194" fmla="*/ 638126 h 753596"/>
                <a:gd name="connsiteX195" fmla="*/ 188399 w 802215"/>
                <a:gd name="connsiteY195" fmla="*/ 674591 h 753596"/>
                <a:gd name="connsiteX196" fmla="*/ 66851 w 802215"/>
                <a:gd name="connsiteY196" fmla="*/ 674591 h 753596"/>
                <a:gd name="connsiteX197" fmla="*/ 66851 w 802215"/>
                <a:gd name="connsiteY197" fmla="*/ 625972 h 753596"/>
                <a:gd name="connsiteX198" fmla="*/ 358566 w 802215"/>
                <a:gd name="connsiteY198" fmla="*/ 625972 h 753596"/>
                <a:gd name="connsiteX199" fmla="*/ 480114 w 802215"/>
                <a:gd name="connsiteY199" fmla="*/ 625972 h 753596"/>
                <a:gd name="connsiteX200" fmla="*/ 480114 w 802215"/>
                <a:gd name="connsiteY200" fmla="*/ 674591 h 753596"/>
                <a:gd name="connsiteX201" fmla="*/ 358566 w 802215"/>
                <a:gd name="connsiteY201" fmla="*/ 674591 h 753596"/>
                <a:gd name="connsiteX202" fmla="*/ 358566 w 802215"/>
                <a:gd name="connsiteY202" fmla="*/ 638126 h 753596"/>
                <a:gd name="connsiteX203" fmla="*/ 358566 w 802215"/>
                <a:gd name="connsiteY203" fmla="*/ 625972 h 753596"/>
                <a:gd name="connsiteX204" fmla="*/ 212709 w 802215"/>
                <a:gd name="connsiteY204" fmla="*/ 650281 h 753596"/>
                <a:gd name="connsiteX205" fmla="*/ 334256 w 802215"/>
                <a:gd name="connsiteY205" fmla="*/ 650281 h 753596"/>
                <a:gd name="connsiteX206" fmla="*/ 334256 w 802215"/>
                <a:gd name="connsiteY206" fmla="*/ 674591 h 753596"/>
                <a:gd name="connsiteX207" fmla="*/ 212709 w 802215"/>
                <a:gd name="connsiteY207" fmla="*/ 674591 h 753596"/>
                <a:gd name="connsiteX208" fmla="*/ 212709 w 802215"/>
                <a:gd name="connsiteY208" fmla="*/ 650281 h 753596"/>
                <a:gd name="connsiteX209" fmla="*/ 42542 w 802215"/>
                <a:gd name="connsiteY209" fmla="*/ 698900 h 753596"/>
                <a:gd name="connsiteX210" fmla="*/ 771829 w 802215"/>
                <a:gd name="connsiteY210" fmla="*/ 698900 h 753596"/>
                <a:gd name="connsiteX211" fmla="*/ 771829 w 802215"/>
                <a:gd name="connsiteY211" fmla="*/ 723210 h 753596"/>
                <a:gd name="connsiteX212" fmla="*/ 42542 w 802215"/>
                <a:gd name="connsiteY212" fmla="*/ 723210 h 753596"/>
                <a:gd name="connsiteX213" fmla="*/ 42542 w 802215"/>
                <a:gd name="connsiteY213" fmla="*/ 698900 h 75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802215" h="753596">
                  <a:moveTo>
                    <a:pt x="53842" y="18232"/>
                  </a:moveTo>
                  <a:cubicBezTo>
                    <a:pt x="47465" y="18682"/>
                    <a:pt x="42527" y="23995"/>
                    <a:pt x="42542" y="30387"/>
                  </a:cubicBezTo>
                  <a:lnTo>
                    <a:pt x="42542" y="103316"/>
                  </a:lnTo>
                  <a:lnTo>
                    <a:pt x="42542" y="151935"/>
                  </a:lnTo>
                  <a:lnTo>
                    <a:pt x="42542" y="565198"/>
                  </a:lnTo>
                  <a:lnTo>
                    <a:pt x="42542" y="613817"/>
                  </a:lnTo>
                  <a:lnTo>
                    <a:pt x="42542" y="674591"/>
                  </a:lnTo>
                  <a:lnTo>
                    <a:pt x="30387" y="674591"/>
                  </a:lnTo>
                  <a:cubicBezTo>
                    <a:pt x="23674" y="674591"/>
                    <a:pt x="18233" y="680033"/>
                    <a:pt x="18232" y="686746"/>
                  </a:cubicBezTo>
                  <a:lnTo>
                    <a:pt x="18232" y="735365"/>
                  </a:lnTo>
                  <a:cubicBezTo>
                    <a:pt x="18233" y="742077"/>
                    <a:pt x="23674" y="747519"/>
                    <a:pt x="30387" y="747519"/>
                  </a:cubicBezTo>
                  <a:lnTo>
                    <a:pt x="783983" y="747519"/>
                  </a:lnTo>
                  <a:cubicBezTo>
                    <a:pt x="790696" y="747519"/>
                    <a:pt x="796138" y="742077"/>
                    <a:pt x="796138" y="735365"/>
                  </a:cubicBezTo>
                  <a:lnTo>
                    <a:pt x="796138" y="686746"/>
                  </a:lnTo>
                  <a:cubicBezTo>
                    <a:pt x="796138" y="680033"/>
                    <a:pt x="790696" y="674591"/>
                    <a:pt x="783983" y="674591"/>
                  </a:cubicBezTo>
                  <a:lnTo>
                    <a:pt x="694295" y="674591"/>
                  </a:lnTo>
                  <a:lnTo>
                    <a:pt x="775010" y="652845"/>
                  </a:lnTo>
                  <a:cubicBezTo>
                    <a:pt x="781461" y="651085"/>
                    <a:pt x="785279" y="644444"/>
                    <a:pt x="783556" y="637984"/>
                  </a:cubicBezTo>
                  <a:lnTo>
                    <a:pt x="766891" y="575406"/>
                  </a:lnTo>
                  <a:lnTo>
                    <a:pt x="755780" y="533766"/>
                  </a:lnTo>
                  <a:cubicBezTo>
                    <a:pt x="755710" y="533478"/>
                    <a:pt x="755629" y="533196"/>
                    <a:pt x="755537" y="532914"/>
                  </a:cubicBezTo>
                  <a:lnTo>
                    <a:pt x="667083" y="201127"/>
                  </a:lnTo>
                  <a:cubicBezTo>
                    <a:pt x="667026" y="200874"/>
                    <a:pt x="666961" y="200622"/>
                    <a:pt x="666888" y="200373"/>
                  </a:cubicBezTo>
                  <a:lnTo>
                    <a:pt x="655778" y="158686"/>
                  </a:lnTo>
                  <a:lnTo>
                    <a:pt x="639113" y="96155"/>
                  </a:lnTo>
                  <a:cubicBezTo>
                    <a:pt x="637709" y="90891"/>
                    <a:pt x="632975" y="87205"/>
                    <a:pt x="627528" y="87134"/>
                  </a:cubicBezTo>
                  <a:cubicBezTo>
                    <a:pt x="626421" y="87131"/>
                    <a:pt x="625319" y="87276"/>
                    <a:pt x="624252" y="87570"/>
                  </a:cubicBezTo>
                  <a:lnTo>
                    <a:pt x="504413" y="119904"/>
                  </a:lnTo>
                  <a:lnTo>
                    <a:pt x="504413" y="54763"/>
                  </a:lnTo>
                  <a:cubicBezTo>
                    <a:pt x="504413" y="48051"/>
                    <a:pt x="498971" y="42609"/>
                    <a:pt x="492258" y="42609"/>
                  </a:cubicBezTo>
                  <a:lnTo>
                    <a:pt x="346401" y="42609"/>
                  </a:lnTo>
                  <a:cubicBezTo>
                    <a:pt x="339688" y="42609"/>
                    <a:pt x="334247" y="48051"/>
                    <a:pt x="334246" y="54763"/>
                  </a:cubicBezTo>
                  <a:lnTo>
                    <a:pt x="334246" y="127691"/>
                  </a:lnTo>
                  <a:lnTo>
                    <a:pt x="334246" y="164107"/>
                  </a:lnTo>
                  <a:lnTo>
                    <a:pt x="212698" y="164107"/>
                  </a:lnTo>
                  <a:lnTo>
                    <a:pt x="212698" y="151953"/>
                  </a:lnTo>
                  <a:lnTo>
                    <a:pt x="212698" y="103334"/>
                  </a:lnTo>
                  <a:lnTo>
                    <a:pt x="212698" y="30405"/>
                  </a:lnTo>
                  <a:cubicBezTo>
                    <a:pt x="212698" y="23692"/>
                    <a:pt x="207256" y="18250"/>
                    <a:pt x="200544" y="18250"/>
                  </a:cubicBezTo>
                  <a:lnTo>
                    <a:pt x="54686" y="18250"/>
                  </a:lnTo>
                  <a:cubicBezTo>
                    <a:pt x="54401" y="18240"/>
                    <a:pt x="54116" y="18240"/>
                    <a:pt x="53831" y="18250"/>
                  </a:cubicBezTo>
                  <a:close/>
                  <a:moveTo>
                    <a:pt x="66851" y="42542"/>
                  </a:moveTo>
                  <a:lnTo>
                    <a:pt x="188399" y="42542"/>
                  </a:lnTo>
                  <a:lnTo>
                    <a:pt x="188399" y="91161"/>
                  </a:lnTo>
                  <a:lnTo>
                    <a:pt x="66851" y="91161"/>
                  </a:lnTo>
                  <a:lnTo>
                    <a:pt x="66851" y="42542"/>
                  </a:lnTo>
                  <a:close/>
                  <a:moveTo>
                    <a:pt x="358566" y="66900"/>
                  </a:moveTo>
                  <a:lnTo>
                    <a:pt x="480114" y="66900"/>
                  </a:lnTo>
                  <a:lnTo>
                    <a:pt x="480114" y="115521"/>
                  </a:lnTo>
                  <a:lnTo>
                    <a:pt x="358566" y="115521"/>
                  </a:lnTo>
                  <a:lnTo>
                    <a:pt x="358566" y="66900"/>
                  </a:lnTo>
                  <a:close/>
                  <a:moveTo>
                    <a:pt x="618802" y="114189"/>
                  </a:moveTo>
                  <a:lnTo>
                    <a:pt x="629200" y="153217"/>
                  </a:lnTo>
                  <a:lnTo>
                    <a:pt x="528258" y="180423"/>
                  </a:lnTo>
                  <a:lnTo>
                    <a:pt x="517860" y="141394"/>
                  </a:lnTo>
                  <a:lnTo>
                    <a:pt x="618802" y="114189"/>
                  </a:lnTo>
                  <a:close/>
                  <a:moveTo>
                    <a:pt x="66851" y="115470"/>
                  </a:moveTo>
                  <a:lnTo>
                    <a:pt x="188399" y="115470"/>
                  </a:lnTo>
                  <a:lnTo>
                    <a:pt x="188399" y="139780"/>
                  </a:lnTo>
                  <a:lnTo>
                    <a:pt x="66851" y="139780"/>
                  </a:lnTo>
                  <a:lnTo>
                    <a:pt x="66851" y="115470"/>
                  </a:lnTo>
                  <a:close/>
                  <a:moveTo>
                    <a:pt x="358566" y="139831"/>
                  </a:moveTo>
                  <a:lnTo>
                    <a:pt x="480114" y="139831"/>
                  </a:lnTo>
                  <a:lnTo>
                    <a:pt x="480114" y="164140"/>
                  </a:lnTo>
                  <a:lnTo>
                    <a:pt x="358566" y="164140"/>
                  </a:lnTo>
                  <a:lnTo>
                    <a:pt x="358566" y="139831"/>
                  </a:lnTo>
                  <a:close/>
                  <a:moveTo>
                    <a:pt x="66851" y="164090"/>
                  </a:moveTo>
                  <a:lnTo>
                    <a:pt x="188399" y="164090"/>
                  </a:lnTo>
                  <a:lnTo>
                    <a:pt x="188399" y="553043"/>
                  </a:lnTo>
                  <a:lnTo>
                    <a:pt x="66851" y="553043"/>
                  </a:lnTo>
                  <a:lnTo>
                    <a:pt x="66851" y="164090"/>
                  </a:lnTo>
                  <a:close/>
                  <a:moveTo>
                    <a:pt x="635467" y="176719"/>
                  </a:moveTo>
                  <a:lnTo>
                    <a:pt x="640310" y="194904"/>
                  </a:lnTo>
                  <a:lnTo>
                    <a:pt x="539416" y="222062"/>
                  </a:lnTo>
                  <a:lnTo>
                    <a:pt x="534525" y="203878"/>
                  </a:lnTo>
                  <a:lnTo>
                    <a:pt x="635467" y="176719"/>
                  </a:lnTo>
                  <a:close/>
                  <a:moveTo>
                    <a:pt x="504423" y="185316"/>
                  </a:moveTo>
                  <a:lnTo>
                    <a:pt x="507937" y="198417"/>
                  </a:lnTo>
                  <a:lnTo>
                    <a:pt x="519047" y="240108"/>
                  </a:lnTo>
                  <a:lnTo>
                    <a:pt x="607882" y="573364"/>
                  </a:lnTo>
                  <a:cubicBezTo>
                    <a:pt x="607897" y="573444"/>
                    <a:pt x="607913" y="573527"/>
                    <a:pt x="607930" y="573607"/>
                  </a:cubicBezTo>
                  <a:lnTo>
                    <a:pt x="619040" y="615295"/>
                  </a:lnTo>
                  <a:cubicBezTo>
                    <a:pt x="619112" y="615565"/>
                    <a:pt x="619193" y="615832"/>
                    <a:pt x="619283" y="616096"/>
                  </a:cubicBezTo>
                  <a:lnTo>
                    <a:pt x="634850" y="674641"/>
                  </a:lnTo>
                  <a:lnTo>
                    <a:pt x="504423" y="674641"/>
                  </a:lnTo>
                  <a:lnTo>
                    <a:pt x="504423" y="613867"/>
                  </a:lnTo>
                  <a:lnTo>
                    <a:pt x="504423" y="565248"/>
                  </a:lnTo>
                  <a:lnTo>
                    <a:pt x="504423" y="185361"/>
                  </a:lnTo>
                  <a:close/>
                  <a:moveTo>
                    <a:pt x="151745" y="188355"/>
                  </a:moveTo>
                  <a:cubicBezTo>
                    <a:pt x="145032" y="188459"/>
                    <a:pt x="139675" y="193987"/>
                    <a:pt x="139780" y="200699"/>
                  </a:cubicBezTo>
                  <a:cubicBezTo>
                    <a:pt x="139780" y="200699"/>
                    <a:pt x="139780" y="200699"/>
                    <a:pt x="139780" y="200699"/>
                  </a:cubicBezTo>
                  <a:lnTo>
                    <a:pt x="139780" y="246372"/>
                  </a:lnTo>
                  <a:cubicBezTo>
                    <a:pt x="139685" y="253084"/>
                    <a:pt x="145050" y="258604"/>
                    <a:pt x="151763" y="258699"/>
                  </a:cubicBezTo>
                  <a:cubicBezTo>
                    <a:pt x="158476" y="258794"/>
                    <a:pt x="163995" y="253429"/>
                    <a:pt x="164090" y="246716"/>
                  </a:cubicBezTo>
                  <a:cubicBezTo>
                    <a:pt x="164091" y="246600"/>
                    <a:pt x="164091" y="246488"/>
                    <a:pt x="164090" y="246372"/>
                  </a:cubicBezTo>
                  <a:lnTo>
                    <a:pt x="164090" y="200696"/>
                  </a:lnTo>
                  <a:cubicBezTo>
                    <a:pt x="164194" y="193984"/>
                    <a:pt x="158838" y="188456"/>
                    <a:pt x="152125" y="188352"/>
                  </a:cubicBezTo>
                  <a:cubicBezTo>
                    <a:pt x="151998" y="188349"/>
                    <a:pt x="151872" y="188349"/>
                    <a:pt x="151745" y="188352"/>
                  </a:cubicBezTo>
                  <a:close/>
                  <a:moveTo>
                    <a:pt x="212709" y="188355"/>
                  </a:moveTo>
                  <a:lnTo>
                    <a:pt x="334256" y="188355"/>
                  </a:lnTo>
                  <a:lnTo>
                    <a:pt x="334256" y="577308"/>
                  </a:lnTo>
                  <a:lnTo>
                    <a:pt x="212709" y="577308"/>
                  </a:lnTo>
                  <a:lnTo>
                    <a:pt x="212709" y="565153"/>
                  </a:lnTo>
                  <a:lnTo>
                    <a:pt x="212709" y="188355"/>
                  </a:lnTo>
                  <a:close/>
                  <a:moveTo>
                    <a:pt x="358566" y="188355"/>
                  </a:moveTo>
                  <a:lnTo>
                    <a:pt x="480114" y="188355"/>
                  </a:lnTo>
                  <a:lnTo>
                    <a:pt x="480114" y="552951"/>
                  </a:lnTo>
                  <a:lnTo>
                    <a:pt x="358566" y="552951"/>
                  </a:lnTo>
                  <a:lnTo>
                    <a:pt x="358566" y="188355"/>
                  </a:lnTo>
                  <a:close/>
                  <a:moveTo>
                    <a:pt x="646578" y="218311"/>
                  </a:moveTo>
                  <a:lnTo>
                    <a:pt x="729192" y="528214"/>
                  </a:lnTo>
                  <a:lnTo>
                    <a:pt x="628250" y="555420"/>
                  </a:lnTo>
                  <a:lnTo>
                    <a:pt x="545636" y="245520"/>
                  </a:lnTo>
                  <a:lnTo>
                    <a:pt x="646578" y="218311"/>
                  </a:lnTo>
                  <a:close/>
                  <a:moveTo>
                    <a:pt x="625117" y="244001"/>
                  </a:moveTo>
                  <a:cubicBezTo>
                    <a:pt x="624705" y="243980"/>
                    <a:pt x="624293" y="243980"/>
                    <a:pt x="623882" y="244001"/>
                  </a:cubicBezTo>
                  <a:cubicBezTo>
                    <a:pt x="617187" y="244508"/>
                    <a:pt x="612172" y="250348"/>
                    <a:pt x="612680" y="257040"/>
                  </a:cubicBezTo>
                  <a:cubicBezTo>
                    <a:pt x="612741" y="257847"/>
                    <a:pt x="612883" y="258648"/>
                    <a:pt x="613104" y="259429"/>
                  </a:cubicBezTo>
                  <a:lnTo>
                    <a:pt x="651752" y="404340"/>
                  </a:lnTo>
                  <a:cubicBezTo>
                    <a:pt x="653138" y="410910"/>
                    <a:pt x="659587" y="415112"/>
                    <a:pt x="666156" y="413723"/>
                  </a:cubicBezTo>
                  <a:cubicBezTo>
                    <a:pt x="672725" y="412337"/>
                    <a:pt x="676927" y="405889"/>
                    <a:pt x="675541" y="399319"/>
                  </a:cubicBezTo>
                  <a:cubicBezTo>
                    <a:pt x="675452" y="398897"/>
                    <a:pt x="675340" y="398482"/>
                    <a:pt x="675207" y="398069"/>
                  </a:cubicBezTo>
                  <a:lnTo>
                    <a:pt x="636606" y="253161"/>
                  </a:lnTo>
                  <a:cubicBezTo>
                    <a:pt x="635283" y="247856"/>
                    <a:pt x="630582" y="244087"/>
                    <a:pt x="625116" y="243950"/>
                  </a:cubicBezTo>
                  <a:close/>
                  <a:moveTo>
                    <a:pt x="151745" y="295703"/>
                  </a:moveTo>
                  <a:cubicBezTo>
                    <a:pt x="145032" y="295807"/>
                    <a:pt x="139675" y="301333"/>
                    <a:pt x="139779" y="308048"/>
                  </a:cubicBezTo>
                  <a:cubicBezTo>
                    <a:pt x="139779" y="308063"/>
                    <a:pt x="139780" y="308081"/>
                    <a:pt x="139780" y="308095"/>
                  </a:cubicBezTo>
                  <a:lnTo>
                    <a:pt x="139780" y="516484"/>
                  </a:lnTo>
                  <a:cubicBezTo>
                    <a:pt x="139685" y="523196"/>
                    <a:pt x="145050" y="528715"/>
                    <a:pt x="151763" y="528810"/>
                  </a:cubicBezTo>
                  <a:cubicBezTo>
                    <a:pt x="158476" y="528905"/>
                    <a:pt x="163995" y="523540"/>
                    <a:pt x="164090" y="516828"/>
                  </a:cubicBezTo>
                  <a:cubicBezTo>
                    <a:pt x="164091" y="516712"/>
                    <a:pt x="164091" y="516599"/>
                    <a:pt x="164090" y="516484"/>
                  </a:cubicBezTo>
                  <a:lnTo>
                    <a:pt x="164090" y="308095"/>
                  </a:lnTo>
                  <a:cubicBezTo>
                    <a:pt x="164168" y="301383"/>
                    <a:pt x="158789" y="295878"/>
                    <a:pt x="152076" y="295798"/>
                  </a:cubicBezTo>
                  <a:cubicBezTo>
                    <a:pt x="151965" y="295798"/>
                    <a:pt x="151855" y="295798"/>
                    <a:pt x="151745" y="295798"/>
                  </a:cubicBezTo>
                  <a:close/>
                  <a:moveTo>
                    <a:pt x="297602" y="334117"/>
                  </a:moveTo>
                  <a:cubicBezTo>
                    <a:pt x="290890" y="334221"/>
                    <a:pt x="285532" y="339747"/>
                    <a:pt x="285635" y="346459"/>
                  </a:cubicBezTo>
                  <a:cubicBezTo>
                    <a:pt x="285636" y="346492"/>
                    <a:pt x="285637" y="346524"/>
                    <a:pt x="285637" y="346557"/>
                  </a:cubicBezTo>
                  <a:lnTo>
                    <a:pt x="285637" y="431495"/>
                  </a:lnTo>
                  <a:cubicBezTo>
                    <a:pt x="285542" y="438207"/>
                    <a:pt x="290907" y="443727"/>
                    <a:pt x="297620" y="443822"/>
                  </a:cubicBezTo>
                  <a:cubicBezTo>
                    <a:pt x="304333" y="443917"/>
                    <a:pt x="309852" y="438552"/>
                    <a:pt x="309947" y="431839"/>
                  </a:cubicBezTo>
                  <a:cubicBezTo>
                    <a:pt x="309949" y="431723"/>
                    <a:pt x="309949" y="431611"/>
                    <a:pt x="309947" y="431495"/>
                  </a:cubicBezTo>
                  <a:lnTo>
                    <a:pt x="309947" y="346554"/>
                  </a:lnTo>
                  <a:cubicBezTo>
                    <a:pt x="310052" y="339841"/>
                    <a:pt x="304695" y="334313"/>
                    <a:pt x="297982" y="334209"/>
                  </a:cubicBezTo>
                  <a:cubicBezTo>
                    <a:pt x="297856" y="334206"/>
                    <a:pt x="297729" y="334206"/>
                    <a:pt x="297602" y="334209"/>
                  </a:cubicBezTo>
                  <a:close/>
                  <a:moveTo>
                    <a:pt x="677867" y="441846"/>
                  </a:moveTo>
                  <a:cubicBezTo>
                    <a:pt x="677455" y="441825"/>
                    <a:pt x="677043" y="441825"/>
                    <a:pt x="676632" y="441846"/>
                  </a:cubicBezTo>
                  <a:cubicBezTo>
                    <a:pt x="669937" y="442353"/>
                    <a:pt x="664922" y="448190"/>
                    <a:pt x="665429" y="454885"/>
                  </a:cubicBezTo>
                  <a:cubicBezTo>
                    <a:pt x="665490" y="455695"/>
                    <a:pt x="665633" y="456496"/>
                    <a:pt x="665854" y="457276"/>
                  </a:cubicBezTo>
                  <a:lnTo>
                    <a:pt x="679718" y="509270"/>
                  </a:lnTo>
                  <a:cubicBezTo>
                    <a:pt x="681104" y="515840"/>
                    <a:pt x="687553" y="520042"/>
                    <a:pt x="694122" y="518653"/>
                  </a:cubicBezTo>
                  <a:cubicBezTo>
                    <a:pt x="700691" y="517267"/>
                    <a:pt x="704892" y="510819"/>
                    <a:pt x="703506" y="504249"/>
                  </a:cubicBezTo>
                  <a:cubicBezTo>
                    <a:pt x="703417" y="503827"/>
                    <a:pt x="703306" y="503412"/>
                    <a:pt x="703173" y="502999"/>
                  </a:cubicBezTo>
                  <a:lnTo>
                    <a:pt x="689356" y="451012"/>
                  </a:lnTo>
                  <a:cubicBezTo>
                    <a:pt x="688033" y="445706"/>
                    <a:pt x="683332" y="441938"/>
                    <a:pt x="677866" y="441801"/>
                  </a:cubicBezTo>
                  <a:close/>
                  <a:moveTo>
                    <a:pt x="297602" y="480877"/>
                  </a:moveTo>
                  <a:cubicBezTo>
                    <a:pt x="290890" y="480981"/>
                    <a:pt x="285532" y="486506"/>
                    <a:pt x="285637" y="493221"/>
                  </a:cubicBezTo>
                  <a:cubicBezTo>
                    <a:pt x="285637" y="493236"/>
                    <a:pt x="285637" y="493254"/>
                    <a:pt x="285637" y="493269"/>
                  </a:cubicBezTo>
                  <a:lnTo>
                    <a:pt x="285637" y="516484"/>
                  </a:lnTo>
                  <a:cubicBezTo>
                    <a:pt x="285542" y="523196"/>
                    <a:pt x="290907" y="528715"/>
                    <a:pt x="297620" y="528810"/>
                  </a:cubicBezTo>
                  <a:cubicBezTo>
                    <a:pt x="304333" y="528905"/>
                    <a:pt x="309852" y="523540"/>
                    <a:pt x="309947" y="516828"/>
                  </a:cubicBezTo>
                  <a:cubicBezTo>
                    <a:pt x="309949" y="516712"/>
                    <a:pt x="309949" y="516599"/>
                    <a:pt x="309947" y="516484"/>
                  </a:cubicBezTo>
                  <a:lnTo>
                    <a:pt x="309947" y="493266"/>
                  </a:lnTo>
                  <a:cubicBezTo>
                    <a:pt x="310025" y="486554"/>
                    <a:pt x="304646" y="481049"/>
                    <a:pt x="297933" y="480969"/>
                  </a:cubicBezTo>
                  <a:cubicBezTo>
                    <a:pt x="297823" y="480969"/>
                    <a:pt x="297713" y="480969"/>
                    <a:pt x="297602" y="480969"/>
                  </a:cubicBezTo>
                  <a:close/>
                  <a:moveTo>
                    <a:pt x="735412" y="551716"/>
                  </a:moveTo>
                  <a:lnTo>
                    <a:pt x="740255" y="569898"/>
                  </a:lnTo>
                  <a:lnTo>
                    <a:pt x="639360" y="597059"/>
                  </a:lnTo>
                  <a:lnTo>
                    <a:pt x="634518" y="578875"/>
                  </a:lnTo>
                  <a:lnTo>
                    <a:pt x="735412" y="551716"/>
                  </a:lnTo>
                  <a:close/>
                  <a:moveTo>
                    <a:pt x="66851" y="577352"/>
                  </a:moveTo>
                  <a:lnTo>
                    <a:pt x="188399" y="577352"/>
                  </a:lnTo>
                  <a:lnTo>
                    <a:pt x="188399" y="601662"/>
                  </a:lnTo>
                  <a:lnTo>
                    <a:pt x="66851" y="601662"/>
                  </a:lnTo>
                  <a:lnTo>
                    <a:pt x="66851" y="577352"/>
                  </a:lnTo>
                  <a:close/>
                  <a:moveTo>
                    <a:pt x="358566" y="577352"/>
                  </a:moveTo>
                  <a:lnTo>
                    <a:pt x="480114" y="577352"/>
                  </a:lnTo>
                  <a:lnTo>
                    <a:pt x="480114" y="601662"/>
                  </a:lnTo>
                  <a:lnTo>
                    <a:pt x="358566" y="601662"/>
                  </a:lnTo>
                  <a:lnTo>
                    <a:pt x="358566" y="589507"/>
                  </a:lnTo>
                  <a:lnTo>
                    <a:pt x="358566" y="577352"/>
                  </a:lnTo>
                  <a:close/>
                  <a:moveTo>
                    <a:pt x="746570" y="593448"/>
                  </a:moveTo>
                  <a:lnTo>
                    <a:pt x="756967" y="632524"/>
                  </a:lnTo>
                  <a:lnTo>
                    <a:pt x="656026" y="659730"/>
                  </a:lnTo>
                  <a:lnTo>
                    <a:pt x="645628" y="620657"/>
                  </a:lnTo>
                  <a:lnTo>
                    <a:pt x="746570" y="593448"/>
                  </a:lnTo>
                  <a:close/>
                  <a:moveTo>
                    <a:pt x="212709" y="601662"/>
                  </a:moveTo>
                  <a:lnTo>
                    <a:pt x="334256" y="601662"/>
                  </a:lnTo>
                  <a:lnTo>
                    <a:pt x="334256" y="613817"/>
                  </a:lnTo>
                  <a:lnTo>
                    <a:pt x="334256" y="625972"/>
                  </a:lnTo>
                  <a:lnTo>
                    <a:pt x="212709" y="625972"/>
                  </a:lnTo>
                  <a:lnTo>
                    <a:pt x="212709" y="613817"/>
                  </a:lnTo>
                  <a:lnTo>
                    <a:pt x="212709" y="601662"/>
                  </a:lnTo>
                  <a:close/>
                  <a:moveTo>
                    <a:pt x="66851" y="625972"/>
                  </a:moveTo>
                  <a:lnTo>
                    <a:pt x="188399" y="625972"/>
                  </a:lnTo>
                  <a:lnTo>
                    <a:pt x="188399" y="638126"/>
                  </a:lnTo>
                  <a:lnTo>
                    <a:pt x="188399" y="674591"/>
                  </a:lnTo>
                  <a:lnTo>
                    <a:pt x="66851" y="674591"/>
                  </a:lnTo>
                  <a:lnTo>
                    <a:pt x="66851" y="625972"/>
                  </a:lnTo>
                  <a:close/>
                  <a:moveTo>
                    <a:pt x="358566" y="625972"/>
                  </a:moveTo>
                  <a:lnTo>
                    <a:pt x="480114" y="625972"/>
                  </a:lnTo>
                  <a:lnTo>
                    <a:pt x="480114" y="674591"/>
                  </a:lnTo>
                  <a:lnTo>
                    <a:pt x="358566" y="674591"/>
                  </a:lnTo>
                  <a:lnTo>
                    <a:pt x="358566" y="638126"/>
                  </a:lnTo>
                  <a:lnTo>
                    <a:pt x="358566" y="625972"/>
                  </a:lnTo>
                  <a:close/>
                  <a:moveTo>
                    <a:pt x="212709" y="650281"/>
                  </a:moveTo>
                  <a:lnTo>
                    <a:pt x="334256" y="650281"/>
                  </a:lnTo>
                  <a:lnTo>
                    <a:pt x="334256" y="674591"/>
                  </a:lnTo>
                  <a:lnTo>
                    <a:pt x="212709" y="674591"/>
                  </a:lnTo>
                  <a:lnTo>
                    <a:pt x="212709" y="650281"/>
                  </a:lnTo>
                  <a:close/>
                  <a:moveTo>
                    <a:pt x="42542" y="698900"/>
                  </a:moveTo>
                  <a:lnTo>
                    <a:pt x="771829" y="698900"/>
                  </a:lnTo>
                  <a:lnTo>
                    <a:pt x="771829" y="723210"/>
                  </a:lnTo>
                  <a:lnTo>
                    <a:pt x="42542" y="723210"/>
                  </a:lnTo>
                  <a:lnTo>
                    <a:pt x="42542" y="698900"/>
                  </a:ln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图形 73">
              <a:extLst>
                <a:ext uri="{FF2B5EF4-FFF2-40B4-BE49-F238E27FC236}">
                  <a16:creationId xmlns:a16="http://schemas.microsoft.com/office/drawing/2014/main" id="{408F39FB-C669-4BFB-881E-7BC49C88ACF0}"/>
                </a:ext>
              </a:extLst>
            </p:cNvPr>
            <p:cNvSpPr/>
            <p:nvPr/>
          </p:nvSpPr>
          <p:spPr>
            <a:xfrm>
              <a:off x="2432519" y="3082447"/>
              <a:ext cx="895209" cy="709993"/>
            </a:xfrm>
            <a:custGeom>
              <a:avLst/>
              <a:gdLst>
                <a:gd name="connsiteX0" fmla="*/ 30721 w 712732"/>
                <a:gd name="connsiteY0" fmla="*/ 18433 h 565270"/>
                <a:gd name="connsiteX1" fmla="*/ 18433 w 712732"/>
                <a:gd name="connsiteY1" fmla="*/ 30721 h 565270"/>
                <a:gd name="connsiteX2" fmla="*/ 18433 w 712732"/>
                <a:gd name="connsiteY2" fmla="*/ 497684 h 565270"/>
                <a:gd name="connsiteX3" fmla="*/ 18433 w 712732"/>
                <a:gd name="connsiteY3" fmla="*/ 546838 h 565270"/>
                <a:gd name="connsiteX4" fmla="*/ 30721 w 712732"/>
                <a:gd name="connsiteY4" fmla="*/ 559126 h 565270"/>
                <a:gd name="connsiteX5" fmla="*/ 251914 w 712732"/>
                <a:gd name="connsiteY5" fmla="*/ 559126 h 565270"/>
                <a:gd name="connsiteX6" fmla="*/ 264202 w 712732"/>
                <a:gd name="connsiteY6" fmla="*/ 546838 h 565270"/>
                <a:gd name="connsiteX7" fmla="*/ 264202 w 712732"/>
                <a:gd name="connsiteY7" fmla="*/ 497684 h 565270"/>
                <a:gd name="connsiteX8" fmla="*/ 264202 w 712732"/>
                <a:gd name="connsiteY8" fmla="*/ 436241 h 565270"/>
                <a:gd name="connsiteX9" fmla="*/ 406912 w 712732"/>
                <a:gd name="connsiteY9" fmla="*/ 436241 h 565270"/>
                <a:gd name="connsiteX10" fmla="*/ 390495 w 712732"/>
                <a:gd name="connsiteY10" fmla="*/ 485395 h 565270"/>
                <a:gd name="connsiteX11" fmla="*/ 387087 w 712732"/>
                <a:gd name="connsiteY11" fmla="*/ 485395 h 565270"/>
                <a:gd name="connsiteX12" fmla="*/ 325645 w 712732"/>
                <a:gd name="connsiteY12" fmla="*/ 546838 h 565270"/>
                <a:gd name="connsiteX13" fmla="*/ 337933 w 712732"/>
                <a:gd name="connsiteY13" fmla="*/ 559126 h 565270"/>
                <a:gd name="connsiteX14" fmla="*/ 559126 w 712732"/>
                <a:gd name="connsiteY14" fmla="*/ 559126 h 565270"/>
                <a:gd name="connsiteX15" fmla="*/ 571415 w 712732"/>
                <a:gd name="connsiteY15" fmla="*/ 546838 h 565270"/>
                <a:gd name="connsiteX16" fmla="*/ 509972 w 712732"/>
                <a:gd name="connsiteY16" fmla="*/ 485395 h 565270"/>
                <a:gd name="connsiteX17" fmla="*/ 506564 w 712732"/>
                <a:gd name="connsiteY17" fmla="*/ 485395 h 565270"/>
                <a:gd name="connsiteX18" fmla="*/ 490147 w 712732"/>
                <a:gd name="connsiteY18" fmla="*/ 436241 h 565270"/>
                <a:gd name="connsiteX19" fmla="*/ 694299 w 712732"/>
                <a:gd name="connsiteY19" fmla="*/ 436241 h 565270"/>
                <a:gd name="connsiteX20" fmla="*/ 706588 w 712732"/>
                <a:gd name="connsiteY20" fmla="*/ 423953 h 565270"/>
                <a:gd name="connsiteX21" fmla="*/ 706588 w 712732"/>
                <a:gd name="connsiteY21" fmla="*/ 374799 h 565270"/>
                <a:gd name="connsiteX22" fmla="*/ 706588 w 712732"/>
                <a:gd name="connsiteY22" fmla="*/ 79875 h 565270"/>
                <a:gd name="connsiteX23" fmla="*/ 694299 w 712732"/>
                <a:gd name="connsiteY23" fmla="*/ 67587 h 565270"/>
                <a:gd name="connsiteX24" fmla="*/ 264202 w 712732"/>
                <a:gd name="connsiteY24" fmla="*/ 67587 h 565270"/>
                <a:gd name="connsiteX25" fmla="*/ 264202 w 712732"/>
                <a:gd name="connsiteY25" fmla="*/ 30721 h 565270"/>
                <a:gd name="connsiteX26" fmla="*/ 251914 w 712732"/>
                <a:gd name="connsiteY26" fmla="*/ 18433 h 565270"/>
                <a:gd name="connsiteX27" fmla="*/ 30721 w 712732"/>
                <a:gd name="connsiteY27" fmla="*/ 18433 h 565270"/>
                <a:gd name="connsiteX28" fmla="*/ 43010 w 712732"/>
                <a:gd name="connsiteY28" fmla="*/ 43010 h 565270"/>
                <a:gd name="connsiteX29" fmla="*/ 239625 w 712732"/>
                <a:gd name="connsiteY29" fmla="*/ 43010 h 565270"/>
                <a:gd name="connsiteX30" fmla="*/ 239625 w 712732"/>
                <a:gd name="connsiteY30" fmla="*/ 67587 h 565270"/>
                <a:gd name="connsiteX31" fmla="*/ 202760 w 712732"/>
                <a:gd name="connsiteY31" fmla="*/ 67587 h 565270"/>
                <a:gd name="connsiteX32" fmla="*/ 190472 w 712732"/>
                <a:gd name="connsiteY32" fmla="*/ 79875 h 565270"/>
                <a:gd name="connsiteX33" fmla="*/ 190472 w 712732"/>
                <a:gd name="connsiteY33" fmla="*/ 92164 h 565270"/>
                <a:gd name="connsiteX34" fmla="*/ 79875 w 712732"/>
                <a:gd name="connsiteY34" fmla="*/ 92164 h 565270"/>
                <a:gd name="connsiteX35" fmla="*/ 67587 w 712732"/>
                <a:gd name="connsiteY35" fmla="*/ 104452 h 565270"/>
                <a:gd name="connsiteX36" fmla="*/ 67587 w 712732"/>
                <a:gd name="connsiteY36" fmla="*/ 153606 h 565270"/>
                <a:gd name="connsiteX37" fmla="*/ 79875 w 712732"/>
                <a:gd name="connsiteY37" fmla="*/ 165895 h 565270"/>
                <a:gd name="connsiteX38" fmla="*/ 190472 w 712732"/>
                <a:gd name="connsiteY38" fmla="*/ 165895 h 565270"/>
                <a:gd name="connsiteX39" fmla="*/ 190472 w 712732"/>
                <a:gd name="connsiteY39" fmla="*/ 301068 h 565270"/>
                <a:gd name="connsiteX40" fmla="*/ 165895 w 712732"/>
                <a:gd name="connsiteY40" fmla="*/ 301068 h 565270"/>
                <a:gd name="connsiteX41" fmla="*/ 153432 w 712732"/>
                <a:gd name="connsiteY41" fmla="*/ 313182 h 565270"/>
                <a:gd name="connsiteX42" fmla="*/ 165547 w 712732"/>
                <a:gd name="connsiteY42" fmla="*/ 325645 h 565270"/>
                <a:gd name="connsiteX43" fmla="*/ 165895 w 712732"/>
                <a:gd name="connsiteY43" fmla="*/ 325645 h 565270"/>
                <a:gd name="connsiteX44" fmla="*/ 190472 w 712732"/>
                <a:gd name="connsiteY44" fmla="*/ 325645 h 565270"/>
                <a:gd name="connsiteX45" fmla="*/ 190472 w 712732"/>
                <a:gd name="connsiteY45" fmla="*/ 374799 h 565270"/>
                <a:gd name="connsiteX46" fmla="*/ 190472 w 712732"/>
                <a:gd name="connsiteY46" fmla="*/ 423953 h 565270"/>
                <a:gd name="connsiteX47" fmla="*/ 202760 w 712732"/>
                <a:gd name="connsiteY47" fmla="*/ 436241 h 565270"/>
                <a:gd name="connsiteX48" fmla="*/ 239625 w 712732"/>
                <a:gd name="connsiteY48" fmla="*/ 436241 h 565270"/>
                <a:gd name="connsiteX49" fmla="*/ 239625 w 712732"/>
                <a:gd name="connsiteY49" fmla="*/ 485395 h 565270"/>
                <a:gd name="connsiteX50" fmla="*/ 43010 w 712732"/>
                <a:gd name="connsiteY50" fmla="*/ 485395 h 565270"/>
                <a:gd name="connsiteX51" fmla="*/ 43010 w 712732"/>
                <a:gd name="connsiteY51" fmla="*/ 43010 h 565270"/>
                <a:gd name="connsiteX52" fmla="*/ 215048 w 712732"/>
                <a:gd name="connsiteY52" fmla="*/ 92164 h 565270"/>
                <a:gd name="connsiteX53" fmla="*/ 682011 w 712732"/>
                <a:gd name="connsiteY53" fmla="*/ 92164 h 565270"/>
                <a:gd name="connsiteX54" fmla="*/ 682011 w 712732"/>
                <a:gd name="connsiteY54" fmla="*/ 362510 h 565270"/>
                <a:gd name="connsiteX55" fmla="*/ 215048 w 712732"/>
                <a:gd name="connsiteY55" fmla="*/ 362510 h 565270"/>
                <a:gd name="connsiteX56" fmla="*/ 215048 w 712732"/>
                <a:gd name="connsiteY56" fmla="*/ 153606 h 565270"/>
                <a:gd name="connsiteX57" fmla="*/ 215048 w 712732"/>
                <a:gd name="connsiteY57" fmla="*/ 104452 h 565270"/>
                <a:gd name="connsiteX58" fmla="*/ 215048 w 712732"/>
                <a:gd name="connsiteY58" fmla="*/ 92164 h 565270"/>
                <a:gd name="connsiteX59" fmla="*/ 92164 w 712732"/>
                <a:gd name="connsiteY59" fmla="*/ 116741 h 565270"/>
                <a:gd name="connsiteX60" fmla="*/ 190472 w 712732"/>
                <a:gd name="connsiteY60" fmla="*/ 116741 h 565270"/>
                <a:gd name="connsiteX61" fmla="*/ 190472 w 712732"/>
                <a:gd name="connsiteY61" fmla="*/ 141318 h 565270"/>
                <a:gd name="connsiteX62" fmla="*/ 92164 w 712732"/>
                <a:gd name="connsiteY62" fmla="*/ 141318 h 565270"/>
                <a:gd name="connsiteX63" fmla="*/ 92164 w 712732"/>
                <a:gd name="connsiteY63" fmla="*/ 116741 h 565270"/>
                <a:gd name="connsiteX64" fmla="*/ 90915 w 712732"/>
                <a:gd name="connsiteY64" fmla="*/ 301068 h 565270"/>
                <a:gd name="connsiteX65" fmla="*/ 79251 w 712732"/>
                <a:gd name="connsiteY65" fmla="*/ 313980 h 565270"/>
                <a:gd name="connsiteX66" fmla="*/ 92164 w 712732"/>
                <a:gd name="connsiteY66" fmla="*/ 325645 h 565270"/>
                <a:gd name="connsiteX67" fmla="*/ 116741 w 712732"/>
                <a:gd name="connsiteY67" fmla="*/ 325645 h 565270"/>
                <a:gd name="connsiteX68" fmla="*/ 129203 w 712732"/>
                <a:gd name="connsiteY68" fmla="*/ 313530 h 565270"/>
                <a:gd name="connsiteX69" fmla="*/ 117088 w 712732"/>
                <a:gd name="connsiteY69" fmla="*/ 301068 h 565270"/>
                <a:gd name="connsiteX70" fmla="*/ 116741 w 712732"/>
                <a:gd name="connsiteY70" fmla="*/ 301068 h 565270"/>
                <a:gd name="connsiteX71" fmla="*/ 92164 w 712732"/>
                <a:gd name="connsiteY71" fmla="*/ 301068 h 565270"/>
                <a:gd name="connsiteX72" fmla="*/ 90915 w 712732"/>
                <a:gd name="connsiteY72" fmla="*/ 301068 h 565270"/>
                <a:gd name="connsiteX73" fmla="*/ 141318 w 712732"/>
                <a:gd name="connsiteY73" fmla="*/ 362510 h 565270"/>
                <a:gd name="connsiteX74" fmla="*/ 104452 w 712732"/>
                <a:gd name="connsiteY74" fmla="*/ 399376 h 565270"/>
                <a:gd name="connsiteX75" fmla="*/ 141318 w 712732"/>
                <a:gd name="connsiteY75" fmla="*/ 436241 h 565270"/>
                <a:gd name="connsiteX76" fmla="*/ 178183 w 712732"/>
                <a:gd name="connsiteY76" fmla="*/ 399376 h 565270"/>
                <a:gd name="connsiteX77" fmla="*/ 141318 w 712732"/>
                <a:gd name="connsiteY77" fmla="*/ 362510 h 565270"/>
                <a:gd name="connsiteX78" fmla="*/ 141318 w 712732"/>
                <a:gd name="connsiteY78" fmla="*/ 387087 h 565270"/>
                <a:gd name="connsiteX79" fmla="*/ 153606 w 712732"/>
                <a:gd name="connsiteY79" fmla="*/ 399376 h 565270"/>
                <a:gd name="connsiteX80" fmla="*/ 141318 w 712732"/>
                <a:gd name="connsiteY80" fmla="*/ 411664 h 565270"/>
                <a:gd name="connsiteX81" fmla="*/ 129029 w 712732"/>
                <a:gd name="connsiteY81" fmla="*/ 399376 h 565270"/>
                <a:gd name="connsiteX82" fmla="*/ 141318 w 712732"/>
                <a:gd name="connsiteY82" fmla="*/ 387087 h 565270"/>
                <a:gd name="connsiteX83" fmla="*/ 215048 w 712732"/>
                <a:gd name="connsiteY83" fmla="*/ 387087 h 565270"/>
                <a:gd name="connsiteX84" fmla="*/ 682011 w 712732"/>
                <a:gd name="connsiteY84" fmla="*/ 387087 h 565270"/>
                <a:gd name="connsiteX85" fmla="*/ 682011 w 712732"/>
                <a:gd name="connsiteY85" fmla="*/ 411664 h 565270"/>
                <a:gd name="connsiteX86" fmla="*/ 215048 w 712732"/>
                <a:gd name="connsiteY86" fmla="*/ 411664 h 565270"/>
                <a:gd name="connsiteX87" fmla="*/ 215048 w 712732"/>
                <a:gd name="connsiteY87" fmla="*/ 387087 h 565270"/>
                <a:gd name="connsiteX88" fmla="*/ 432833 w 712732"/>
                <a:gd name="connsiteY88" fmla="*/ 436241 h 565270"/>
                <a:gd name="connsiteX89" fmla="*/ 464226 w 712732"/>
                <a:gd name="connsiteY89" fmla="*/ 436241 h 565270"/>
                <a:gd name="connsiteX90" fmla="*/ 480643 w 712732"/>
                <a:gd name="connsiteY90" fmla="*/ 485395 h 565270"/>
                <a:gd name="connsiteX91" fmla="*/ 416416 w 712732"/>
                <a:gd name="connsiteY91" fmla="*/ 485395 h 565270"/>
                <a:gd name="connsiteX92" fmla="*/ 432833 w 712732"/>
                <a:gd name="connsiteY92" fmla="*/ 436241 h 565270"/>
                <a:gd name="connsiteX93" fmla="*/ 43010 w 712732"/>
                <a:gd name="connsiteY93" fmla="*/ 509972 h 565270"/>
                <a:gd name="connsiteX94" fmla="*/ 239625 w 712732"/>
                <a:gd name="connsiteY94" fmla="*/ 509972 h 565270"/>
                <a:gd name="connsiteX95" fmla="*/ 239625 w 712732"/>
                <a:gd name="connsiteY95" fmla="*/ 534549 h 565270"/>
                <a:gd name="connsiteX96" fmla="*/ 43010 w 712732"/>
                <a:gd name="connsiteY96" fmla="*/ 534549 h 565270"/>
                <a:gd name="connsiteX97" fmla="*/ 43010 w 712732"/>
                <a:gd name="connsiteY97" fmla="*/ 509972 h 565270"/>
                <a:gd name="connsiteX98" fmla="*/ 387087 w 712732"/>
                <a:gd name="connsiteY98" fmla="*/ 509972 h 565270"/>
                <a:gd name="connsiteX99" fmla="*/ 399376 w 712732"/>
                <a:gd name="connsiteY99" fmla="*/ 509972 h 565270"/>
                <a:gd name="connsiteX100" fmla="*/ 497684 w 712732"/>
                <a:gd name="connsiteY100" fmla="*/ 509972 h 565270"/>
                <a:gd name="connsiteX101" fmla="*/ 509972 w 712732"/>
                <a:gd name="connsiteY101" fmla="*/ 509972 h 565270"/>
                <a:gd name="connsiteX102" fmla="*/ 541797 w 712732"/>
                <a:gd name="connsiteY102" fmla="*/ 534549 h 565270"/>
                <a:gd name="connsiteX103" fmla="*/ 355262 w 712732"/>
                <a:gd name="connsiteY103" fmla="*/ 534549 h 565270"/>
                <a:gd name="connsiteX104" fmla="*/ 387087 w 712732"/>
                <a:gd name="connsiteY104" fmla="*/ 509972 h 56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712732" h="565270">
                  <a:moveTo>
                    <a:pt x="30721" y="18433"/>
                  </a:moveTo>
                  <a:cubicBezTo>
                    <a:pt x="23935" y="18433"/>
                    <a:pt x="18433" y="23935"/>
                    <a:pt x="18433" y="30721"/>
                  </a:cubicBezTo>
                  <a:lnTo>
                    <a:pt x="18433" y="497684"/>
                  </a:lnTo>
                  <a:lnTo>
                    <a:pt x="18433" y="546838"/>
                  </a:lnTo>
                  <a:cubicBezTo>
                    <a:pt x="18433" y="553624"/>
                    <a:pt x="23935" y="559126"/>
                    <a:pt x="30721" y="559126"/>
                  </a:cubicBezTo>
                  <a:lnTo>
                    <a:pt x="251914" y="559126"/>
                  </a:lnTo>
                  <a:cubicBezTo>
                    <a:pt x="258700" y="559126"/>
                    <a:pt x="264202" y="553624"/>
                    <a:pt x="264202" y="546838"/>
                  </a:cubicBezTo>
                  <a:lnTo>
                    <a:pt x="264202" y="497684"/>
                  </a:lnTo>
                  <a:lnTo>
                    <a:pt x="264202" y="436241"/>
                  </a:lnTo>
                  <a:lnTo>
                    <a:pt x="406912" y="436241"/>
                  </a:lnTo>
                  <a:lnTo>
                    <a:pt x="390495" y="485395"/>
                  </a:lnTo>
                  <a:lnTo>
                    <a:pt x="387087" y="485395"/>
                  </a:lnTo>
                  <a:cubicBezTo>
                    <a:pt x="353261" y="485395"/>
                    <a:pt x="325645" y="513011"/>
                    <a:pt x="325645" y="546838"/>
                  </a:cubicBezTo>
                  <a:cubicBezTo>
                    <a:pt x="325646" y="553624"/>
                    <a:pt x="331147" y="559126"/>
                    <a:pt x="337933" y="559126"/>
                  </a:cubicBezTo>
                  <a:lnTo>
                    <a:pt x="559126" y="559126"/>
                  </a:lnTo>
                  <a:cubicBezTo>
                    <a:pt x="565913" y="559126"/>
                    <a:pt x="571414" y="553624"/>
                    <a:pt x="571415" y="546838"/>
                  </a:cubicBezTo>
                  <a:cubicBezTo>
                    <a:pt x="571415" y="513011"/>
                    <a:pt x="543799" y="485395"/>
                    <a:pt x="509972" y="485395"/>
                  </a:cubicBezTo>
                  <a:lnTo>
                    <a:pt x="506564" y="485395"/>
                  </a:lnTo>
                  <a:lnTo>
                    <a:pt x="490147" y="436241"/>
                  </a:lnTo>
                  <a:lnTo>
                    <a:pt x="694299" y="436241"/>
                  </a:lnTo>
                  <a:cubicBezTo>
                    <a:pt x="701086" y="436241"/>
                    <a:pt x="706587" y="430739"/>
                    <a:pt x="706588" y="423953"/>
                  </a:cubicBezTo>
                  <a:lnTo>
                    <a:pt x="706588" y="374799"/>
                  </a:lnTo>
                  <a:lnTo>
                    <a:pt x="706588" y="79875"/>
                  </a:lnTo>
                  <a:cubicBezTo>
                    <a:pt x="706587" y="73089"/>
                    <a:pt x="701086" y="67587"/>
                    <a:pt x="694299" y="67587"/>
                  </a:cubicBezTo>
                  <a:lnTo>
                    <a:pt x="264202" y="67587"/>
                  </a:lnTo>
                  <a:lnTo>
                    <a:pt x="264202" y="30721"/>
                  </a:lnTo>
                  <a:cubicBezTo>
                    <a:pt x="264202" y="23935"/>
                    <a:pt x="258700" y="18433"/>
                    <a:pt x="251914" y="18433"/>
                  </a:cubicBezTo>
                  <a:lnTo>
                    <a:pt x="30721" y="18433"/>
                  </a:lnTo>
                  <a:close/>
                  <a:moveTo>
                    <a:pt x="43010" y="43010"/>
                  </a:moveTo>
                  <a:lnTo>
                    <a:pt x="239625" y="43010"/>
                  </a:lnTo>
                  <a:lnTo>
                    <a:pt x="239625" y="67587"/>
                  </a:lnTo>
                  <a:lnTo>
                    <a:pt x="202760" y="67587"/>
                  </a:lnTo>
                  <a:cubicBezTo>
                    <a:pt x="195974" y="67587"/>
                    <a:pt x="190472" y="73089"/>
                    <a:pt x="190472" y="79875"/>
                  </a:cubicBezTo>
                  <a:lnTo>
                    <a:pt x="190472" y="92164"/>
                  </a:lnTo>
                  <a:lnTo>
                    <a:pt x="79875" y="92164"/>
                  </a:lnTo>
                  <a:cubicBezTo>
                    <a:pt x="73089" y="92164"/>
                    <a:pt x="67587" y="97666"/>
                    <a:pt x="67587" y="104452"/>
                  </a:cubicBezTo>
                  <a:lnTo>
                    <a:pt x="67587" y="153606"/>
                  </a:lnTo>
                  <a:cubicBezTo>
                    <a:pt x="67587" y="160392"/>
                    <a:pt x="73089" y="165895"/>
                    <a:pt x="79875" y="165895"/>
                  </a:cubicBezTo>
                  <a:lnTo>
                    <a:pt x="190472" y="165895"/>
                  </a:lnTo>
                  <a:lnTo>
                    <a:pt x="190472" y="301068"/>
                  </a:lnTo>
                  <a:lnTo>
                    <a:pt x="165895" y="301068"/>
                  </a:lnTo>
                  <a:cubicBezTo>
                    <a:pt x="159108" y="300972"/>
                    <a:pt x="153528" y="306396"/>
                    <a:pt x="153432" y="313182"/>
                  </a:cubicBezTo>
                  <a:cubicBezTo>
                    <a:pt x="153336" y="319969"/>
                    <a:pt x="158760" y="325549"/>
                    <a:pt x="165547" y="325645"/>
                  </a:cubicBezTo>
                  <a:cubicBezTo>
                    <a:pt x="165663" y="325648"/>
                    <a:pt x="165779" y="325648"/>
                    <a:pt x="165895" y="325645"/>
                  </a:cubicBezTo>
                  <a:lnTo>
                    <a:pt x="190472" y="325645"/>
                  </a:lnTo>
                  <a:lnTo>
                    <a:pt x="190472" y="374799"/>
                  </a:lnTo>
                  <a:lnTo>
                    <a:pt x="190472" y="423953"/>
                  </a:lnTo>
                  <a:cubicBezTo>
                    <a:pt x="190472" y="430739"/>
                    <a:pt x="195974" y="436241"/>
                    <a:pt x="202760" y="436241"/>
                  </a:cubicBezTo>
                  <a:lnTo>
                    <a:pt x="239625" y="436241"/>
                  </a:lnTo>
                  <a:lnTo>
                    <a:pt x="239625" y="485395"/>
                  </a:lnTo>
                  <a:lnTo>
                    <a:pt x="43010" y="485395"/>
                  </a:lnTo>
                  <a:lnTo>
                    <a:pt x="43010" y="43010"/>
                  </a:lnTo>
                  <a:close/>
                  <a:moveTo>
                    <a:pt x="215048" y="92164"/>
                  </a:moveTo>
                  <a:lnTo>
                    <a:pt x="682011" y="92164"/>
                  </a:lnTo>
                  <a:lnTo>
                    <a:pt x="682011" y="362510"/>
                  </a:lnTo>
                  <a:lnTo>
                    <a:pt x="215048" y="362510"/>
                  </a:lnTo>
                  <a:lnTo>
                    <a:pt x="215048" y="153606"/>
                  </a:lnTo>
                  <a:lnTo>
                    <a:pt x="215048" y="104452"/>
                  </a:lnTo>
                  <a:lnTo>
                    <a:pt x="215048" y="92164"/>
                  </a:lnTo>
                  <a:close/>
                  <a:moveTo>
                    <a:pt x="92164" y="116741"/>
                  </a:moveTo>
                  <a:lnTo>
                    <a:pt x="190472" y="116741"/>
                  </a:lnTo>
                  <a:lnTo>
                    <a:pt x="190472" y="141318"/>
                  </a:lnTo>
                  <a:lnTo>
                    <a:pt x="92164" y="141318"/>
                  </a:lnTo>
                  <a:lnTo>
                    <a:pt x="92164" y="116741"/>
                  </a:lnTo>
                  <a:close/>
                  <a:moveTo>
                    <a:pt x="90915" y="301068"/>
                  </a:moveTo>
                  <a:cubicBezTo>
                    <a:pt x="84128" y="301413"/>
                    <a:pt x="78906" y="307194"/>
                    <a:pt x="79251" y="313980"/>
                  </a:cubicBezTo>
                  <a:cubicBezTo>
                    <a:pt x="79596" y="320767"/>
                    <a:pt x="85377" y="325990"/>
                    <a:pt x="92164" y="325645"/>
                  </a:cubicBezTo>
                  <a:lnTo>
                    <a:pt x="116741" y="325645"/>
                  </a:lnTo>
                  <a:cubicBezTo>
                    <a:pt x="123527" y="325741"/>
                    <a:pt x="129107" y="320317"/>
                    <a:pt x="129203" y="313530"/>
                  </a:cubicBezTo>
                  <a:cubicBezTo>
                    <a:pt x="129299" y="306744"/>
                    <a:pt x="123875" y="301164"/>
                    <a:pt x="117088" y="301068"/>
                  </a:cubicBezTo>
                  <a:cubicBezTo>
                    <a:pt x="116972" y="301065"/>
                    <a:pt x="116856" y="301065"/>
                    <a:pt x="116741" y="301068"/>
                  </a:cubicBezTo>
                  <a:lnTo>
                    <a:pt x="92164" y="301068"/>
                  </a:lnTo>
                  <a:cubicBezTo>
                    <a:pt x="91748" y="301047"/>
                    <a:pt x="91331" y="301047"/>
                    <a:pt x="90915" y="301068"/>
                  </a:cubicBezTo>
                  <a:close/>
                  <a:moveTo>
                    <a:pt x="141318" y="362510"/>
                  </a:moveTo>
                  <a:cubicBezTo>
                    <a:pt x="121103" y="362510"/>
                    <a:pt x="104452" y="379161"/>
                    <a:pt x="104452" y="399376"/>
                  </a:cubicBezTo>
                  <a:cubicBezTo>
                    <a:pt x="104452" y="419591"/>
                    <a:pt x="121103" y="436241"/>
                    <a:pt x="141318" y="436241"/>
                  </a:cubicBezTo>
                  <a:cubicBezTo>
                    <a:pt x="161532" y="436241"/>
                    <a:pt x="178183" y="419591"/>
                    <a:pt x="178183" y="399376"/>
                  </a:cubicBezTo>
                  <a:cubicBezTo>
                    <a:pt x="178183" y="379161"/>
                    <a:pt x="161532" y="362510"/>
                    <a:pt x="141318" y="362510"/>
                  </a:cubicBezTo>
                  <a:close/>
                  <a:moveTo>
                    <a:pt x="141318" y="387087"/>
                  </a:moveTo>
                  <a:cubicBezTo>
                    <a:pt x="148250" y="387087"/>
                    <a:pt x="153606" y="392446"/>
                    <a:pt x="153606" y="399376"/>
                  </a:cubicBezTo>
                  <a:cubicBezTo>
                    <a:pt x="153606" y="406309"/>
                    <a:pt x="148250" y="411664"/>
                    <a:pt x="141318" y="411664"/>
                  </a:cubicBezTo>
                  <a:cubicBezTo>
                    <a:pt x="134385" y="411664"/>
                    <a:pt x="129029" y="406309"/>
                    <a:pt x="129029" y="399376"/>
                  </a:cubicBezTo>
                  <a:cubicBezTo>
                    <a:pt x="129029" y="392446"/>
                    <a:pt x="134385" y="387087"/>
                    <a:pt x="141318" y="387087"/>
                  </a:cubicBezTo>
                  <a:close/>
                  <a:moveTo>
                    <a:pt x="215048" y="387087"/>
                  </a:moveTo>
                  <a:lnTo>
                    <a:pt x="682011" y="387087"/>
                  </a:lnTo>
                  <a:lnTo>
                    <a:pt x="682011" y="411664"/>
                  </a:lnTo>
                  <a:lnTo>
                    <a:pt x="215048" y="411664"/>
                  </a:lnTo>
                  <a:lnTo>
                    <a:pt x="215048" y="387087"/>
                  </a:lnTo>
                  <a:close/>
                  <a:moveTo>
                    <a:pt x="432833" y="436241"/>
                  </a:moveTo>
                  <a:lnTo>
                    <a:pt x="464226" y="436241"/>
                  </a:lnTo>
                  <a:lnTo>
                    <a:pt x="480643" y="485395"/>
                  </a:lnTo>
                  <a:lnTo>
                    <a:pt x="416416" y="485395"/>
                  </a:lnTo>
                  <a:lnTo>
                    <a:pt x="432833" y="436241"/>
                  </a:lnTo>
                  <a:close/>
                  <a:moveTo>
                    <a:pt x="43010" y="509972"/>
                  </a:moveTo>
                  <a:lnTo>
                    <a:pt x="239625" y="509972"/>
                  </a:lnTo>
                  <a:lnTo>
                    <a:pt x="239625" y="534549"/>
                  </a:lnTo>
                  <a:lnTo>
                    <a:pt x="43010" y="534549"/>
                  </a:lnTo>
                  <a:lnTo>
                    <a:pt x="43010" y="509972"/>
                  </a:lnTo>
                  <a:close/>
                  <a:moveTo>
                    <a:pt x="387087" y="509972"/>
                  </a:moveTo>
                  <a:lnTo>
                    <a:pt x="399376" y="509972"/>
                  </a:lnTo>
                  <a:lnTo>
                    <a:pt x="497684" y="509972"/>
                  </a:lnTo>
                  <a:lnTo>
                    <a:pt x="509972" y="509972"/>
                  </a:lnTo>
                  <a:cubicBezTo>
                    <a:pt x="525760" y="509972"/>
                    <a:pt x="536462" y="520845"/>
                    <a:pt x="541797" y="534549"/>
                  </a:cubicBezTo>
                  <a:lnTo>
                    <a:pt x="355262" y="534549"/>
                  </a:lnTo>
                  <a:cubicBezTo>
                    <a:pt x="360597" y="520845"/>
                    <a:pt x="371300" y="509972"/>
                    <a:pt x="387087" y="509972"/>
                  </a:cubicBez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图形 75">
              <a:extLst>
                <a:ext uri="{FF2B5EF4-FFF2-40B4-BE49-F238E27FC236}">
                  <a16:creationId xmlns:a16="http://schemas.microsoft.com/office/drawing/2014/main" id="{1D4B0E7E-B4DB-4018-9AAD-BEEE560E8202}"/>
                </a:ext>
              </a:extLst>
            </p:cNvPr>
            <p:cNvSpPr/>
            <p:nvPr/>
          </p:nvSpPr>
          <p:spPr>
            <a:xfrm>
              <a:off x="5739714" y="4287180"/>
              <a:ext cx="878269" cy="726843"/>
            </a:xfrm>
            <a:custGeom>
              <a:avLst/>
              <a:gdLst>
                <a:gd name="connsiteX0" fmla="*/ 35719 w 276225"/>
                <a:gd name="connsiteY0" fmla="*/ 7144 h 228600"/>
                <a:gd name="connsiteX1" fmla="*/ 7144 w 276225"/>
                <a:gd name="connsiteY1" fmla="*/ 35719 h 228600"/>
                <a:gd name="connsiteX2" fmla="*/ 7144 w 276225"/>
                <a:gd name="connsiteY2" fmla="*/ 140494 h 228600"/>
                <a:gd name="connsiteX3" fmla="*/ 35719 w 276225"/>
                <a:gd name="connsiteY3" fmla="*/ 169069 h 228600"/>
                <a:gd name="connsiteX4" fmla="*/ 51178 w 276225"/>
                <a:gd name="connsiteY4" fmla="*/ 169069 h 228600"/>
                <a:gd name="connsiteX5" fmla="*/ 79623 w 276225"/>
                <a:gd name="connsiteY5" fmla="*/ 204788 h 228600"/>
                <a:gd name="connsiteX6" fmla="*/ 87064 w 276225"/>
                <a:gd name="connsiteY6" fmla="*/ 204788 h 228600"/>
                <a:gd name="connsiteX7" fmla="*/ 100329 w 276225"/>
                <a:gd name="connsiteY7" fmla="*/ 188119 h 228600"/>
                <a:gd name="connsiteX8" fmla="*/ 165478 w 276225"/>
                <a:gd name="connsiteY8" fmla="*/ 188119 h 228600"/>
                <a:gd name="connsiteX9" fmla="*/ 193923 w 276225"/>
                <a:gd name="connsiteY9" fmla="*/ 223838 h 228600"/>
                <a:gd name="connsiteX10" fmla="*/ 201364 w 276225"/>
                <a:gd name="connsiteY10" fmla="*/ 223838 h 228600"/>
                <a:gd name="connsiteX11" fmla="*/ 229791 w 276225"/>
                <a:gd name="connsiteY11" fmla="*/ 188119 h 228600"/>
                <a:gd name="connsiteX12" fmla="*/ 245269 w 276225"/>
                <a:gd name="connsiteY12" fmla="*/ 188119 h 228600"/>
                <a:gd name="connsiteX13" fmla="*/ 273844 w 276225"/>
                <a:gd name="connsiteY13" fmla="*/ 159544 h 228600"/>
                <a:gd name="connsiteX14" fmla="*/ 273844 w 276225"/>
                <a:gd name="connsiteY14" fmla="*/ 54769 h 228600"/>
                <a:gd name="connsiteX15" fmla="*/ 245269 w 276225"/>
                <a:gd name="connsiteY15" fmla="*/ 26194 h 228600"/>
                <a:gd name="connsiteX16" fmla="*/ 233995 w 276225"/>
                <a:gd name="connsiteY16" fmla="*/ 26194 h 228600"/>
                <a:gd name="connsiteX17" fmla="*/ 207169 w 276225"/>
                <a:gd name="connsiteY17" fmla="*/ 7144 h 228600"/>
                <a:gd name="connsiteX18" fmla="*/ 83344 w 276225"/>
                <a:gd name="connsiteY18" fmla="*/ 194184 h 228600"/>
                <a:gd name="connsiteX19" fmla="*/ 57206 w 276225"/>
                <a:gd name="connsiteY19" fmla="*/ 161330 h 228600"/>
                <a:gd name="connsiteX20" fmla="*/ 53485 w 276225"/>
                <a:gd name="connsiteY20" fmla="*/ 159544 h 228600"/>
                <a:gd name="connsiteX21" fmla="*/ 35719 w 276225"/>
                <a:gd name="connsiteY21" fmla="*/ 159544 h 228600"/>
                <a:gd name="connsiteX22" fmla="*/ 16669 w 276225"/>
                <a:gd name="connsiteY22" fmla="*/ 140494 h 228600"/>
                <a:gd name="connsiteX23" fmla="*/ 16669 w 276225"/>
                <a:gd name="connsiteY23" fmla="*/ 35719 h 228600"/>
                <a:gd name="connsiteX24" fmla="*/ 35719 w 276225"/>
                <a:gd name="connsiteY24" fmla="*/ 16669 h 228600"/>
                <a:gd name="connsiteX25" fmla="*/ 207169 w 276225"/>
                <a:gd name="connsiteY25" fmla="*/ 16669 h 228600"/>
                <a:gd name="connsiteX26" fmla="*/ 226219 w 276225"/>
                <a:gd name="connsiteY26" fmla="*/ 35719 h 228600"/>
                <a:gd name="connsiteX27" fmla="*/ 226219 w 276225"/>
                <a:gd name="connsiteY27" fmla="*/ 140494 h 228600"/>
                <a:gd name="connsiteX28" fmla="*/ 207169 w 276225"/>
                <a:gd name="connsiteY28" fmla="*/ 159544 h 228600"/>
                <a:gd name="connsiteX29" fmla="*/ 113203 w 276225"/>
                <a:gd name="connsiteY29" fmla="*/ 159544 h 228600"/>
                <a:gd name="connsiteX30" fmla="*/ 109481 w 276225"/>
                <a:gd name="connsiteY30" fmla="*/ 161330 h 228600"/>
                <a:gd name="connsiteX31" fmla="*/ 235744 w 276225"/>
                <a:gd name="connsiteY31" fmla="*/ 35719 h 228600"/>
                <a:gd name="connsiteX32" fmla="*/ 245269 w 276225"/>
                <a:gd name="connsiteY32" fmla="*/ 35719 h 228600"/>
                <a:gd name="connsiteX33" fmla="*/ 264319 w 276225"/>
                <a:gd name="connsiteY33" fmla="*/ 54769 h 228600"/>
                <a:gd name="connsiteX34" fmla="*/ 264319 w 276225"/>
                <a:gd name="connsiteY34" fmla="*/ 159544 h 228600"/>
                <a:gd name="connsiteX35" fmla="*/ 245269 w 276225"/>
                <a:gd name="connsiteY35" fmla="*/ 178594 h 228600"/>
                <a:gd name="connsiteX36" fmla="*/ 227503 w 276225"/>
                <a:gd name="connsiteY36" fmla="*/ 178594 h 228600"/>
                <a:gd name="connsiteX37" fmla="*/ 223781 w 276225"/>
                <a:gd name="connsiteY37" fmla="*/ 180380 h 228600"/>
                <a:gd name="connsiteX38" fmla="*/ 197644 w 276225"/>
                <a:gd name="connsiteY38" fmla="*/ 213234 h 228600"/>
                <a:gd name="connsiteX39" fmla="*/ 171506 w 276225"/>
                <a:gd name="connsiteY39" fmla="*/ 180380 h 228600"/>
                <a:gd name="connsiteX40" fmla="*/ 167785 w 276225"/>
                <a:gd name="connsiteY40" fmla="*/ 178594 h 228600"/>
                <a:gd name="connsiteX41" fmla="*/ 107919 w 276225"/>
                <a:gd name="connsiteY41" fmla="*/ 178594 h 228600"/>
                <a:gd name="connsiteX42" fmla="*/ 115491 w 276225"/>
                <a:gd name="connsiteY42" fmla="*/ 169069 h 228600"/>
                <a:gd name="connsiteX43" fmla="*/ 207169 w 276225"/>
                <a:gd name="connsiteY43" fmla="*/ 169069 h 228600"/>
                <a:gd name="connsiteX44" fmla="*/ 235744 w 276225"/>
                <a:gd name="connsiteY44" fmla="*/ 140494 h 228600"/>
                <a:gd name="connsiteX45" fmla="*/ 49597 w 276225"/>
                <a:gd name="connsiteY45" fmla="*/ 54769 h 228600"/>
                <a:gd name="connsiteX46" fmla="*/ 50081 w 276225"/>
                <a:gd name="connsiteY46" fmla="*/ 64294 h 228600"/>
                <a:gd name="connsiteX47" fmla="*/ 112533 w 276225"/>
                <a:gd name="connsiteY47" fmla="*/ 64294 h 228600"/>
                <a:gd name="connsiteX48" fmla="*/ 112533 w 276225"/>
                <a:gd name="connsiteY48" fmla="*/ 54769 h 228600"/>
                <a:gd name="connsiteX49" fmla="*/ 50081 w 276225"/>
                <a:gd name="connsiteY49" fmla="*/ 54769 h 228600"/>
                <a:gd name="connsiteX50" fmla="*/ 49597 w 276225"/>
                <a:gd name="connsiteY50" fmla="*/ 54769 h 228600"/>
                <a:gd name="connsiteX51" fmla="*/ 49597 w 276225"/>
                <a:gd name="connsiteY51" fmla="*/ 73819 h 228600"/>
                <a:gd name="connsiteX52" fmla="*/ 50081 w 276225"/>
                <a:gd name="connsiteY52" fmla="*/ 83344 h 228600"/>
                <a:gd name="connsiteX53" fmla="*/ 174985 w 276225"/>
                <a:gd name="connsiteY53" fmla="*/ 83344 h 228600"/>
                <a:gd name="connsiteX54" fmla="*/ 174985 w 276225"/>
                <a:gd name="connsiteY54" fmla="*/ 73819 h 228600"/>
                <a:gd name="connsiteX55" fmla="*/ 50081 w 276225"/>
                <a:gd name="connsiteY55" fmla="*/ 73819 h 228600"/>
                <a:gd name="connsiteX56" fmla="*/ 49597 w 276225"/>
                <a:gd name="connsiteY56" fmla="*/ 73819 h 228600"/>
                <a:gd name="connsiteX57" fmla="*/ 49597 w 276225"/>
                <a:gd name="connsiteY57" fmla="*/ 92869 h 228600"/>
                <a:gd name="connsiteX58" fmla="*/ 50081 w 276225"/>
                <a:gd name="connsiteY58" fmla="*/ 102394 h 228600"/>
                <a:gd name="connsiteX59" fmla="*/ 148214 w 276225"/>
                <a:gd name="connsiteY59" fmla="*/ 102394 h 228600"/>
                <a:gd name="connsiteX60" fmla="*/ 148214 w 276225"/>
                <a:gd name="connsiteY60" fmla="*/ 92869 h 228600"/>
                <a:gd name="connsiteX61" fmla="*/ 50081 w 276225"/>
                <a:gd name="connsiteY61" fmla="*/ 92869 h 228600"/>
                <a:gd name="connsiteX62" fmla="*/ 49597 w 276225"/>
                <a:gd name="connsiteY62" fmla="*/ 92869 h 228600"/>
                <a:gd name="connsiteX63" fmla="*/ 49597 w 276225"/>
                <a:gd name="connsiteY63" fmla="*/ 111919 h 228600"/>
                <a:gd name="connsiteX64" fmla="*/ 50081 w 276225"/>
                <a:gd name="connsiteY64" fmla="*/ 121444 h 228600"/>
                <a:gd name="connsiteX65" fmla="*/ 133797 w 276225"/>
                <a:gd name="connsiteY65" fmla="*/ 121444 h 228600"/>
                <a:gd name="connsiteX66" fmla="*/ 133797 w 276225"/>
                <a:gd name="connsiteY66" fmla="*/ 111919 h 228600"/>
                <a:gd name="connsiteX67" fmla="*/ 50081 w 276225"/>
                <a:gd name="connsiteY67" fmla="*/ 111919 h 228600"/>
                <a:gd name="connsiteX68" fmla="*/ 49597 w 276225"/>
                <a:gd name="connsiteY68" fmla="*/ 111919 h 228600"/>
                <a:gd name="connsiteX69" fmla="*/ 154372 w 276225"/>
                <a:gd name="connsiteY69" fmla="*/ 111919 h 228600"/>
                <a:gd name="connsiteX70" fmla="*/ 154857 w 276225"/>
                <a:gd name="connsiteY70" fmla="*/ 121444 h 228600"/>
                <a:gd name="connsiteX71" fmla="*/ 170503 w 276225"/>
                <a:gd name="connsiteY71" fmla="*/ 121444 h 228600"/>
                <a:gd name="connsiteX72" fmla="*/ 170503 w 276225"/>
                <a:gd name="connsiteY72" fmla="*/ 111919 h 228600"/>
                <a:gd name="connsiteX73" fmla="*/ 154857 w 276225"/>
                <a:gd name="connsiteY73" fmla="*/ 111919 h 228600"/>
                <a:gd name="connsiteX74" fmla="*/ 154372 w 276225"/>
                <a:gd name="connsiteY74" fmla="*/ 111919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76225" h="228600">
                  <a:moveTo>
                    <a:pt x="35719" y="7144"/>
                  </a:moveTo>
                  <a:cubicBezTo>
                    <a:pt x="19970" y="7144"/>
                    <a:pt x="7144" y="19971"/>
                    <a:pt x="7144" y="35719"/>
                  </a:cubicBezTo>
                  <a:lnTo>
                    <a:pt x="7144" y="140494"/>
                  </a:lnTo>
                  <a:cubicBezTo>
                    <a:pt x="7144" y="156243"/>
                    <a:pt x="19970" y="169069"/>
                    <a:pt x="35719" y="169069"/>
                  </a:cubicBezTo>
                  <a:lnTo>
                    <a:pt x="51178" y="169069"/>
                  </a:lnTo>
                  <a:lnTo>
                    <a:pt x="79623" y="204788"/>
                  </a:lnTo>
                  <a:cubicBezTo>
                    <a:pt x="81530" y="207172"/>
                    <a:pt x="85157" y="207172"/>
                    <a:pt x="87064" y="204788"/>
                  </a:cubicBezTo>
                  <a:lnTo>
                    <a:pt x="100329" y="188119"/>
                  </a:lnTo>
                  <a:lnTo>
                    <a:pt x="165478" y="188119"/>
                  </a:lnTo>
                  <a:lnTo>
                    <a:pt x="193923" y="223838"/>
                  </a:lnTo>
                  <a:cubicBezTo>
                    <a:pt x="195830" y="226222"/>
                    <a:pt x="199457" y="226222"/>
                    <a:pt x="201364" y="223838"/>
                  </a:cubicBezTo>
                  <a:lnTo>
                    <a:pt x="229791" y="188119"/>
                  </a:lnTo>
                  <a:lnTo>
                    <a:pt x="245269" y="188119"/>
                  </a:lnTo>
                  <a:cubicBezTo>
                    <a:pt x="261017" y="188119"/>
                    <a:pt x="273844" y="175293"/>
                    <a:pt x="273844" y="159544"/>
                  </a:cubicBezTo>
                  <a:lnTo>
                    <a:pt x="273844" y="54769"/>
                  </a:lnTo>
                  <a:cubicBezTo>
                    <a:pt x="273844" y="39020"/>
                    <a:pt x="261017" y="26194"/>
                    <a:pt x="245269" y="26194"/>
                  </a:cubicBezTo>
                  <a:lnTo>
                    <a:pt x="233995" y="26194"/>
                  </a:lnTo>
                  <a:cubicBezTo>
                    <a:pt x="230051" y="15128"/>
                    <a:pt x="219566" y="7144"/>
                    <a:pt x="207169" y="7144"/>
                  </a:cubicBezTo>
                  <a:close/>
                  <a:moveTo>
                    <a:pt x="83344" y="194184"/>
                  </a:moveTo>
                  <a:lnTo>
                    <a:pt x="57206" y="161330"/>
                  </a:lnTo>
                  <a:cubicBezTo>
                    <a:pt x="56301" y="160201"/>
                    <a:pt x="54932" y="159543"/>
                    <a:pt x="53485" y="159544"/>
                  </a:cubicBezTo>
                  <a:lnTo>
                    <a:pt x="35719" y="159544"/>
                  </a:lnTo>
                  <a:cubicBezTo>
                    <a:pt x="25083" y="159544"/>
                    <a:pt x="16669" y="151130"/>
                    <a:pt x="16669" y="140494"/>
                  </a:cubicBezTo>
                  <a:lnTo>
                    <a:pt x="16669" y="35719"/>
                  </a:lnTo>
                  <a:cubicBezTo>
                    <a:pt x="16669" y="25082"/>
                    <a:pt x="25083" y="16669"/>
                    <a:pt x="35719" y="16669"/>
                  </a:cubicBezTo>
                  <a:lnTo>
                    <a:pt x="207169" y="16669"/>
                  </a:lnTo>
                  <a:cubicBezTo>
                    <a:pt x="217804" y="16669"/>
                    <a:pt x="226219" y="25083"/>
                    <a:pt x="226219" y="35719"/>
                  </a:cubicBezTo>
                  <a:lnTo>
                    <a:pt x="226219" y="140494"/>
                  </a:lnTo>
                  <a:cubicBezTo>
                    <a:pt x="226219" y="151130"/>
                    <a:pt x="217804" y="159544"/>
                    <a:pt x="207169" y="159544"/>
                  </a:cubicBezTo>
                  <a:lnTo>
                    <a:pt x="113203" y="159544"/>
                  </a:lnTo>
                  <a:cubicBezTo>
                    <a:pt x="111755" y="159543"/>
                    <a:pt x="110386" y="160201"/>
                    <a:pt x="109481" y="161330"/>
                  </a:cubicBezTo>
                  <a:close/>
                  <a:moveTo>
                    <a:pt x="235744" y="35719"/>
                  </a:moveTo>
                  <a:lnTo>
                    <a:pt x="245269" y="35719"/>
                  </a:lnTo>
                  <a:cubicBezTo>
                    <a:pt x="255904" y="35719"/>
                    <a:pt x="264319" y="44133"/>
                    <a:pt x="264319" y="54769"/>
                  </a:cubicBezTo>
                  <a:lnTo>
                    <a:pt x="264319" y="159544"/>
                  </a:lnTo>
                  <a:cubicBezTo>
                    <a:pt x="264319" y="170180"/>
                    <a:pt x="255904" y="178594"/>
                    <a:pt x="245269" y="178594"/>
                  </a:cubicBezTo>
                  <a:lnTo>
                    <a:pt x="227503" y="178594"/>
                  </a:lnTo>
                  <a:cubicBezTo>
                    <a:pt x="226055" y="178593"/>
                    <a:pt x="224686" y="179251"/>
                    <a:pt x="223781" y="180380"/>
                  </a:cubicBezTo>
                  <a:lnTo>
                    <a:pt x="197644" y="213234"/>
                  </a:lnTo>
                  <a:lnTo>
                    <a:pt x="171506" y="180380"/>
                  </a:lnTo>
                  <a:cubicBezTo>
                    <a:pt x="170601" y="179251"/>
                    <a:pt x="169233" y="178593"/>
                    <a:pt x="167785" y="178594"/>
                  </a:cubicBezTo>
                  <a:lnTo>
                    <a:pt x="107919" y="178594"/>
                  </a:lnTo>
                  <a:lnTo>
                    <a:pt x="115491" y="169069"/>
                  </a:lnTo>
                  <a:lnTo>
                    <a:pt x="207169" y="169069"/>
                  </a:lnTo>
                  <a:cubicBezTo>
                    <a:pt x="222917" y="169069"/>
                    <a:pt x="235744" y="156243"/>
                    <a:pt x="235744" y="140494"/>
                  </a:cubicBezTo>
                  <a:close/>
                  <a:moveTo>
                    <a:pt x="49597" y="54769"/>
                  </a:moveTo>
                  <a:cubicBezTo>
                    <a:pt x="43247" y="55093"/>
                    <a:pt x="43731" y="64617"/>
                    <a:pt x="50081" y="64294"/>
                  </a:cubicBezTo>
                  <a:lnTo>
                    <a:pt x="112533" y="64294"/>
                  </a:lnTo>
                  <a:cubicBezTo>
                    <a:pt x="118974" y="64389"/>
                    <a:pt x="118974" y="54677"/>
                    <a:pt x="112533" y="54769"/>
                  </a:cubicBezTo>
                  <a:lnTo>
                    <a:pt x="50081" y="54769"/>
                  </a:lnTo>
                  <a:cubicBezTo>
                    <a:pt x="49920" y="54761"/>
                    <a:pt x="49758" y="54761"/>
                    <a:pt x="49597" y="54769"/>
                  </a:cubicBezTo>
                  <a:close/>
                  <a:moveTo>
                    <a:pt x="49597" y="73819"/>
                  </a:moveTo>
                  <a:cubicBezTo>
                    <a:pt x="43247" y="74143"/>
                    <a:pt x="43731" y="83667"/>
                    <a:pt x="50081" y="83344"/>
                  </a:cubicBezTo>
                  <a:lnTo>
                    <a:pt x="174985" y="83344"/>
                  </a:lnTo>
                  <a:cubicBezTo>
                    <a:pt x="181426" y="83439"/>
                    <a:pt x="181426" y="73727"/>
                    <a:pt x="174985" y="73819"/>
                  </a:cubicBezTo>
                  <a:lnTo>
                    <a:pt x="50081" y="73819"/>
                  </a:lnTo>
                  <a:cubicBezTo>
                    <a:pt x="49920" y="73811"/>
                    <a:pt x="49758" y="73811"/>
                    <a:pt x="49597" y="73819"/>
                  </a:cubicBezTo>
                  <a:close/>
                  <a:moveTo>
                    <a:pt x="49597" y="92869"/>
                  </a:moveTo>
                  <a:cubicBezTo>
                    <a:pt x="43247" y="93193"/>
                    <a:pt x="43731" y="102717"/>
                    <a:pt x="50081" y="102394"/>
                  </a:cubicBezTo>
                  <a:lnTo>
                    <a:pt x="148214" y="102394"/>
                  </a:lnTo>
                  <a:cubicBezTo>
                    <a:pt x="154655" y="102489"/>
                    <a:pt x="154655" y="92777"/>
                    <a:pt x="148214" y="92869"/>
                  </a:cubicBezTo>
                  <a:lnTo>
                    <a:pt x="50081" y="92869"/>
                  </a:lnTo>
                  <a:cubicBezTo>
                    <a:pt x="49920" y="92861"/>
                    <a:pt x="49758" y="92861"/>
                    <a:pt x="49597" y="92869"/>
                  </a:cubicBezTo>
                  <a:close/>
                  <a:moveTo>
                    <a:pt x="49597" y="111919"/>
                  </a:moveTo>
                  <a:cubicBezTo>
                    <a:pt x="43247" y="112243"/>
                    <a:pt x="43731" y="121767"/>
                    <a:pt x="50081" y="121444"/>
                  </a:cubicBezTo>
                  <a:lnTo>
                    <a:pt x="133797" y="121444"/>
                  </a:lnTo>
                  <a:cubicBezTo>
                    <a:pt x="140238" y="121539"/>
                    <a:pt x="140238" y="111827"/>
                    <a:pt x="133797" y="111919"/>
                  </a:cubicBezTo>
                  <a:lnTo>
                    <a:pt x="50081" y="111919"/>
                  </a:lnTo>
                  <a:cubicBezTo>
                    <a:pt x="49920" y="111911"/>
                    <a:pt x="49758" y="111911"/>
                    <a:pt x="49597" y="111919"/>
                  </a:cubicBezTo>
                  <a:close/>
                  <a:moveTo>
                    <a:pt x="154372" y="111919"/>
                  </a:moveTo>
                  <a:cubicBezTo>
                    <a:pt x="148021" y="112243"/>
                    <a:pt x="148505" y="121767"/>
                    <a:pt x="154857" y="121444"/>
                  </a:cubicBezTo>
                  <a:lnTo>
                    <a:pt x="170503" y="121444"/>
                  </a:lnTo>
                  <a:cubicBezTo>
                    <a:pt x="176944" y="121539"/>
                    <a:pt x="176944" y="111827"/>
                    <a:pt x="170503" y="111919"/>
                  </a:cubicBezTo>
                  <a:lnTo>
                    <a:pt x="154857" y="111919"/>
                  </a:lnTo>
                  <a:cubicBezTo>
                    <a:pt x="154696" y="111911"/>
                    <a:pt x="154534" y="111911"/>
                    <a:pt x="154372" y="111919"/>
                  </a:cubicBez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图形 77">
              <a:extLst>
                <a:ext uri="{FF2B5EF4-FFF2-40B4-BE49-F238E27FC236}">
                  <a16:creationId xmlns:a16="http://schemas.microsoft.com/office/drawing/2014/main" id="{E074A5E0-CB8B-4C02-ADB0-52B4EA212614}"/>
                </a:ext>
              </a:extLst>
            </p:cNvPr>
            <p:cNvSpPr/>
            <p:nvPr/>
          </p:nvSpPr>
          <p:spPr>
            <a:xfrm>
              <a:off x="7425435" y="4258750"/>
              <a:ext cx="622358" cy="742042"/>
            </a:xfrm>
            <a:custGeom>
              <a:avLst/>
              <a:gdLst>
                <a:gd name="connsiteX0" fmla="*/ 113263 w 247650"/>
                <a:gd name="connsiteY0" fmla="*/ 7144 h 295275"/>
                <a:gd name="connsiteX1" fmla="*/ 89450 w 247650"/>
                <a:gd name="connsiteY1" fmla="*/ 30957 h 295275"/>
                <a:gd name="connsiteX2" fmla="*/ 92129 w 247650"/>
                <a:gd name="connsiteY2" fmla="*/ 41653 h 295275"/>
                <a:gd name="connsiteX3" fmla="*/ 77060 w 247650"/>
                <a:gd name="connsiteY3" fmla="*/ 67327 h 295275"/>
                <a:gd name="connsiteX4" fmla="*/ 71051 w 247650"/>
                <a:gd name="connsiteY4" fmla="*/ 66661 h 295275"/>
                <a:gd name="connsiteX5" fmla="*/ 12060 w 247650"/>
                <a:gd name="connsiteY5" fmla="*/ 88111 h 295275"/>
                <a:gd name="connsiteX6" fmla="*/ 12413 w 247650"/>
                <a:gd name="connsiteY6" fmla="*/ 130769 h 295275"/>
                <a:gd name="connsiteX7" fmla="*/ 26496 w 247650"/>
                <a:gd name="connsiteY7" fmla="*/ 154842 h 295275"/>
                <a:gd name="connsiteX8" fmla="*/ 22980 w 247650"/>
                <a:gd name="connsiteY8" fmla="*/ 159641 h 295275"/>
                <a:gd name="connsiteX9" fmla="*/ 12059 w 247650"/>
                <a:gd name="connsiteY9" fmla="*/ 221442 h 295275"/>
                <a:gd name="connsiteX10" fmla="*/ 71051 w 247650"/>
                <a:gd name="connsiteY10" fmla="*/ 242892 h 295275"/>
                <a:gd name="connsiteX11" fmla="*/ 77042 w 247650"/>
                <a:gd name="connsiteY11" fmla="*/ 242226 h 295275"/>
                <a:gd name="connsiteX12" fmla="*/ 89859 w 247650"/>
                <a:gd name="connsiteY12" fmla="*/ 265275 h 295275"/>
                <a:gd name="connsiteX13" fmla="*/ 127550 w 247650"/>
                <a:gd name="connsiteY13" fmla="*/ 288138 h 295275"/>
                <a:gd name="connsiteX14" fmla="*/ 175622 w 247650"/>
                <a:gd name="connsiteY14" fmla="*/ 247788 h 295275"/>
                <a:gd name="connsiteX15" fmla="*/ 178040 w 247650"/>
                <a:gd name="connsiteY15" fmla="*/ 242243 h 295275"/>
                <a:gd name="connsiteX16" fmla="*/ 184049 w 247650"/>
                <a:gd name="connsiteY16" fmla="*/ 242911 h 295275"/>
                <a:gd name="connsiteX17" fmla="*/ 243041 w 247650"/>
                <a:gd name="connsiteY17" fmla="*/ 221461 h 295275"/>
                <a:gd name="connsiteX18" fmla="*/ 239004 w 247650"/>
                <a:gd name="connsiteY18" fmla="*/ 171213 h 295275"/>
                <a:gd name="connsiteX19" fmla="*/ 245664 w 247650"/>
                <a:gd name="connsiteY19" fmla="*/ 154786 h 295275"/>
                <a:gd name="connsiteX20" fmla="*/ 238985 w 247650"/>
                <a:gd name="connsiteY20" fmla="*/ 138359 h 295275"/>
                <a:gd name="connsiteX21" fmla="*/ 243041 w 247650"/>
                <a:gd name="connsiteY21" fmla="*/ 88054 h 295275"/>
                <a:gd name="connsiteX22" fmla="*/ 184049 w 247650"/>
                <a:gd name="connsiteY22" fmla="*/ 66604 h 295275"/>
                <a:gd name="connsiteX23" fmla="*/ 184049 w 247650"/>
                <a:gd name="connsiteY23" fmla="*/ 66699 h 295275"/>
                <a:gd name="connsiteX24" fmla="*/ 178077 w 247650"/>
                <a:gd name="connsiteY24" fmla="*/ 67367 h 295275"/>
                <a:gd name="connsiteX25" fmla="*/ 177147 w 247650"/>
                <a:gd name="connsiteY25" fmla="*/ 65079 h 295275"/>
                <a:gd name="connsiteX26" fmla="*/ 135419 w 247650"/>
                <a:gd name="connsiteY26" fmla="*/ 22476 h 295275"/>
                <a:gd name="connsiteX27" fmla="*/ 113263 w 247650"/>
                <a:gd name="connsiteY27" fmla="*/ 7184 h 295275"/>
                <a:gd name="connsiteX28" fmla="*/ 113263 w 247650"/>
                <a:gd name="connsiteY28" fmla="*/ 16669 h 295275"/>
                <a:gd name="connsiteX29" fmla="*/ 127550 w 247650"/>
                <a:gd name="connsiteY29" fmla="*/ 30957 h 295275"/>
                <a:gd name="connsiteX30" fmla="*/ 113263 w 247650"/>
                <a:gd name="connsiteY30" fmla="*/ 45245 h 295275"/>
                <a:gd name="connsiteX31" fmla="*/ 98975 w 247650"/>
                <a:gd name="connsiteY31" fmla="*/ 30957 h 295275"/>
                <a:gd name="connsiteX32" fmla="*/ 113263 w 247650"/>
                <a:gd name="connsiteY32" fmla="*/ 16669 h 295275"/>
                <a:gd name="connsiteX33" fmla="*/ 136889 w 247650"/>
                <a:gd name="connsiteY33" fmla="*/ 32781 h 295275"/>
                <a:gd name="connsiteX34" fmla="*/ 168348 w 247650"/>
                <a:gd name="connsiteY34" fmla="*/ 68777 h 295275"/>
                <a:gd name="connsiteX35" fmla="*/ 127550 w 247650"/>
                <a:gd name="connsiteY35" fmla="*/ 80776 h 295275"/>
                <a:gd name="connsiteX36" fmla="*/ 86957 w 247650"/>
                <a:gd name="connsiteY36" fmla="*/ 68814 h 295275"/>
                <a:gd name="connsiteX37" fmla="*/ 98287 w 247650"/>
                <a:gd name="connsiteY37" fmla="*/ 49281 h 295275"/>
                <a:gd name="connsiteX38" fmla="*/ 113263 w 247650"/>
                <a:gd name="connsiteY38" fmla="*/ 54769 h 295275"/>
                <a:gd name="connsiteX39" fmla="*/ 136889 w 247650"/>
                <a:gd name="connsiteY39" fmla="*/ 32779 h 295275"/>
                <a:gd name="connsiteX40" fmla="*/ 193742 w 247650"/>
                <a:gd name="connsiteY40" fmla="*/ 75773 h 295275"/>
                <a:gd name="connsiteX41" fmla="*/ 234781 w 247650"/>
                <a:gd name="connsiteY41" fmla="*/ 92813 h 295275"/>
                <a:gd name="connsiteX42" fmla="*/ 231097 w 247650"/>
                <a:gd name="connsiteY42" fmla="*/ 132848 h 295275"/>
                <a:gd name="connsiteX43" fmla="*/ 221851 w 247650"/>
                <a:gd name="connsiteY43" fmla="*/ 130969 h 295275"/>
                <a:gd name="connsiteX44" fmla="*/ 210243 w 247650"/>
                <a:gd name="connsiteY44" fmla="*/ 134131 h 295275"/>
                <a:gd name="connsiteX45" fmla="*/ 191714 w 247650"/>
                <a:gd name="connsiteY45" fmla="*/ 118021 h 295275"/>
                <a:gd name="connsiteX46" fmla="*/ 181686 w 247650"/>
                <a:gd name="connsiteY46" fmla="*/ 76443 h 295275"/>
                <a:gd name="connsiteX47" fmla="*/ 184756 w 247650"/>
                <a:gd name="connsiteY47" fmla="*/ 76109 h 295275"/>
                <a:gd name="connsiteX48" fmla="*/ 193742 w 247650"/>
                <a:gd name="connsiteY48" fmla="*/ 75776 h 295275"/>
                <a:gd name="connsiteX49" fmla="*/ 61359 w 247650"/>
                <a:gd name="connsiteY49" fmla="*/ 75869 h 295275"/>
                <a:gd name="connsiteX50" fmla="*/ 70344 w 247650"/>
                <a:gd name="connsiteY50" fmla="*/ 76202 h 295275"/>
                <a:gd name="connsiteX51" fmla="*/ 73377 w 247650"/>
                <a:gd name="connsiteY51" fmla="*/ 76535 h 295275"/>
                <a:gd name="connsiteX52" fmla="*/ 63442 w 247650"/>
                <a:gd name="connsiteY52" fmla="*/ 117909 h 295275"/>
                <a:gd name="connsiteX53" fmla="*/ 32728 w 247650"/>
                <a:gd name="connsiteY53" fmla="*/ 147079 h 295275"/>
                <a:gd name="connsiteX54" fmla="*/ 21213 w 247650"/>
                <a:gd name="connsiteY54" fmla="*/ 127156 h 295275"/>
                <a:gd name="connsiteX55" fmla="*/ 20320 w 247650"/>
                <a:gd name="connsiteY55" fmla="*/ 92906 h 295275"/>
                <a:gd name="connsiteX56" fmla="*/ 61359 w 247650"/>
                <a:gd name="connsiteY56" fmla="*/ 75865 h 295275"/>
                <a:gd name="connsiteX57" fmla="*/ 172050 w 247650"/>
                <a:gd name="connsiteY57" fmla="*/ 77784 h 295275"/>
                <a:gd name="connsiteX58" fmla="*/ 180700 w 247650"/>
                <a:gd name="connsiteY58" fmla="*/ 109969 h 295275"/>
                <a:gd name="connsiteX59" fmla="*/ 161874 w 247650"/>
                <a:gd name="connsiteY59" fmla="*/ 97838 h 295275"/>
                <a:gd name="connsiteX60" fmla="*/ 160888 w 247650"/>
                <a:gd name="connsiteY60" fmla="*/ 97095 h 295275"/>
                <a:gd name="connsiteX61" fmla="*/ 140033 w 247650"/>
                <a:gd name="connsiteY61" fmla="*/ 86269 h 295275"/>
                <a:gd name="connsiteX62" fmla="*/ 172050 w 247650"/>
                <a:gd name="connsiteY62" fmla="*/ 77785 h 295275"/>
                <a:gd name="connsiteX63" fmla="*/ 83162 w 247650"/>
                <a:gd name="connsiteY63" fmla="*/ 77879 h 295275"/>
                <a:gd name="connsiteX64" fmla="*/ 115011 w 247650"/>
                <a:gd name="connsiteY64" fmla="*/ 86308 h 295275"/>
                <a:gd name="connsiteX65" fmla="*/ 94213 w 247650"/>
                <a:gd name="connsiteY65" fmla="*/ 97116 h 295275"/>
                <a:gd name="connsiteX66" fmla="*/ 93450 w 247650"/>
                <a:gd name="connsiteY66" fmla="*/ 97659 h 295275"/>
                <a:gd name="connsiteX67" fmla="*/ 93431 w 247650"/>
                <a:gd name="connsiteY67" fmla="*/ 97659 h 295275"/>
                <a:gd name="connsiteX68" fmla="*/ 74585 w 247650"/>
                <a:gd name="connsiteY68" fmla="*/ 109753 h 295275"/>
                <a:gd name="connsiteX69" fmla="*/ 83162 w 247650"/>
                <a:gd name="connsiteY69" fmla="*/ 77884 h 295275"/>
                <a:gd name="connsiteX70" fmla="*/ 127476 w 247650"/>
                <a:gd name="connsiteY70" fmla="*/ 91163 h 295275"/>
                <a:gd name="connsiteX71" fmla="*/ 156125 w 247650"/>
                <a:gd name="connsiteY71" fmla="*/ 105358 h 295275"/>
                <a:gd name="connsiteX72" fmla="*/ 182672 w 247650"/>
                <a:gd name="connsiteY72" fmla="*/ 122958 h 295275"/>
                <a:gd name="connsiteX73" fmla="*/ 184700 w 247650"/>
                <a:gd name="connsiteY73" fmla="*/ 154843 h 295275"/>
                <a:gd name="connsiteX74" fmla="*/ 182654 w 247650"/>
                <a:gd name="connsiteY74" fmla="*/ 186711 h 295275"/>
                <a:gd name="connsiteX75" fmla="*/ 156125 w 247650"/>
                <a:gd name="connsiteY75" fmla="*/ 204328 h 295275"/>
                <a:gd name="connsiteX76" fmla="*/ 127532 w 247650"/>
                <a:gd name="connsiteY76" fmla="*/ 218486 h 295275"/>
                <a:gd name="connsiteX77" fmla="*/ 98975 w 247650"/>
                <a:gd name="connsiteY77" fmla="*/ 204347 h 295275"/>
                <a:gd name="connsiteX78" fmla="*/ 87627 w 247650"/>
                <a:gd name="connsiteY78" fmla="*/ 197259 h 295275"/>
                <a:gd name="connsiteX79" fmla="*/ 89450 w 247650"/>
                <a:gd name="connsiteY79" fmla="*/ 188180 h 295275"/>
                <a:gd name="connsiteX80" fmla="*/ 70661 w 247650"/>
                <a:gd name="connsiteY80" fmla="*/ 164926 h 295275"/>
                <a:gd name="connsiteX81" fmla="*/ 70401 w 247650"/>
                <a:gd name="connsiteY81" fmla="*/ 154824 h 295275"/>
                <a:gd name="connsiteX82" fmla="*/ 72447 w 247650"/>
                <a:gd name="connsiteY82" fmla="*/ 122995 h 295275"/>
                <a:gd name="connsiteX83" fmla="*/ 98883 w 247650"/>
                <a:gd name="connsiteY83" fmla="*/ 105395 h 295275"/>
                <a:gd name="connsiteX84" fmla="*/ 98978 w 247650"/>
                <a:gd name="connsiteY84" fmla="*/ 105299 h 295275"/>
                <a:gd name="connsiteX85" fmla="*/ 127478 w 247650"/>
                <a:gd name="connsiteY85" fmla="*/ 91161 h 295275"/>
                <a:gd name="connsiteX86" fmla="*/ 127550 w 247650"/>
                <a:gd name="connsiteY86" fmla="*/ 131030 h 295275"/>
                <a:gd name="connsiteX87" fmla="*/ 103738 w 247650"/>
                <a:gd name="connsiteY87" fmla="*/ 154843 h 295275"/>
                <a:gd name="connsiteX88" fmla="*/ 127550 w 247650"/>
                <a:gd name="connsiteY88" fmla="*/ 178655 h 295275"/>
                <a:gd name="connsiteX89" fmla="*/ 151363 w 247650"/>
                <a:gd name="connsiteY89" fmla="*/ 154843 h 295275"/>
                <a:gd name="connsiteX90" fmla="*/ 127550 w 247650"/>
                <a:gd name="connsiteY90" fmla="*/ 131030 h 295275"/>
                <a:gd name="connsiteX91" fmla="*/ 61991 w 247650"/>
                <a:gd name="connsiteY91" fmla="*/ 131383 h 295275"/>
                <a:gd name="connsiteX92" fmla="*/ 60875 w 247650"/>
                <a:gd name="connsiteY92" fmla="*/ 154842 h 295275"/>
                <a:gd name="connsiteX93" fmla="*/ 61135 w 247650"/>
                <a:gd name="connsiteY93" fmla="*/ 164813 h 295275"/>
                <a:gd name="connsiteX94" fmla="*/ 51778 w 247650"/>
                <a:gd name="connsiteY94" fmla="*/ 168925 h 295275"/>
                <a:gd name="connsiteX95" fmla="*/ 38718 w 247650"/>
                <a:gd name="connsiteY95" fmla="*/ 154749 h 295275"/>
                <a:gd name="connsiteX96" fmla="*/ 61991 w 247650"/>
                <a:gd name="connsiteY96" fmla="*/ 131383 h 295275"/>
                <a:gd name="connsiteX97" fmla="*/ 193202 w 247650"/>
                <a:gd name="connsiteY97" fmla="*/ 131498 h 295275"/>
                <a:gd name="connsiteX98" fmla="*/ 203006 w 247650"/>
                <a:gd name="connsiteY98" fmla="*/ 140464 h 295275"/>
                <a:gd name="connsiteX99" fmla="*/ 198039 w 247650"/>
                <a:gd name="connsiteY99" fmla="*/ 154845 h 295275"/>
                <a:gd name="connsiteX100" fmla="*/ 203006 w 247650"/>
                <a:gd name="connsiteY100" fmla="*/ 169207 h 295275"/>
                <a:gd name="connsiteX101" fmla="*/ 193072 w 247650"/>
                <a:gd name="connsiteY101" fmla="*/ 178267 h 295275"/>
                <a:gd name="connsiteX102" fmla="*/ 194132 w 247650"/>
                <a:gd name="connsiteY102" fmla="*/ 155720 h 295275"/>
                <a:gd name="connsiteX103" fmla="*/ 194151 w 247650"/>
                <a:gd name="connsiteY103" fmla="*/ 155604 h 295275"/>
                <a:gd name="connsiteX104" fmla="*/ 194227 w 247650"/>
                <a:gd name="connsiteY104" fmla="*/ 154786 h 295275"/>
                <a:gd name="connsiteX105" fmla="*/ 193204 w 247650"/>
                <a:gd name="connsiteY105" fmla="*/ 131494 h 295275"/>
                <a:gd name="connsiteX106" fmla="*/ 127550 w 247650"/>
                <a:gd name="connsiteY106" fmla="*/ 140558 h 295275"/>
                <a:gd name="connsiteX107" fmla="*/ 141838 w 247650"/>
                <a:gd name="connsiteY107" fmla="*/ 154845 h 295275"/>
                <a:gd name="connsiteX108" fmla="*/ 127550 w 247650"/>
                <a:gd name="connsiteY108" fmla="*/ 169133 h 295275"/>
                <a:gd name="connsiteX109" fmla="*/ 113263 w 247650"/>
                <a:gd name="connsiteY109" fmla="*/ 154845 h 295275"/>
                <a:gd name="connsiteX110" fmla="*/ 127550 w 247650"/>
                <a:gd name="connsiteY110" fmla="*/ 140558 h 295275"/>
                <a:gd name="connsiteX111" fmla="*/ 221851 w 247650"/>
                <a:gd name="connsiteY111" fmla="*/ 140558 h 295275"/>
                <a:gd name="connsiteX112" fmla="*/ 236139 w 247650"/>
                <a:gd name="connsiteY112" fmla="*/ 154845 h 295275"/>
                <a:gd name="connsiteX113" fmla="*/ 230521 w 247650"/>
                <a:gd name="connsiteY113" fmla="*/ 166156 h 295275"/>
                <a:gd name="connsiteX114" fmla="*/ 230502 w 247650"/>
                <a:gd name="connsiteY114" fmla="*/ 166156 h 295275"/>
                <a:gd name="connsiteX115" fmla="*/ 221851 w 247650"/>
                <a:gd name="connsiteY115" fmla="*/ 169113 h 295275"/>
                <a:gd name="connsiteX116" fmla="*/ 207563 w 247650"/>
                <a:gd name="connsiteY116" fmla="*/ 154825 h 295275"/>
                <a:gd name="connsiteX117" fmla="*/ 212103 w 247650"/>
                <a:gd name="connsiteY117" fmla="*/ 144371 h 295275"/>
                <a:gd name="connsiteX118" fmla="*/ 213349 w 247650"/>
                <a:gd name="connsiteY118" fmla="*/ 143367 h 295275"/>
                <a:gd name="connsiteX119" fmla="*/ 221851 w 247650"/>
                <a:gd name="connsiteY119" fmla="*/ 140538 h 295275"/>
                <a:gd name="connsiteX120" fmla="*/ 32747 w 247650"/>
                <a:gd name="connsiteY120" fmla="*/ 162473 h 295275"/>
                <a:gd name="connsiteX121" fmla="*/ 45323 w 247650"/>
                <a:gd name="connsiteY121" fmla="*/ 175923 h 295275"/>
                <a:gd name="connsiteX122" fmla="*/ 41825 w 247650"/>
                <a:gd name="connsiteY122" fmla="*/ 188183 h 295275"/>
                <a:gd name="connsiteX123" fmla="*/ 65638 w 247650"/>
                <a:gd name="connsiteY123" fmla="*/ 211995 h 295275"/>
                <a:gd name="connsiteX124" fmla="*/ 67293 w 247650"/>
                <a:gd name="connsiteY124" fmla="*/ 211823 h 295275"/>
                <a:gd name="connsiteX125" fmla="*/ 73544 w 247650"/>
                <a:gd name="connsiteY125" fmla="*/ 233107 h 295275"/>
                <a:gd name="connsiteX126" fmla="*/ 70344 w 247650"/>
                <a:gd name="connsiteY126" fmla="*/ 233459 h 295275"/>
                <a:gd name="connsiteX127" fmla="*/ 20319 w 247650"/>
                <a:gd name="connsiteY127" fmla="*/ 216733 h 295275"/>
                <a:gd name="connsiteX128" fmla="*/ 30849 w 247650"/>
                <a:gd name="connsiteY128" fmla="*/ 165054 h 295275"/>
                <a:gd name="connsiteX129" fmla="*/ 32747 w 247650"/>
                <a:gd name="connsiteY129" fmla="*/ 162467 h 295275"/>
                <a:gd name="connsiteX130" fmla="*/ 65638 w 247650"/>
                <a:gd name="connsiteY130" fmla="*/ 173895 h 295275"/>
                <a:gd name="connsiteX131" fmla="*/ 79925 w 247650"/>
                <a:gd name="connsiteY131" fmla="*/ 188183 h 295275"/>
                <a:gd name="connsiteX132" fmla="*/ 65638 w 247650"/>
                <a:gd name="connsiteY132" fmla="*/ 202470 h 295275"/>
                <a:gd name="connsiteX133" fmla="*/ 51350 w 247650"/>
                <a:gd name="connsiteY133" fmla="*/ 188183 h 295275"/>
                <a:gd name="connsiteX134" fmla="*/ 65638 w 247650"/>
                <a:gd name="connsiteY134" fmla="*/ 173895 h 295275"/>
                <a:gd name="connsiteX135" fmla="*/ 210243 w 247650"/>
                <a:gd name="connsiteY135" fmla="*/ 175494 h 295275"/>
                <a:gd name="connsiteX136" fmla="*/ 221851 w 247650"/>
                <a:gd name="connsiteY136" fmla="*/ 178658 h 295275"/>
                <a:gd name="connsiteX137" fmla="*/ 231134 w 247650"/>
                <a:gd name="connsiteY137" fmla="*/ 176760 h 295275"/>
                <a:gd name="connsiteX138" fmla="*/ 234781 w 247650"/>
                <a:gd name="connsiteY138" fmla="*/ 216758 h 295275"/>
                <a:gd name="connsiteX139" fmla="*/ 184756 w 247650"/>
                <a:gd name="connsiteY139" fmla="*/ 233482 h 295275"/>
                <a:gd name="connsiteX140" fmla="*/ 181649 w 247650"/>
                <a:gd name="connsiteY140" fmla="*/ 233130 h 295275"/>
                <a:gd name="connsiteX141" fmla="*/ 191583 w 247650"/>
                <a:gd name="connsiteY141" fmla="*/ 191776 h 295275"/>
                <a:gd name="connsiteX142" fmla="*/ 210243 w 247650"/>
                <a:gd name="connsiteY142" fmla="*/ 175497 h 295275"/>
                <a:gd name="connsiteX143" fmla="*/ 180645 w 247650"/>
                <a:gd name="connsiteY143" fmla="*/ 199827 h 295275"/>
                <a:gd name="connsiteX144" fmla="*/ 171994 w 247650"/>
                <a:gd name="connsiteY144" fmla="*/ 231825 h 295275"/>
                <a:gd name="connsiteX145" fmla="*/ 140052 w 247650"/>
                <a:gd name="connsiteY145" fmla="*/ 223361 h 295275"/>
                <a:gd name="connsiteX146" fmla="*/ 160888 w 247650"/>
                <a:gd name="connsiteY146" fmla="*/ 212571 h 295275"/>
                <a:gd name="connsiteX147" fmla="*/ 180645 w 247650"/>
                <a:gd name="connsiteY147" fmla="*/ 199827 h 295275"/>
                <a:gd name="connsiteX148" fmla="*/ 82269 w 247650"/>
                <a:gd name="connsiteY148" fmla="*/ 205148 h 295275"/>
                <a:gd name="connsiteX149" fmla="*/ 94213 w 247650"/>
                <a:gd name="connsiteY149" fmla="*/ 212589 h 295275"/>
                <a:gd name="connsiteX150" fmla="*/ 114993 w 247650"/>
                <a:gd name="connsiteY150" fmla="*/ 223361 h 295275"/>
                <a:gd name="connsiteX151" fmla="*/ 83181 w 247650"/>
                <a:gd name="connsiteY151" fmla="*/ 231789 h 295275"/>
                <a:gd name="connsiteX152" fmla="*/ 76465 w 247650"/>
                <a:gd name="connsiteY152" fmla="*/ 209260 h 295275"/>
                <a:gd name="connsiteX153" fmla="*/ 82269 w 247650"/>
                <a:gd name="connsiteY153" fmla="*/ 205149 h 295275"/>
                <a:gd name="connsiteX154" fmla="*/ 127532 w 247650"/>
                <a:gd name="connsiteY154" fmla="*/ 228830 h 295275"/>
                <a:gd name="connsiteX155" fmla="*/ 168292 w 247650"/>
                <a:gd name="connsiteY155" fmla="*/ 240829 h 295275"/>
                <a:gd name="connsiteX156" fmla="*/ 167045 w 247650"/>
                <a:gd name="connsiteY156" fmla="*/ 243713 h 295275"/>
                <a:gd name="connsiteX157" fmla="*/ 127550 w 247650"/>
                <a:gd name="connsiteY157" fmla="*/ 278670 h 295275"/>
                <a:gd name="connsiteX158" fmla="*/ 97524 w 247650"/>
                <a:gd name="connsiteY158" fmla="*/ 259695 h 295275"/>
                <a:gd name="connsiteX159" fmla="*/ 86901 w 247650"/>
                <a:gd name="connsiteY159" fmla="*/ 240792 h 295275"/>
                <a:gd name="connsiteX160" fmla="*/ 127532 w 247650"/>
                <a:gd name="connsiteY160" fmla="*/ 22883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247650" h="295275">
                  <a:moveTo>
                    <a:pt x="113263" y="7144"/>
                  </a:moveTo>
                  <a:cubicBezTo>
                    <a:pt x="100168" y="7144"/>
                    <a:pt x="89450" y="17861"/>
                    <a:pt x="89450" y="30957"/>
                  </a:cubicBezTo>
                  <a:cubicBezTo>
                    <a:pt x="89450" y="34825"/>
                    <a:pt x="90474" y="38416"/>
                    <a:pt x="92129" y="41653"/>
                  </a:cubicBezTo>
                  <a:cubicBezTo>
                    <a:pt x="86357" y="48809"/>
                    <a:pt x="81323" y="57476"/>
                    <a:pt x="77060" y="67327"/>
                  </a:cubicBezTo>
                  <a:cubicBezTo>
                    <a:pt x="75051" y="67089"/>
                    <a:pt x="73008" y="66803"/>
                    <a:pt x="71051" y="66661"/>
                  </a:cubicBezTo>
                  <a:cubicBezTo>
                    <a:pt x="44353" y="64658"/>
                    <a:pt x="21944" y="70990"/>
                    <a:pt x="12060" y="88111"/>
                  </a:cubicBezTo>
                  <a:cubicBezTo>
                    <a:pt x="5159" y="100063"/>
                    <a:pt x="5925" y="115171"/>
                    <a:pt x="12413" y="130769"/>
                  </a:cubicBezTo>
                  <a:cubicBezTo>
                    <a:pt x="15682" y="138626"/>
                    <a:pt x="20423" y="146712"/>
                    <a:pt x="26496" y="154842"/>
                  </a:cubicBezTo>
                  <a:cubicBezTo>
                    <a:pt x="25305" y="156439"/>
                    <a:pt x="24069" y="158044"/>
                    <a:pt x="22980" y="159641"/>
                  </a:cubicBezTo>
                  <a:cubicBezTo>
                    <a:pt x="7896" y="181762"/>
                    <a:pt x="2175" y="204321"/>
                    <a:pt x="12059" y="221442"/>
                  </a:cubicBezTo>
                  <a:cubicBezTo>
                    <a:pt x="21944" y="238562"/>
                    <a:pt x="44353" y="244893"/>
                    <a:pt x="71051" y="242892"/>
                  </a:cubicBezTo>
                  <a:cubicBezTo>
                    <a:pt x="73001" y="242749"/>
                    <a:pt x="75039" y="242454"/>
                    <a:pt x="77042" y="242226"/>
                  </a:cubicBezTo>
                  <a:cubicBezTo>
                    <a:pt x="80800" y="250954"/>
                    <a:pt x="85069" y="258776"/>
                    <a:pt x="89859" y="265275"/>
                  </a:cubicBezTo>
                  <a:cubicBezTo>
                    <a:pt x="100287" y="279419"/>
                    <a:pt x="113315" y="288138"/>
                    <a:pt x="127550" y="288138"/>
                  </a:cubicBezTo>
                  <a:cubicBezTo>
                    <a:pt x="147320" y="288138"/>
                    <a:pt x="164007" y="271911"/>
                    <a:pt x="175622" y="247788"/>
                  </a:cubicBezTo>
                  <a:cubicBezTo>
                    <a:pt x="176474" y="246018"/>
                    <a:pt x="177239" y="244106"/>
                    <a:pt x="178040" y="242243"/>
                  </a:cubicBezTo>
                  <a:cubicBezTo>
                    <a:pt x="180049" y="242482"/>
                    <a:pt x="182093" y="242768"/>
                    <a:pt x="184049" y="242911"/>
                  </a:cubicBezTo>
                  <a:cubicBezTo>
                    <a:pt x="210747" y="244912"/>
                    <a:pt x="233156" y="238581"/>
                    <a:pt x="243041" y="221461"/>
                  </a:cubicBezTo>
                  <a:cubicBezTo>
                    <a:pt x="250913" y="207827"/>
                    <a:pt x="248843" y="189962"/>
                    <a:pt x="239004" y="171213"/>
                  </a:cubicBezTo>
                  <a:cubicBezTo>
                    <a:pt x="243109" y="166929"/>
                    <a:pt x="245664" y="161149"/>
                    <a:pt x="245664" y="154786"/>
                  </a:cubicBezTo>
                  <a:cubicBezTo>
                    <a:pt x="245664" y="148419"/>
                    <a:pt x="243095" y="142644"/>
                    <a:pt x="238985" y="138359"/>
                  </a:cubicBezTo>
                  <a:cubicBezTo>
                    <a:pt x="248845" y="119590"/>
                    <a:pt x="250919" y="101700"/>
                    <a:pt x="243041" y="88054"/>
                  </a:cubicBezTo>
                  <a:cubicBezTo>
                    <a:pt x="233156" y="70934"/>
                    <a:pt x="210748" y="64601"/>
                    <a:pt x="184049" y="66604"/>
                  </a:cubicBezTo>
                  <a:lnTo>
                    <a:pt x="184049" y="66699"/>
                  </a:lnTo>
                  <a:cubicBezTo>
                    <a:pt x="182105" y="66842"/>
                    <a:pt x="180074" y="67138"/>
                    <a:pt x="178077" y="67367"/>
                  </a:cubicBezTo>
                  <a:cubicBezTo>
                    <a:pt x="177756" y="66624"/>
                    <a:pt x="177476" y="65810"/>
                    <a:pt x="177147" y="65079"/>
                  </a:cubicBezTo>
                  <a:cubicBezTo>
                    <a:pt x="167006" y="42517"/>
                    <a:pt x="152783" y="26419"/>
                    <a:pt x="135419" y="22476"/>
                  </a:cubicBezTo>
                  <a:cubicBezTo>
                    <a:pt x="131966" y="13568"/>
                    <a:pt x="123351" y="7184"/>
                    <a:pt x="113263" y="7184"/>
                  </a:cubicBezTo>
                  <a:close/>
                  <a:moveTo>
                    <a:pt x="113263" y="16669"/>
                  </a:moveTo>
                  <a:cubicBezTo>
                    <a:pt x="121210" y="16669"/>
                    <a:pt x="127550" y="23010"/>
                    <a:pt x="127550" y="30957"/>
                  </a:cubicBezTo>
                  <a:cubicBezTo>
                    <a:pt x="127550" y="38905"/>
                    <a:pt x="121210" y="45245"/>
                    <a:pt x="113263" y="45245"/>
                  </a:cubicBezTo>
                  <a:cubicBezTo>
                    <a:pt x="105316" y="45245"/>
                    <a:pt x="98975" y="38905"/>
                    <a:pt x="98975" y="30957"/>
                  </a:cubicBezTo>
                  <a:cubicBezTo>
                    <a:pt x="98975" y="23010"/>
                    <a:pt x="105316" y="16669"/>
                    <a:pt x="113263" y="16669"/>
                  </a:cubicBezTo>
                  <a:close/>
                  <a:moveTo>
                    <a:pt x="136889" y="32781"/>
                  </a:moveTo>
                  <a:cubicBezTo>
                    <a:pt x="148558" y="37205"/>
                    <a:pt x="159767" y="49786"/>
                    <a:pt x="168348" y="68777"/>
                  </a:cubicBezTo>
                  <a:cubicBezTo>
                    <a:pt x="155398" y="71113"/>
                    <a:pt x="141648" y="75091"/>
                    <a:pt x="127550" y="80776"/>
                  </a:cubicBezTo>
                  <a:cubicBezTo>
                    <a:pt x="113527" y="75121"/>
                    <a:pt x="99847" y="71156"/>
                    <a:pt x="86957" y="68814"/>
                  </a:cubicBezTo>
                  <a:cubicBezTo>
                    <a:pt x="90334" y="61316"/>
                    <a:pt x="94129" y="54775"/>
                    <a:pt x="98287" y="49281"/>
                  </a:cubicBezTo>
                  <a:cubicBezTo>
                    <a:pt x="102397" y="52649"/>
                    <a:pt x="107567" y="54769"/>
                    <a:pt x="113263" y="54769"/>
                  </a:cubicBezTo>
                  <a:cubicBezTo>
                    <a:pt x="125733" y="54769"/>
                    <a:pt x="135934" y="45016"/>
                    <a:pt x="136889" y="32779"/>
                  </a:cubicBezTo>
                  <a:close/>
                  <a:moveTo>
                    <a:pt x="193742" y="75773"/>
                  </a:moveTo>
                  <a:cubicBezTo>
                    <a:pt x="213907" y="75869"/>
                    <a:pt x="228471" y="81883"/>
                    <a:pt x="234781" y="92813"/>
                  </a:cubicBezTo>
                  <a:cubicBezTo>
                    <a:pt x="240368" y="102491"/>
                    <a:pt x="239491" y="116381"/>
                    <a:pt x="231097" y="132848"/>
                  </a:cubicBezTo>
                  <a:cubicBezTo>
                    <a:pt x="228251" y="131638"/>
                    <a:pt x="225125" y="130969"/>
                    <a:pt x="221851" y="130969"/>
                  </a:cubicBezTo>
                  <a:cubicBezTo>
                    <a:pt x="217620" y="130969"/>
                    <a:pt x="213696" y="132174"/>
                    <a:pt x="210243" y="134131"/>
                  </a:cubicBezTo>
                  <a:cubicBezTo>
                    <a:pt x="204529" y="128564"/>
                    <a:pt x="198334" y="123179"/>
                    <a:pt x="191714" y="118021"/>
                  </a:cubicBezTo>
                  <a:cubicBezTo>
                    <a:pt x="189592" y="102908"/>
                    <a:pt x="186161" y="88904"/>
                    <a:pt x="181686" y="76443"/>
                  </a:cubicBezTo>
                  <a:cubicBezTo>
                    <a:pt x="182701" y="76338"/>
                    <a:pt x="183761" y="76186"/>
                    <a:pt x="184756" y="76109"/>
                  </a:cubicBezTo>
                  <a:cubicBezTo>
                    <a:pt x="187857" y="75880"/>
                    <a:pt x="190861" y="75766"/>
                    <a:pt x="193742" y="75776"/>
                  </a:cubicBezTo>
                  <a:close/>
                  <a:moveTo>
                    <a:pt x="61359" y="75869"/>
                  </a:moveTo>
                  <a:cubicBezTo>
                    <a:pt x="64240" y="75869"/>
                    <a:pt x="67243" y="75973"/>
                    <a:pt x="70344" y="76202"/>
                  </a:cubicBezTo>
                  <a:cubicBezTo>
                    <a:pt x="71328" y="76297"/>
                    <a:pt x="72375" y="76440"/>
                    <a:pt x="73377" y="76535"/>
                  </a:cubicBezTo>
                  <a:cubicBezTo>
                    <a:pt x="68886" y="89046"/>
                    <a:pt x="65524" y="102997"/>
                    <a:pt x="63442" y="117909"/>
                  </a:cubicBezTo>
                  <a:cubicBezTo>
                    <a:pt x="51516" y="127225"/>
                    <a:pt x="41206" y="137088"/>
                    <a:pt x="32728" y="147079"/>
                  </a:cubicBezTo>
                  <a:cubicBezTo>
                    <a:pt x="27803" y="140211"/>
                    <a:pt x="23848" y="133491"/>
                    <a:pt x="21213" y="127156"/>
                  </a:cubicBezTo>
                  <a:cubicBezTo>
                    <a:pt x="15447" y="113297"/>
                    <a:pt x="15310" y="101582"/>
                    <a:pt x="20320" y="92906"/>
                  </a:cubicBezTo>
                  <a:cubicBezTo>
                    <a:pt x="26630" y="81975"/>
                    <a:pt x="41194" y="75952"/>
                    <a:pt x="61359" y="75865"/>
                  </a:cubicBezTo>
                  <a:close/>
                  <a:moveTo>
                    <a:pt x="172050" y="77784"/>
                  </a:moveTo>
                  <a:cubicBezTo>
                    <a:pt x="175645" y="87431"/>
                    <a:pt x="178557" y="98292"/>
                    <a:pt x="180700" y="109969"/>
                  </a:cubicBezTo>
                  <a:cubicBezTo>
                    <a:pt x="174626" y="105735"/>
                    <a:pt x="168385" y="101640"/>
                    <a:pt x="161874" y="97838"/>
                  </a:cubicBezTo>
                  <a:cubicBezTo>
                    <a:pt x="161578" y="97553"/>
                    <a:pt x="161247" y="97296"/>
                    <a:pt x="160888" y="97095"/>
                  </a:cubicBezTo>
                  <a:cubicBezTo>
                    <a:pt x="153939" y="93084"/>
                    <a:pt x="146974" y="89511"/>
                    <a:pt x="140033" y="86269"/>
                  </a:cubicBezTo>
                  <a:cubicBezTo>
                    <a:pt x="151180" y="82312"/>
                    <a:pt x="161955" y="79481"/>
                    <a:pt x="172050" y="77785"/>
                  </a:cubicBezTo>
                  <a:close/>
                  <a:moveTo>
                    <a:pt x="83162" y="77879"/>
                  </a:moveTo>
                  <a:cubicBezTo>
                    <a:pt x="93205" y="79573"/>
                    <a:pt x="103929" y="82376"/>
                    <a:pt x="115011" y="86308"/>
                  </a:cubicBezTo>
                  <a:cubicBezTo>
                    <a:pt x="108089" y="89543"/>
                    <a:pt x="101143" y="93115"/>
                    <a:pt x="94213" y="97116"/>
                  </a:cubicBezTo>
                  <a:cubicBezTo>
                    <a:pt x="93941" y="97270"/>
                    <a:pt x="93686" y="97450"/>
                    <a:pt x="93450" y="97659"/>
                  </a:cubicBezTo>
                  <a:lnTo>
                    <a:pt x="93431" y="97659"/>
                  </a:lnTo>
                  <a:cubicBezTo>
                    <a:pt x="86829" y="101502"/>
                    <a:pt x="80583" y="105570"/>
                    <a:pt x="74585" y="109753"/>
                  </a:cubicBezTo>
                  <a:cubicBezTo>
                    <a:pt x="76727" y="98278"/>
                    <a:pt x="79589" y="87503"/>
                    <a:pt x="83162" y="77884"/>
                  </a:cubicBezTo>
                  <a:close/>
                  <a:moveTo>
                    <a:pt x="127476" y="91163"/>
                  </a:moveTo>
                  <a:cubicBezTo>
                    <a:pt x="136948" y="95149"/>
                    <a:pt x="146555" y="99832"/>
                    <a:pt x="156125" y="105358"/>
                  </a:cubicBezTo>
                  <a:cubicBezTo>
                    <a:pt x="165461" y="110748"/>
                    <a:pt x="174375" y="116672"/>
                    <a:pt x="182672" y="122958"/>
                  </a:cubicBezTo>
                  <a:cubicBezTo>
                    <a:pt x="183957" y="133156"/>
                    <a:pt x="184700" y="143820"/>
                    <a:pt x="184700" y="154843"/>
                  </a:cubicBezTo>
                  <a:cubicBezTo>
                    <a:pt x="184700" y="165884"/>
                    <a:pt x="183935" y="176519"/>
                    <a:pt x="182654" y="186711"/>
                  </a:cubicBezTo>
                  <a:cubicBezTo>
                    <a:pt x="174359" y="192996"/>
                    <a:pt x="165457" y="198941"/>
                    <a:pt x="156125" y="204328"/>
                  </a:cubicBezTo>
                  <a:cubicBezTo>
                    <a:pt x="146573" y="209843"/>
                    <a:pt x="136987" y="214504"/>
                    <a:pt x="127532" y="218486"/>
                  </a:cubicBezTo>
                  <a:cubicBezTo>
                    <a:pt x="118089" y="214508"/>
                    <a:pt x="108514" y="209855"/>
                    <a:pt x="98975" y="204347"/>
                  </a:cubicBezTo>
                  <a:cubicBezTo>
                    <a:pt x="95100" y="202110"/>
                    <a:pt x="91362" y="199682"/>
                    <a:pt x="87627" y="197259"/>
                  </a:cubicBezTo>
                  <a:cubicBezTo>
                    <a:pt x="88798" y="194452"/>
                    <a:pt x="89450" y="191398"/>
                    <a:pt x="89450" y="188180"/>
                  </a:cubicBezTo>
                  <a:cubicBezTo>
                    <a:pt x="89450" y="176810"/>
                    <a:pt x="81360" y="167253"/>
                    <a:pt x="70661" y="164926"/>
                  </a:cubicBezTo>
                  <a:cubicBezTo>
                    <a:pt x="70533" y="161562"/>
                    <a:pt x="70401" y="158196"/>
                    <a:pt x="70401" y="154824"/>
                  </a:cubicBezTo>
                  <a:cubicBezTo>
                    <a:pt x="70401" y="143918"/>
                    <a:pt x="71136" y="133254"/>
                    <a:pt x="72447" y="122995"/>
                  </a:cubicBezTo>
                  <a:cubicBezTo>
                    <a:pt x="80588" y="116825"/>
                    <a:pt x="89379" y="110887"/>
                    <a:pt x="98883" y="105395"/>
                  </a:cubicBezTo>
                  <a:lnTo>
                    <a:pt x="98978" y="105299"/>
                  </a:lnTo>
                  <a:cubicBezTo>
                    <a:pt x="108499" y="99803"/>
                    <a:pt x="118053" y="95135"/>
                    <a:pt x="127478" y="91161"/>
                  </a:cubicBezTo>
                  <a:close/>
                  <a:moveTo>
                    <a:pt x="127550" y="131030"/>
                  </a:moveTo>
                  <a:cubicBezTo>
                    <a:pt x="114455" y="131030"/>
                    <a:pt x="103738" y="141748"/>
                    <a:pt x="103738" y="154843"/>
                  </a:cubicBezTo>
                  <a:cubicBezTo>
                    <a:pt x="103738" y="167937"/>
                    <a:pt x="114455" y="178655"/>
                    <a:pt x="127550" y="178655"/>
                  </a:cubicBezTo>
                  <a:cubicBezTo>
                    <a:pt x="140645" y="178655"/>
                    <a:pt x="151363" y="167937"/>
                    <a:pt x="151363" y="154843"/>
                  </a:cubicBezTo>
                  <a:cubicBezTo>
                    <a:pt x="151363" y="141748"/>
                    <a:pt x="140645" y="131030"/>
                    <a:pt x="127550" y="131030"/>
                  </a:cubicBezTo>
                  <a:close/>
                  <a:moveTo>
                    <a:pt x="61991" y="131383"/>
                  </a:moveTo>
                  <a:cubicBezTo>
                    <a:pt x="61329" y="139068"/>
                    <a:pt x="60875" y="146871"/>
                    <a:pt x="60875" y="154842"/>
                  </a:cubicBezTo>
                  <a:cubicBezTo>
                    <a:pt x="60875" y="158172"/>
                    <a:pt x="61014" y="161492"/>
                    <a:pt x="61135" y="164813"/>
                  </a:cubicBezTo>
                  <a:cubicBezTo>
                    <a:pt x="57685" y="165481"/>
                    <a:pt x="54531" y="166932"/>
                    <a:pt x="51778" y="168925"/>
                  </a:cubicBezTo>
                  <a:cubicBezTo>
                    <a:pt x="46918" y="164193"/>
                    <a:pt x="42599" y="159460"/>
                    <a:pt x="38718" y="154749"/>
                  </a:cubicBezTo>
                  <a:cubicBezTo>
                    <a:pt x="45216" y="146891"/>
                    <a:pt x="53031" y="139022"/>
                    <a:pt x="61991" y="131383"/>
                  </a:cubicBezTo>
                  <a:close/>
                  <a:moveTo>
                    <a:pt x="193202" y="131498"/>
                  </a:moveTo>
                  <a:cubicBezTo>
                    <a:pt x="196638" y="134429"/>
                    <a:pt x="199874" y="137432"/>
                    <a:pt x="203006" y="140464"/>
                  </a:cubicBezTo>
                  <a:cubicBezTo>
                    <a:pt x="199933" y="144476"/>
                    <a:pt x="198039" y="149433"/>
                    <a:pt x="198039" y="154845"/>
                  </a:cubicBezTo>
                  <a:cubicBezTo>
                    <a:pt x="198039" y="160255"/>
                    <a:pt x="199935" y="165197"/>
                    <a:pt x="203006" y="169207"/>
                  </a:cubicBezTo>
                  <a:cubicBezTo>
                    <a:pt x="199836" y="172277"/>
                    <a:pt x="196552" y="175300"/>
                    <a:pt x="193072" y="178267"/>
                  </a:cubicBezTo>
                  <a:cubicBezTo>
                    <a:pt x="193704" y="170920"/>
                    <a:pt x="194107" y="163426"/>
                    <a:pt x="194132" y="155720"/>
                  </a:cubicBezTo>
                  <a:cubicBezTo>
                    <a:pt x="194132" y="155720"/>
                    <a:pt x="194151" y="155720"/>
                    <a:pt x="194151" y="155604"/>
                  </a:cubicBezTo>
                  <a:cubicBezTo>
                    <a:pt x="194199" y="155338"/>
                    <a:pt x="194227" y="155063"/>
                    <a:pt x="194227" y="154786"/>
                  </a:cubicBezTo>
                  <a:cubicBezTo>
                    <a:pt x="194227" y="146839"/>
                    <a:pt x="193859" y="139072"/>
                    <a:pt x="193204" y="131494"/>
                  </a:cubicBezTo>
                  <a:close/>
                  <a:moveTo>
                    <a:pt x="127550" y="140558"/>
                  </a:moveTo>
                  <a:cubicBezTo>
                    <a:pt x="135497" y="140558"/>
                    <a:pt x="141838" y="146898"/>
                    <a:pt x="141838" y="154845"/>
                  </a:cubicBezTo>
                  <a:cubicBezTo>
                    <a:pt x="141838" y="162792"/>
                    <a:pt x="135497" y="169133"/>
                    <a:pt x="127550" y="169133"/>
                  </a:cubicBezTo>
                  <a:cubicBezTo>
                    <a:pt x="119603" y="169133"/>
                    <a:pt x="113263" y="162792"/>
                    <a:pt x="113263" y="154845"/>
                  </a:cubicBezTo>
                  <a:cubicBezTo>
                    <a:pt x="113263" y="146898"/>
                    <a:pt x="119603" y="140558"/>
                    <a:pt x="127550" y="140558"/>
                  </a:cubicBezTo>
                  <a:close/>
                  <a:moveTo>
                    <a:pt x="221851" y="140558"/>
                  </a:moveTo>
                  <a:cubicBezTo>
                    <a:pt x="229799" y="140558"/>
                    <a:pt x="236139" y="146898"/>
                    <a:pt x="236139" y="154845"/>
                  </a:cubicBezTo>
                  <a:cubicBezTo>
                    <a:pt x="236139" y="159503"/>
                    <a:pt x="233924" y="163555"/>
                    <a:pt x="230521" y="166156"/>
                  </a:cubicBezTo>
                  <a:cubicBezTo>
                    <a:pt x="230521" y="166156"/>
                    <a:pt x="230502" y="166156"/>
                    <a:pt x="230502" y="166156"/>
                  </a:cubicBezTo>
                  <a:cubicBezTo>
                    <a:pt x="228102" y="167982"/>
                    <a:pt x="225130" y="169113"/>
                    <a:pt x="221851" y="169113"/>
                  </a:cubicBezTo>
                  <a:cubicBezTo>
                    <a:pt x="213904" y="169113"/>
                    <a:pt x="207564" y="162774"/>
                    <a:pt x="207563" y="154825"/>
                  </a:cubicBezTo>
                  <a:cubicBezTo>
                    <a:pt x="207564" y="150675"/>
                    <a:pt x="209317" y="146970"/>
                    <a:pt x="212103" y="144371"/>
                  </a:cubicBezTo>
                  <a:cubicBezTo>
                    <a:pt x="212563" y="144095"/>
                    <a:pt x="212992" y="143771"/>
                    <a:pt x="213349" y="143367"/>
                  </a:cubicBezTo>
                  <a:cubicBezTo>
                    <a:pt x="215723" y="141608"/>
                    <a:pt x="218640" y="140538"/>
                    <a:pt x="221851" y="140538"/>
                  </a:cubicBezTo>
                  <a:close/>
                  <a:moveTo>
                    <a:pt x="32747" y="162473"/>
                  </a:moveTo>
                  <a:cubicBezTo>
                    <a:pt x="36561" y="166974"/>
                    <a:pt x="40724" y="171460"/>
                    <a:pt x="45323" y="175923"/>
                  </a:cubicBezTo>
                  <a:cubicBezTo>
                    <a:pt x="43141" y="179517"/>
                    <a:pt x="41825" y="183695"/>
                    <a:pt x="41825" y="188183"/>
                  </a:cubicBezTo>
                  <a:cubicBezTo>
                    <a:pt x="41825" y="201277"/>
                    <a:pt x="52543" y="211995"/>
                    <a:pt x="65638" y="211995"/>
                  </a:cubicBezTo>
                  <a:cubicBezTo>
                    <a:pt x="66204" y="211995"/>
                    <a:pt x="66736" y="211871"/>
                    <a:pt x="67293" y="211823"/>
                  </a:cubicBezTo>
                  <a:cubicBezTo>
                    <a:pt x="69058" y="219399"/>
                    <a:pt x="71160" y="226463"/>
                    <a:pt x="73544" y="233107"/>
                  </a:cubicBezTo>
                  <a:cubicBezTo>
                    <a:pt x="72486" y="233211"/>
                    <a:pt x="71382" y="233382"/>
                    <a:pt x="70344" y="233459"/>
                  </a:cubicBezTo>
                  <a:cubicBezTo>
                    <a:pt x="45534" y="235319"/>
                    <a:pt x="27531" y="229226"/>
                    <a:pt x="20319" y="216733"/>
                  </a:cubicBezTo>
                  <a:cubicBezTo>
                    <a:pt x="13107" y="204241"/>
                    <a:pt x="16832" y="185610"/>
                    <a:pt x="30849" y="165054"/>
                  </a:cubicBezTo>
                  <a:cubicBezTo>
                    <a:pt x="31432" y="164197"/>
                    <a:pt x="32130" y="163326"/>
                    <a:pt x="32747" y="162467"/>
                  </a:cubicBezTo>
                  <a:close/>
                  <a:moveTo>
                    <a:pt x="65638" y="173895"/>
                  </a:moveTo>
                  <a:cubicBezTo>
                    <a:pt x="73585" y="173895"/>
                    <a:pt x="79925" y="180236"/>
                    <a:pt x="79925" y="188183"/>
                  </a:cubicBezTo>
                  <a:cubicBezTo>
                    <a:pt x="79925" y="196130"/>
                    <a:pt x="73585" y="202470"/>
                    <a:pt x="65638" y="202470"/>
                  </a:cubicBezTo>
                  <a:cubicBezTo>
                    <a:pt x="57690" y="202470"/>
                    <a:pt x="51350" y="196130"/>
                    <a:pt x="51350" y="188183"/>
                  </a:cubicBezTo>
                  <a:cubicBezTo>
                    <a:pt x="51350" y="180236"/>
                    <a:pt x="57690" y="173895"/>
                    <a:pt x="65638" y="173895"/>
                  </a:cubicBezTo>
                  <a:close/>
                  <a:moveTo>
                    <a:pt x="210243" y="175494"/>
                  </a:moveTo>
                  <a:cubicBezTo>
                    <a:pt x="213695" y="177450"/>
                    <a:pt x="217622" y="178658"/>
                    <a:pt x="221851" y="178658"/>
                  </a:cubicBezTo>
                  <a:cubicBezTo>
                    <a:pt x="225140" y="178658"/>
                    <a:pt x="228278" y="177981"/>
                    <a:pt x="231134" y="176760"/>
                  </a:cubicBezTo>
                  <a:cubicBezTo>
                    <a:pt x="239511" y="193211"/>
                    <a:pt x="240365" y="207086"/>
                    <a:pt x="234781" y="216758"/>
                  </a:cubicBezTo>
                  <a:cubicBezTo>
                    <a:pt x="227569" y="229250"/>
                    <a:pt x="209566" y="235344"/>
                    <a:pt x="184756" y="233482"/>
                  </a:cubicBezTo>
                  <a:cubicBezTo>
                    <a:pt x="183748" y="233387"/>
                    <a:pt x="182676" y="233235"/>
                    <a:pt x="181649" y="233130"/>
                  </a:cubicBezTo>
                  <a:cubicBezTo>
                    <a:pt x="186082" y="220749"/>
                    <a:pt x="189478" y="206822"/>
                    <a:pt x="191583" y="191776"/>
                  </a:cubicBezTo>
                  <a:cubicBezTo>
                    <a:pt x="198247" y="186556"/>
                    <a:pt x="204482" y="181119"/>
                    <a:pt x="210243" y="175497"/>
                  </a:cubicBezTo>
                  <a:close/>
                  <a:moveTo>
                    <a:pt x="180645" y="199827"/>
                  </a:moveTo>
                  <a:cubicBezTo>
                    <a:pt x="178502" y="211465"/>
                    <a:pt x="175570" y="222229"/>
                    <a:pt x="171994" y="231825"/>
                  </a:cubicBezTo>
                  <a:cubicBezTo>
                    <a:pt x="161924" y="230131"/>
                    <a:pt x="151168" y="227306"/>
                    <a:pt x="140052" y="223361"/>
                  </a:cubicBezTo>
                  <a:cubicBezTo>
                    <a:pt x="146984" y="220124"/>
                    <a:pt x="153948" y="216579"/>
                    <a:pt x="160888" y="212571"/>
                  </a:cubicBezTo>
                  <a:cubicBezTo>
                    <a:pt x="167745" y="208612"/>
                    <a:pt x="174285" y="204283"/>
                    <a:pt x="180645" y="199827"/>
                  </a:cubicBezTo>
                  <a:close/>
                  <a:moveTo>
                    <a:pt x="82269" y="205148"/>
                  </a:moveTo>
                  <a:cubicBezTo>
                    <a:pt x="86198" y="207698"/>
                    <a:pt x="90139" y="210237"/>
                    <a:pt x="94213" y="212589"/>
                  </a:cubicBezTo>
                  <a:cubicBezTo>
                    <a:pt x="101135" y="216586"/>
                    <a:pt x="108077" y="220130"/>
                    <a:pt x="114993" y="223361"/>
                  </a:cubicBezTo>
                  <a:cubicBezTo>
                    <a:pt x="103923" y="227285"/>
                    <a:pt x="93213" y="230094"/>
                    <a:pt x="83181" y="231789"/>
                  </a:cubicBezTo>
                  <a:cubicBezTo>
                    <a:pt x="80602" y="224887"/>
                    <a:pt x="78343" y="217387"/>
                    <a:pt x="76465" y="209260"/>
                  </a:cubicBezTo>
                  <a:cubicBezTo>
                    <a:pt x="78593" y="208157"/>
                    <a:pt x="80572" y="206812"/>
                    <a:pt x="82269" y="205149"/>
                  </a:cubicBezTo>
                  <a:close/>
                  <a:moveTo>
                    <a:pt x="127532" y="228830"/>
                  </a:moveTo>
                  <a:cubicBezTo>
                    <a:pt x="141617" y="234508"/>
                    <a:pt x="155352" y="238494"/>
                    <a:pt x="168292" y="240829"/>
                  </a:cubicBezTo>
                  <a:cubicBezTo>
                    <a:pt x="167865" y="241772"/>
                    <a:pt x="167485" y="242799"/>
                    <a:pt x="167045" y="243713"/>
                  </a:cubicBezTo>
                  <a:cubicBezTo>
                    <a:pt x="156252" y="266130"/>
                    <a:pt x="141974" y="278670"/>
                    <a:pt x="127550" y="278670"/>
                  </a:cubicBezTo>
                  <a:cubicBezTo>
                    <a:pt x="117215" y="278670"/>
                    <a:pt x="106831" y="272319"/>
                    <a:pt x="97524" y="259695"/>
                  </a:cubicBezTo>
                  <a:cubicBezTo>
                    <a:pt x="93668" y="254464"/>
                    <a:pt x="90150" y="247963"/>
                    <a:pt x="86901" y="240792"/>
                  </a:cubicBezTo>
                  <a:cubicBezTo>
                    <a:pt x="99803" y="238456"/>
                    <a:pt x="113493" y="234488"/>
                    <a:pt x="127532" y="228831"/>
                  </a:cubicBez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图形 79">
              <a:extLst>
                <a:ext uri="{FF2B5EF4-FFF2-40B4-BE49-F238E27FC236}">
                  <a16:creationId xmlns:a16="http://schemas.microsoft.com/office/drawing/2014/main" id="{7ABB506A-44D8-409C-A7D2-DB6483FF787B}"/>
                </a:ext>
              </a:extLst>
            </p:cNvPr>
            <p:cNvSpPr/>
            <p:nvPr/>
          </p:nvSpPr>
          <p:spPr>
            <a:xfrm>
              <a:off x="8952802" y="4280178"/>
              <a:ext cx="677998" cy="699185"/>
            </a:xfrm>
            <a:custGeom>
              <a:avLst/>
              <a:gdLst>
                <a:gd name="connsiteX0" fmla="*/ 26194 w 304800"/>
                <a:gd name="connsiteY0" fmla="*/ 7144 h 314325"/>
                <a:gd name="connsiteX1" fmla="*/ 7144 w 304800"/>
                <a:gd name="connsiteY1" fmla="*/ 26194 h 314325"/>
                <a:gd name="connsiteX2" fmla="*/ 7144 w 304800"/>
                <a:gd name="connsiteY2" fmla="*/ 292894 h 314325"/>
                <a:gd name="connsiteX3" fmla="*/ 26194 w 304800"/>
                <a:gd name="connsiteY3" fmla="*/ 311944 h 314325"/>
                <a:gd name="connsiteX4" fmla="*/ 150019 w 304800"/>
                <a:gd name="connsiteY4" fmla="*/ 311944 h 314325"/>
                <a:gd name="connsiteX5" fmla="*/ 169069 w 304800"/>
                <a:gd name="connsiteY5" fmla="*/ 292894 h 314325"/>
                <a:gd name="connsiteX6" fmla="*/ 169069 w 304800"/>
                <a:gd name="connsiteY6" fmla="*/ 278104 h 314325"/>
                <a:gd name="connsiteX7" fmla="*/ 188082 w 304800"/>
                <a:gd name="connsiteY7" fmla="*/ 264319 h 314325"/>
                <a:gd name="connsiteX8" fmla="*/ 297656 w 304800"/>
                <a:gd name="connsiteY8" fmla="*/ 264319 h 314325"/>
                <a:gd name="connsiteX9" fmla="*/ 302419 w 304800"/>
                <a:gd name="connsiteY9" fmla="*/ 259556 h 314325"/>
                <a:gd name="connsiteX10" fmla="*/ 302419 w 304800"/>
                <a:gd name="connsiteY10" fmla="*/ 91678 h 314325"/>
                <a:gd name="connsiteX11" fmla="*/ 302419 w 304800"/>
                <a:gd name="connsiteY11" fmla="*/ 59531 h 314325"/>
                <a:gd name="connsiteX12" fmla="*/ 297656 w 304800"/>
                <a:gd name="connsiteY12" fmla="*/ 54769 h 314325"/>
                <a:gd name="connsiteX13" fmla="*/ 283369 w 304800"/>
                <a:gd name="connsiteY13" fmla="*/ 54769 h 314325"/>
                <a:gd name="connsiteX14" fmla="*/ 283369 w 304800"/>
                <a:gd name="connsiteY14" fmla="*/ 50006 h 314325"/>
                <a:gd name="connsiteX15" fmla="*/ 278606 w 304800"/>
                <a:gd name="connsiteY15" fmla="*/ 45244 h 314325"/>
                <a:gd name="connsiteX16" fmla="*/ 178594 w 304800"/>
                <a:gd name="connsiteY16" fmla="*/ 45244 h 314325"/>
                <a:gd name="connsiteX17" fmla="*/ 169069 w 304800"/>
                <a:gd name="connsiteY17" fmla="*/ 47904 h 314325"/>
                <a:gd name="connsiteX18" fmla="*/ 169069 w 304800"/>
                <a:gd name="connsiteY18" fmla="*/ 26194 h 314325"/>
                <a:gd name="connsiteX19" fmla="*/ 150019 w 304800"/>
                <a:gd name="connsiteY19" fmla="*/ 7144 h 314325"/>
                <a:gd name="connsiteX20" fmla="*/ 26194 w 304800"/>
                <a:gd name="connsiteY20" fmla="*/ 7144 h 314325"/>
                <a:gd name="connsiteX21" fmla="*/ 26194 w 304800"/>
                <a:gd name="connsiteY21" fmla="*/ 16669 h 314325"/>
                <a:gd name="connsiteX22" fmla="*/ 150019 w 304800"/>
                <a:gd name="connsiteY22" fmla="*/ 16669 h 314325"/>
                <a:gd name="connsiteX23" fmla="*/ 159544 w 304800"/>
                <a:gd name="connsiteY23" fmla="*/ 26194 h 314325"/>
                <a:gd name="connsiteX24" fmla="*/ 159544 w 304800"/>
                <a:gd name="connsiteY24" fmla="*/ 47904 h 314325"/>
                <a:gd name="connsiteX25" fmla="*/ 150019 w 304800"/>
                <a:gd name="connsiteY25" fmla="*/ 45244 h 314325"/>
                <a:gd name="connsiteX26" fmla="*/ 50006 w 304800"/>
                <a:gd name="connsiteY26" fmla="*/ 45244 h 314325"/>
                <a:gd name="connsiteX27" fmla="*/ 45244 w 304800"/>
                <a:gd name="connsiteY27" fmla="*/ 50006 h 314325"/>
                <a:gd name="connsiteX28" fmla="*/ 45244 w 304800"/>
                <a:gd name="connsiteY28" fmla="*/ 54769 h 314325"/>
                <a:gd name="connsiteX29" fmla="*/ 30956 w 304800"/>
                <a:gd name="connsiteY29" fmla="*/ 54769 h 314325"/>
                <a:gd name="connsiteX30" fmla="*/ 26194 w 304800"/>
                <a:gd name="connsiteY30" fmla="*/ 59531 h 314325"/>
                <a:gd name="connsiteX31" fmla="*/ 26194 w 304800"/>
                <a:gd name="connsiteY31" fmla="*/ 259556 h 314325"/>
                <a:gd name="connsiteX32" fmla="*/ 30956 w 304800"/>
                <a:gd name="connsiteY32" fmla="*/ 264319 h 314325"/>
                <a:gd name="connsiteX33" fmla="*/ 140512 w 304800"/>
                <a:gd name="connsiteY33" fmla="*/ 264319 h 314325"/>
                <a:gd name="connsiteX34" fmla="*/ 159544 w 304800"/>
                <a:gd name="connsiteY34" fmla="*/ 278104 h 314325"/>
                <a:gd name="connsiteX35" fmla="*/ 159544 w 304800"/>
                <a:gd name="connsiteY35" fmla="*/ 292894 h 314325"/>
                <a:gd name="connsiteX36" fmla="*/ 150019 w 304800"/>
                <a:gd name="connsiteY36" fmla="*/ 302419 h 314325"/>
                <a:gd name="connsiteX37" fmla="*/ 26194 w 304800"/>
                <a:gd name="connsiteY37" fmla="*/ 302419 h 314325"/>
                <a:gd name="connsiteX38" fmla="*/ 16669 w 304800"/>
                <a:gd name="connsiteY38" fmla="*/ 292894 h 314325"/>
                <a:gd name="connsiteX39" fmla="*/ 16669 w 304800"/>
                <a:gd name="connsiteY39" fmla="*/ 26194 h 314325"/>
                <a:gd name="connsiteX40" fmla="*/ 26194 w 304800"/>
                <a:gd name="connsiteY40" fmla="*/ 16669 h 314325"/>
                <a:gd name="connsiteX41" fmla="*/ 116681 w 304800"/>
                <a:gd name="connsiteY41" fmla="*/ 26175 h 314325"/>
                <a:gd name="connsiteX42" fmla="*/ 111919 w 304800"/>
                <a:gd name="connsiteY42" fmla="*/ 30938 h 314325"/>
                <a:gd name="connsiteX43" fmla="*/ 116681 w 304800"/>
                <a:gd name="connsiteY43" fmla="*/ 35700 h 314325"/>
                <a:gd name="connsiteX44" fmla="*/ 121444 w 304800"/>
                <a:gd name="connsiteY44" fmla="*/ 30938 h 314325"/>
                <a:gd name="connsiteX45" fmla="*/ 116681 w 304800"/>
                <a:gd name="connsiteY45" fmla="*/ 26175 h 314325"/>
                <a:gd name="connsiteX46" fmla="*/ 71903 w 304800"/>
                <a:gd name="connsiteY46" fmla="*/ 26175 h 314325"/>
                <a:gd name="connsiteX47" fmla="*/ 67382 w 304800"/>
                <a:gd name="connsiteY47" fmla="*/ 31179 h 314325"/>
                <a:gd name="connsiteX48" fmla="*/ 72386 w 304800"/>
                <a:gd name="connsiteY48" fmla="*/ 35700 h 314325"/>
                <a:gd name="connsiteX49" fmla="*/ 100961 w 304800"/>
                <a:gd name="connsiteY49" fmla="*/ 35700 h 314325"/>
                <a:gd name="connsiteX50" fmla="*/ 105791 w 304800"/>
                <a:gd name="connsiteY50" fmla="*/ 31005 h 314325"/>
                <a:gd name="connsiteX51" fmla="*/ 101096 w 304800"/>
                <a:gd name="connsiteY51" fmla="*/ 26175 h 314325"/>
                <a:gd name="connsiteX52" fmla="*/ 100961 w 304800"/>
                <a:gd name="connsiteY52" fmla="*/ 26175 h 314325"/>
                <a:gd name="connsiteX53" fmla="*/ 72386 w 304800"/>
                <a:gd name="connsiteY53" fmla="*/ 26175 h 314325"/>
                <a:gd name="connsiteX54" fmla="*/ 71903 w 304800"/>
                <a:gd name="connsiteY54" fmla="*/ 26175 h 314325"/>
                <a:gd name="connsiteX55" fmla="*/ 54769 w 304800"/>
                <a:gd name="connsiteY55" fmla="*/ 54750 h 314325"/>
                <a:gd name="connsiteX56" fmla="*/ 150019 w 304800"/>
                <a:gd name="connsiteY56" fmla="*/ 54750 h 314325"/>
                <a:gd name="connsiteX57" fmla="*/ 159544 w 304800"/>
                <a:gd name="connsiteY57" fmla="*/ 64275 h 314325"/>
                <a:gd name="connsiteX58" fmla="*/ 159544 w 304800"/>
                <a:gd name="connsiteY58" fmla="*/ 239669 h 314325"/>
                <a:gd name="connsiteX59" fmla="*/ 150019 w 304800"/>
                <a:gd name="connsiteY59" fmla="*/ 235725 h 314325"/>
                <a:gd name="connsiteX60" fmla="*/ 54769 w 304800"/>
                <a:gd name="connsiteY60" fmla="*/ 235725 h 314325"/>
                <a:gd name="connsiteX61" fmla="*/ 54769 w 304800"/>
                <a:gd name="connsiteY61" fmla="*/ 60257 h 314325"/>
                <a:gd name="connsiteX62" fmla="*/ 54769 w 304800"/>
                <a:gd name="connsiteY62" fmla="*/ 58731 h 314325"/>
                <a:gd name="connsiteX63" fmla="*/ 54769 w 304800"/>
                <a:gd name="connsiteY63" fmla="*/ 54750 h 314325"/>
                <a:gd name="connsiteX64" fmla="*/ 178594 w 304800"/>
                <a:gd name="connsiteY64" fmla="*/ 54750 h 314325"/>
                <a:gd name="connsiteX65" fmla="*/ 273844 w 304800"/>
                <a:gd name="connsiteY65" fmla="*/ 54750 h 314325"/>
                <a:gd name="connsiteX66" fmla="*/ 273844 w 304800"/>
                <a:gd name="connsiteY66" fmla="*/ 58731 h 314325"/>
                <a:gd name="connsiteX67" fmla="*/ 273844 w 304800"/>
                <a:gd name="connsiteY67" fmla="*/ 60294 h 314325"/>
                <a:gd name="connsiteX68" fmla="*/ 273844 w 304800"/>
                <a:gd name="connsiteY68" fmla="*/ 235725 h 314325"/>
                <a:gd name="connsiteX69" fmla="*/ 178594 w 304800"/>
                <a:gd name="connsiteY69" fmla="*/ 235725 h 314325"/>
                <a:gd name="connsiteX70" fmla="*/ 169069 w 304800"/>
                <a:gd name="connsiteY70" fmla="*/ 239669 h 314325"/>
                <a:gd name="connsiteX71" fmla="*/ 169069 w 304800"/>
                <a:gd name="connsiteY71" fmla="*/ 64275 h 314325"/>
                <a:gd name="connsiteX72" fmla="*/ 178594 w 304800"/>
                <a:gd name="connsiteY72" fmla="*/ 54750 h 314325"/>
                <a:gd name="connsiteX73" fmla="*/ 35719 w 304800"/>
                <a:gd name="connsiteY73" fmla="*/ 64275 h 314325"/>
                <a:gd name="connsiteX74" fmla="*/ 45244 w 304800"/>
                <a:gd name="connsiteY74" fmla="*/ 64275 h 314325"/>
                <a:gd name="connsiteX75" fmla="*/ 45244 w 304800"/>
                <a:gd name="connsiteY75" fmla="*/ 240488 h 314325"/>
                <a:gd name="connsiteX76" fmla="*/ 50006 w 304800"/>
                <a:gd name="connsiteY76" fmla="*/ 245250 h 314325"/>
                <a:gd name="connsiteX77" fmla="*/ 150019 w 304800"/>
                <a:gd name="connsiteY77" fmla="*/ 245250 h 314325"/>
                <a:gd name="connsiteX78" fmla="*/ 159544 w 304800"/>
                <a:gd name="connsiteY78" fmla="*/ 254775 h 314325"/>
                <a:gd name="connsiteX79" fmla="*/ 164377 w 304800"/>
                <a:gd name="connsiteY79" fmla="*/ 259467 h 314325"/>
                <a:gd name="connsiteX80" fmla="*/ 164511 w 304800"/>
                <a:gd name="connsiteY80" fmla="*/ 259463 h 314325"/>
                <a:gd name="connsiteX81" fmla="*/ 165906 w 304800"/>
                <a:gd name="connsiteY81" fmla="*/ 259187 h 314325"/>
                <a:gd name="connsiteX82" fmla="*/ 169069 w 304800"/>
                <a:gd name="connsiteY82" fmla="*/ 254794 h 314325"/>
                <a:gd name="connsiteX83" fmla="*/ 178594 w 304800"/>
                <a:gd name="connsiteY83" fmla="*/ 245269 h 314325"/>
                <a:gd name="connsiteX84" fmla="*/ 278606 w 304800"/>
                <a:gd name="connsiteY84" fmla="*/ 245269 h 314325"/>
                <a:gd name="connsiteX85" fmla="*/ 283369 w 304800"/>
                <a:gd name="connsiteY85" fmla="*/ 240506 h 314325"/>
                <a:gd name="connsiteX86" fmla="*/ 283369 w 304800"/>
                <a:gd name="connsiteY86" fmla="*/ 64294 h 314325"/>
                <a:gd name="connsiteX87" fmla="*/ 292894 w 304800"/>
                <a:gd name="connsiteY87" fmla="*/ 64294 h 314325"/>
                <a:gd name="connsiteX88" fmla="*/ 292894 w 304800"/>
                <a:gd name="connsiteY88" fmla="*/ 91678 h 314325"/>
                <a:gd name="connsiteX89" fmla="*/ 292894 w 304800"/>
                <a:gd name="connsiteY89" fmla="*/ 254794 h 314325"/>
                <a:gd name="connsiteX90" fmla="*/ 186128 w 304800"/>
                <a:gd name="connsiteY90" fmla="*/ 254794 h 314325"/>
                <a:gd name="connsiteX91" fmla="*/ 181756 w 304800"/>
                <a:gd name="connsiteY91" fmla="*/ 257641 h 314325"/>
                <a:gd name="connsiteX92" fmla="*/ 164716 w 304800"/>
                <a:gd name="connsiteY92" fmla="*/ 269027 h 314325"/>
                <a:gd name="connsiteX93" fmla="*/ 163953 w 304800"/>
                <a:gd name="connsiteY93" fmla="*/ 269027 h 314325"/>
                <a:gd name="connsiteX94" fmla="*/ 146837 w 304800"/>
                <a:gd name="connsiteY94" fmla="*/ 257641 h 314325"/>
                <a:gd name="connsiteX95" fmla="*/ 142484 w 304800"/>
                <a:gd name="connsiteY95" fmla="*/ 254794 h 314325"/>
                <a:gd name="connsiteX96" fmla="*/ 35719 w 304800"/>
                <a:gd name="connsiteY96" fmla="*/ 254794 h 314325"/>
                <a:gd name="connsiteX97" fmla="*/ 35719 w 304800"/>
                <a:gd name="connsiteY97" fmla="*/ 64294 h 314325"/>
                <a:gd name="connsiteX98" fmla="*/ 85167 w 304800"/>
                <a:gd name="connsiteY98" fmla="*/ 73800 h 314325"/>
                <a:gd name="connsiteX99" fmla="*/ 80646 w 304800"/>
                <a:gd name="connsiteY99" fmla="*/ 78804 h 314325"/>
                <a:gd name="connsiteX100" fmla="*/ 85651 w 304800"/>
                <a:gd name="connsiteY100" fmla="*/ 83325 h 314325"/>
                <a:gd name="connsiteX101" fmla="*/ 128513 w 304800"/>
                <a:gd name="connsiteY101" fmla="*/ 83325 h 314325"/>
                <a:gd name="connsiteX102" fmla="*/ 133343 w 304800"/>
                <a:gd name="connsiteY102" fmla="*/ 78630 h 314325"/>
                <a:gd name="connsiteX103" fmla="*/ 128648 w 304800"/>
                <a:gd name="connsiteY103" fmla="*/ 73800 h 314325"/>
                <a:gd name="connsiteX104" fmla="*/ 128513 w 304800"/>
                <a:gd name="connsiteY104" fmla="*/ 73800 h 314325"/>
                <a:gd name="connsiteX105" fmla="*/ 85651 w 304800"/>
                <a:gd name="connsiteY105" fmla="*/ 73800 h 314325"/>
                <a:gd name="connsiteX106" fmla="*/ 85167 w 304800"/>
                <a:gd name="connsiteY106" fmla="*/ 73800 h 314325"/>
                <a:gd name="connsiteX107" fmla="*/ 185254 w 304800"/>
                <a:gd name="connsiteY107" fmla="*/ 92850 h 314325"/>
                <a:gd name="connsiteX108" fmla="*/ 180733 w 304800"/>
                <a:gd name="connsiteY108" fmla="*/ 97854 h 314325"/>
                <a:gd name="connsiteX109" fmla="*/ 185738 w 304800"/>
                <a:gd name="connsiteY109" fmla="*/ 102375 h 314325"/>
                <a:gd name="connsiteX110" fmla="*/ 257175 w 304800"/>
                <a:gd name="connsiteY110" fmla="*/ 102375 h 314325"/>
                <a:gd name="connsiteX111" fmla="*/ 262005 w 304800"/>
                <a:gd name="connsiteY111" fmla="*/ 97680 h 314325"/>
                <a:gd name="connsiteX112" fmla="*/ 257310 w 304800"/>
                <a:gd name="connsiteY112" fmla="*/ 92850 h 314325"/>
                <a:gd name="connsiteX113" fmla="*/ 257175 w 304800"/>
                <a:gd name="connsiteY113" fmla="*/ 92850 h 314325"/>
                <a:gd name="connsiteX114" fmla="*/ 185738 w 304800"/>
                <a:gd name="connsiteY114" fmla="*/ 92850 h 314325"/>
                <a:gd name="connsiteX115" fmla="*/ 185254 w 304800"/>
                <a:gd name="connsiteY115" fmla="*/ 92850 h 314325"/>
                <a:gd name="connsiteX116" fmla="*/ 104236 w 304800"/>
                <a:gd name="connsiteY116" fmla="*/ 111900 h 314325"/>
                <a:gd name="connsiteX117" fmla="*/ 99714 w 304800"/>
                <a:gd name="connsiteY117" fmla="*/ 116903 h 314325"/>
                <a:gd name="connsiteX118" fmla="*/ 104700 w 304800"/>
                <a:gd name="connsiteY118" fmla="*/ 121425 h 314325"/>
                <a:gd name="connsiteX119" fmla="*/ 142875 w 304800"/>
                <a:gd name="connsiteY119" fmla="*/ 121425 h 314325"/>
                <a:gd name="connsiteX120" fmla="*/ 147705 w 304800"/>
                <a:gd name="connsiteY120" fmla="*/ 116730 h 314325"/>
                <a:gd name="connsiteX121" fmla="*/ 143009 w 304800"/>
                <a:gd name="connsiteY121" fmla="*/ 111900 h 314325"/>
                <a:gd name="connsiteX122" fmla="*/ 142875 w 304800"/>
                <a:gd name="connsiteY122" fmla="*/ 111900 h 314325"/>
                <a:gd name="connsiteX123" fmla="*/ 104700 w 304800"/>
                <a:gd name="connsiteY123" fmla="*/ 111900 h 314325"/>
                <a:gd name="connsiteX124" fmla="*/ 104236 w 304800"/>
                <a:gd name="connsiteY124" fmla="*/ 111900 h 314325"/>
                <a:gd name="connsiteX125" fmla="*/ 185254 w 304800"/>
                <a:gd name="connsiteY125" fmla="*/ 111900 h 314325"/>
                <a:gd name="connsiteX126" fmla="*/ 180733 w 304800"/>
                <a:gd name="connsiteY126" fmla="*/ 116904 h 314325"/>
                <a:gd name="connsiteX127" fmla="*/ 185738 w 304800"/>
                <a:gd name="connsiteY127" fmla="*/ 121425 h 314325"/>
                <a:gd name="connsiteX128" fmla="*/ 257175 w 304800"/>
                <a:gd name="connsiteY128" fmla="*/ 121425 h 314325"/>
                <a:gd name="connsiteX129" fmla="*/ 262005 w 304800"/>
                <a:gd name="connsiteY129" fmla="*/ 116730 h 314325"/>
                <a:gd name="connsiteX130" fmla="*/ 257310 w 304800"/>
                <a:gd name="connsiteY130" fmla="*/ 111900 h 314325"/>
                <a:gd name="connsiteX131" fmla="*/ 257175 w 304800"/>
                <a:gd name="connsiteY131" fmla="*/ 111900 h 314325"/>
                <a:gd name="connsiteX132" fmla="*/ 185738 w 304800"/>
                <a:gd name="connsiteY132" fmla="*/ 111900 h 314325"/>
                <a:gd name="connsiteX133" fmla="*/ 185254 w 304800"/>
                <a:gd name="connsiteY133" fmla="*/ 111900 h 314325"/>
                <a:gd name="connsiteX134" fmla="*/ 70954 w 304800"/>
                <a:gd name="connsiteY134" fmla="*/ 130950 h 314325"/>
                <a:gd name="connsiteX135" fmla="*/ 66433 w 304800"/>
                <a:gd name="connsiteY135" fmla="*/ 135954 h 314325"/>
                <a:gd name="connsiteX136" fmla="*/ 71438 w 304800"/>
                <a:gd name="connsiteY136" fmla="*/ 140475 h 314325"/>
                <a:gd name="connsiteX137" fmla="*/ 142875 w 304800"/>
                <a:gd name="connsiteY137" fmla="*/ 140475 h 314325"/>
                <a:gd name="connsiteX138" fmla="*/ 147705 w 304800"/>
                <a:gd name="connsiteY138" fmla="*/ 135780 h 314325"/>
                <a:gd name="connsiteX139" fmla="*/ 143010 w 304800"/>
                <a:gd name="connsiteY139" fmla="*/ 130950 h 314325"/>
                <a:gd name="connsiteX140" fmla="*/ 142875 w 304800"/>
                <a:gd name="connsiteY140" fmla="*/ 130950 h 314325"/>
                <a:gd name="connsiteX141" fmla="*/ 71438 w 304800"/>
                <a:gd name="connsiteY141" fmla="*/ 130950 h 314325"/>
                <a:gd name="connsiteX142" fmla="*/ 70954 w 304800"/>
                <a:gd name="connsiteY142" fmla="*/ 130950 h 314325"/>
                <a:gd name="connsiteX143" fmla="*/ 185254 w 304800"/>
                <a:gd name="connsiteY143" fmla="*/ 130950 h 314325"/>
                <a:gd name="connsiteX144" fmla="*/ 180733 w 304800"/>
                <a:gd name="connsiteY144" fmla="*/ 135954 h 314325"/>
                <a:gd name="connsiteX145" fmla="*/ 185738 w 304800"/>
                <a:gd name="connsiteY145" fmla="*/ 140475 h 314325"/>
                <a:gd name="connsiteX146" fmla="*/ 257175 w 304800"/>
                <a:gd name="connsiteY146" fmla="*/ 140475 h 314325"/>
                <a:gd name="connsiteX147" fmla="*/ 262005 w 304800"/>
                <a:gd name="connsiteY147" fmla="*/ 135780 h 314325"/>
                <a:gd name="connsiteX148" fmla="*/ 257310 w 304800"/>
                <a:gd name="connsiteY148" fmla="*/ 130950 h 314325"/>
                <a:gd name="connsiteX149" fmla="*/ 257175 w 304800"/>
                <a:gd name="connsiteY149" fmla="*/ 130950 h 314325"/>
                <a:gd name="connsiteX150" fmla="*/ 185738 w 304800"/>
                <a:gd name="connsiteY150" fmla="*/ 130950 h 314325"/>
                <a:gd name="connsiteX151" fmla="*/ 185254 w 304800"/>
                <a:gd name="connsiteY151" fmla="*/ 130950 h 314325"/>
                <a:gd name="connsiteX152" fmla="*/ 70954 w 304800"/>
                <a:gd name="connsiteY152" fmla="*/ 150000 h 314325"/>
                <a:gd name="connsiteX153" fmla="*/ 66433 w 304800"/>
                <a:gd name="connsiteY153" fmla="*/ 155004 h 314325"/>
                <a:gd name="connsiteX154" fmla="*/ 71438 w 304800"/>
                <a:gd name="connsiteY154" fmla="*/ 159525 h 314325"/>
                <a:gd name="connsiteX155" fmla="*/ 142875 w 304800"/>
                <a:gd name="connsiteY155" fmla="*/ 159525 h 314325"/>
                <a:gd name="connsiteX156" fmla="*/ 147705 w 304800"/>
                <a:gd name="connsiteY156" fmla="*/ 154830 h 314325"/>
                <a:gd name="connsiteX157" fmla="*/ 143010 w 304800"/>
                <a:gd name="connsiteY157" fmla="*/ 150000 h 314325"/>
                <a:gd name="connsiteX158" fmla="*/ 142875 w 304800"/>
                <a:gd name="connsiteY158" fmla="*/ 150000 h 314325"/>
                <a:gd name="connsiteX159" fmla="*/ 71438 w 304800"/>
                <a:gd name="connsiteY159" fmla="*/ 150000 h 314325"/>
                <a:gd name="connsiteX160" fmla="*/ 70954 w 304800"/>
                <a:gd name="connsiteY160" fmla="*/ 150000 h 314325"/>
                <a:gd name="connsiteX161" fmla="*/ 185254 w 304800"/>
                <a:gd name="connsiteY161" fmla="*/ 150000 h 314325"/>
                <a:gd name="connsiteX162" fmla="*/ 180733 w 304800"/>
                <a:gd name="connsiteY162" fmla="*/ 155004 h 314325"/>
                <a:gd name="connsiteX163" fmla="*/ 185738 w 304800"/>
                <a:gd name="connsiteY163" fmla="*/ 159525 h 314325"/>
                <a:gd name="connsiteX164" fmla="*/ 257175 w 304800"/>
                <a:gd name="connsiteY164" fmla="*/ 159525 h 314325"/>
                <a:gd name="connsiteX165" fmla="*/ 262005 w 304800"/>
                <a:gd name="connsiteY165" fmla="*/ 154830 h 314325"/>
                <a:gd name="connsiteX166" fmla="*/ 257310 w 304800"/>
                <a:gd name="connsiteY166" fmla="*/ 150000 h 314325"/>
                <a:gd name="connsiteX167" fmla="*/ 257175 w 304800"/>
                <a:gd name="connsiteY167" fmla="*/ 150000 h 314325"/>
                <a:gd name="connsiteX168" fmla="*/ 185738 w 304800"/>
                <a:gd name="connsiteY168" fmla="*/ 150000 h 314325"/>
                <a:gd name="connsiteX169" fmla="*/ 185254 w 304800"/>
                <a:gd name="connsiteY169" fmla="*/ 150000 h 314325"/>
                <a:gd name="connsiteX170" fmla="*/ 70954 w 304800"/>
                <a:gd name="connsiteY170" fmla="*/ 169050 h 314325"/>
                <a:gd name="connsiteX171" fmla="*/ 66433 w 304800"/>
                <a:gd name="connsiteY171" fmla="*/ 174054 h 314325"/>
                <a:gd name="connsiteX172" fmla="*/ 71438 w 304800"/>
                <a:gd name="connsiteY172" fmla="*/ 178575 h 314325"/>
                <a:gd name="connsiteX173" fmla="*/ 142875 w 304800"/>
                <a:gd name="connsiteY173" fmla="*/ 178575 h 314325"/>
                <a:gd name="connsiteX174" fmla="*/ 147705 w 304800"/>
                <a:gd name="connsiteY174" fmla="*/ 173880 h 314325"/>
                <a:gd name="connsiteX175" fmla="*/ 143010 w 304800"/>
                <a:gd name="connsiteY175" fmla="*/ 169050 h 314325"/>
                <a:gd name="connsiteX176" fmla="*/ 142875 w 304800"/>
                <a:gd name="connsiteY176" fmla="*/ 169050 h 314325"/>
                <a:gd name="connsiteX177" fmla="*/ 71438 w 304800"/>
                <a:gd name="connsiteY177" fmla="*/ 169050 h 314325"/>
                <a:gd name="connsiteX178" fmla="*/ 70954 w 304800"/>
                <a:gd name="connsiteY178" fmla="*/ 169050 h 314325"/>
                <a:gd name="connsiteX179" fmla="*/ 185254 w 304800"/>
                <a:gd name="connsiteY179" fmla="*/ 169050 h 314325"/>
                <a:gd name="connsiteX180" fmla="*/ 180733 w 304800"/>
                <a:gd name="connsiteY180" fmla="*/ 174054 h 314325"/>
                <a:gd name="connsiteX181" fmla="*/ 185738 w 304800"/>
                <a:gd name="connsiteY181" fmla="*/ 178575 h 314325"/>
                <a:gd name="connsiteX182" fmla="*/ 257175 w 304800"/>
                <a:gd name="connsiteY182" fmla="*/ 178575 h 314325"/>
                <a:gd name="connsiteX183" fmla="*/ 262005 w 304800"/>
                <a:gd name="connsiteY183" fmla="*/ 173880 h 314325"/>
                <a:gd name="connsiteX184" fmla="*/ 257310 w 304800"/>
                <a:gd name="connsiteY184" fmla="*/ 169050 h 314325"/>
                <a:gd name="connsiteX185" fmla="*/ 257175 w 304800"/>
                <a:gd name="connsiteY185" fmla="*/ 169050 h 314325"/>
                <a:gd name="connsiteX186" fmla="*/ 185738 w 304800"/>
                <a:gd name="connsiteY186" fmla="*/ 169050 h 314325"/>
                <a:gd name="connsiteX187" fmla="*/ 185254 w 304800"/>
                <a:gd name="connsiteY187" fmla="*/ 169050 h 314325"/>
                <a:gd name="connsiteX188" fmla="*/ 70954 w 304800"/>
                <a:gd name="connsiteY188" fmla="*/ 188100 h 314325"/>
                <a:gd name="connsiteX189" fmla="*/ 66433 w 304800"/>
                <a:gd name="connsiteY189" fmla="*/ 193104 h 314325"/>
                <a:gd name="connsiteX190" fmla="*/ 71438 w 304800"/>
                <a:gd name="connsiteY190" fmla="*/ 197625 h 314325"/>
                <a:gd name="connsiteX191" fmla="*/ 142875 w 304800"/>
                <a:gd name="connsiteY191" fmla="*/ 197625 h 314325"/>
                <a:gd name="connsiteX192" fmla="*/ 147705 w 304800"/>
                <a:gd name="connsiteY192" fmla="*/ 192930 h 314325"/>
                <a:gd name="connsiteX193" fmla="*/ 143010 w 304800"/>
                <a:gd name="connsiteY193" fmla="*/ 188100 h 314325"/>
                <a:gd name="connsiteX194" fmla="*/ 142875 w 304800"/>
                <a:gd name="connsiteY194" fmla="*/ 188100 h 314325"/>
                <a:gd name="connsiteX195" fmla="*/ 71438 w 304800"/>
                <a:gd name="connsiteY195" fmla="*/ 188100 h 314325"/>
                <a:gd name="connsiteX196" fmla="*/ 70954 w 304800"/>
                <a:gd name="connsiteY196" fmla="*/ 188100 h 314325"/>
                <a:gd name="connsiteX197" fmla="*/ 185254 w 304800"/>
                <a:gd name="connsiteY197" fmla="*/ 188100 h 314325"/>
                <a:gd name="connsiteX198" fmla="*/ 180733 w 304800"/>
                <a:gd name="connsiteY198" fmla="*/ 193104 h 314325"/>
                <a:gd name="connsiteX199" fmla="*/ 185738 w 304800"/>
                <a:gd name="connsiteY199" fmla="*/ 197625 h 314325"/>
                <a:gd name="connsiteX200" fmla="*/ 257175 w 304800"/>
                <a:gd name="connsiteY200" fmla="*/ 197625 h 314325"/>
                <a:gd name="connsiteX201" fmla="*/ 262005 w 304800"/>
                <a:gd name="connsiteY201" fmla="*/ 192930 h 314325"/>
                <a:gd name="connsiteX202" fmla="*/ 257310 w 304800"/>
                <a:gd name="connsiteY202" fmla="*/ 188100 h 314325"/>
                <a:gd name="connsiteX203" fmla="*/ 257175 w 304800"/>
                <a:gd name="connsiteY203" fmla="*/ 188100 h 314325"/>
                <a:gd name="connsiteX204" fmla="*/ 185738 w 304800"/>
                <a:gd name="connsiteY204" fmla="*/ 188100 h 314325"/>
                <a:gd name="connsiteX205" fmla="*/ 185254 w 304800"/>
                <a:gd name="connsiteY205" fmla="*/ 188100 h 314325"/>
                <a:gd name="connsiteX206" fmla="*/ 70954 w 304800"/>
                <a:gd name="connsiteY206" fmla="*/ 207150 h 314325"/>
                <a:gd name="connsiteX207" fmla="*/ 66433 w 304800"/>
                <a:gd name="connsiteY207" fmla="*/ 212154 h 314325"/>
                <a:gd name="connsiteX208" fmla="*/ 71438 w 304800"/>
                <a:gd name="connsiteY208" fmla="*/ 216675 h 314325"/>
                <a:gd name="connsiteX209" fmla="*/ 114300 w 304800"/>
                <a:gd name="connsiteY209" fmla="*/ 216675 h 314325"/>
                <a:gd name="connsiteX210" fmla="*/ 119130 w 304800"/>
                <a:gd name="connsiteY210" fmla="*/ 211980 h 314325"/>
                <a:gd name="connsiteX211" fmla="*/ 114435 w 304800"/>
                <a:gd name="connsiteY211" fmla="*/ 207150 h 314325"/>
                <a:gd name="connsiteX212" fmla="*/ 114300 w 304800"/>
                <a:gd name="connsiteY212" fmla="*/ 207150 h 314325"/>
                <a:gd name="connsiteX213" fmla="*/ 71438 w 304800"/>
                <a:gd name="connsiteY213" fmla="*/ 207150 h 314325"/>
                <a:gd name="connsiteX214" fmla="*/ 70954 w 304800"/>
                <a:gd name="connsiteY214" fmla="*/ 207150 h 314325"/>
                <a:gd name="connsiteX215" fmla="*/ 185254 w 304800"/>
                <a:gd name="connsiteY215" fmla="*/ 207150 h 314325"/>
                <a:gd name="connsiteX216" fmla="*/ 180733 w 304800"/>
                <a:gd name="connsiteY216" fmla="*/ 212154 h 314325"/>
                <a:gd name="connsiteX217" fmla="*/ 185738 w 304800"/>
                <a:gd name="connsiteY217" fmla="*/ 216675 h 314325"/>
                <a:gd name="connsiteX218" fmla="*/ 233363 w 304800"/>
                <a:gd name="connsiteY218" fmla="*/ 216675 h 314325"/>
                <a:gd name="connsiteX219" fmla="*/ 238193 w 304800"/>
                <a:gd name="connsiteY219" fmla="*/ 211980 h 314325"/>
                <a:gd name="connsiteX220" fmla="*/ 233497 w 304800"/>
                <a:gd name="connsiteY220" fmla="*/ 207150 h 314325"/>
                <a:gd name="connsiteX221" fmla="*/ 233363 w 304800"/>
                <a:gd name="connsiteY221" fmla="*/ 207150 h 314325"/>
                <a:gd name="connsiteX222" fmla="*/ 185738 w 304800"/>
                <a:gd name="connsiteY222" fmla="*/ 207150 h 314325"/>
                <a:gd name="connsiteX223" fmla="*/ 185254 w 304800"/>
                <a:gd name="connsiteY223" fmla="*/ 207150 h 314325"/>
                <a:gd name="connsiteX224" fmla="*/ 88106 w 304800"/>
                <a:gd name="connsiteY224" fmla="*/ 269063 h 314325"/>
                <a:gd name="connsiteX225" fmla="*/ 73819 w 304800"/>
                <a:gd name="connsiteY225" fmla="*/ 283350 h 314325"/>
                <a:gd name="connsiteX226" fmla="*/ 88106 w 304800"/>
                <a:gd name="connsiteY226" fmla="*/ 297638 h 314325"/>
                <a:gd name="connsiteX227" fmla="*/ 102394 w 304800"/>
                <a:gd name="connsiteY227" fmla="*/ 283350 h 314325"/>
                <a:gd name="connsiteX228" fmla="*/ 88106 w 304800"/>
                <a:gd name="connsiteY228" fmla="*/ 269063 h 314325"/>
                <a:gd name="connsiteX229" fmla="*/ 88106 w 304800"/>
                <a:gd name="connsiteY229" fmla="*/ 278588 h 314325"/>
                <a:gd name="connsiteX230" fmla="*/ 92869 w 304800"/>
                <a:gd name="connsiteY230" fmla="*/ 283350 h 314325"/>
                <a:gd name="connsiteX231" fmla="*/ 88106 w 304800"/>
                <a:gd name="connsiteY231" fmla="*/ 288113 h 314325"/>
                <a:gd name="connsiteX232" fmla="*/ 83344 w 304800"/>
                <a:gd name="connsiteY232" fmla="*/ 283350 h 314325"/>
                <a:gd name="connsiteX233" fmla="*/ 88106 w 304800"/>
                <a:gd name="connsiteY233" fmla="*/ 27858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304800" h="314325">
                  <a:moveTo>
                    <a:pt x="26194" y="7144"/>
                  </a:moveTo>
                  <a:cubicBezTo>
                    <a:pt x="15723" y="7144"/>
                    <a:pt x="7144" y="15723"/>
                    <a:pt x="7144" y="26194"/>
                  </a:cubicBezTo>
                  <a:lnTo>
                    <a:pt x="7144" y="292894"/>
                  </a:lnTo>
                  <a:cubicBezTo>
                    <a:pt x="7144" y="303365"/>
                    <a:pt x="15723" y="311944"/>
                    <a:pt x="26194" y="311944"/>
                  </a:cubicBezTo>
                  <a:lnTo>
                    <a:pt x="150019" y="311944"/>
                  </a:lnTo>
                  <a:cubicBezTo>
                    <a:pt x="160490" y="311944"/>
                    <a:pt x="169069" y="303365"/>
                    <a:pt x="169069" y="292894"/>
                  </a:cubicBezTo>
                  <a:lnTo>
                    <a:pt x="169069" y="278104"/>
                  </a:lnTo>
                  <a:cubicBezTo>
                    <a:pt x="177217" y="276570"/>
                    <a:pt x="183872" y="271260"/>
                    <a:pt x="188082" y="264319"/>
                  </a:cubicBezTo>
                  <a:lnTo>
                    <a:pt x="297656" y="264319"/>
                  </a:lnTo>
                  <a:cubicBezTo>
                    <a:pt x="300286" y="264319"/>
                    <a:pt x="302419" y="262186"/>
                    <a:pt x="302419" y="259556"/>
                  </a:cubicBezTo>
                  <a:lnTo>
                    <a:pt x="302419" y="91678"/>
                  </a:lnTo>
                  <a:lnTo>
                    <a:pt x="302419" y="59531"/>
                  </a:lnTo>
                  <a:cubicBezTo>
                    <a:pt x="302419" y="56901"/>
                    <a:pt x="300286" y="54769"/>
                    <a:pt x="297656" y="54769"/>
                  </a:cubicBezTo>
                  <a:lnTo>
                    <a:pt x="283369" y="54769"/>
                  </a:lnTo>
                  <a:lnTo>
                    <a:pt x="283369" y="50006"/>
                  </a:lnTo>
                  <a:cubicBezTo>
                    <a:pt x="283369" y="47376"/>
                    <a:pt x="281236" y="45244"/>
                    <a:pt x="278606" y="45244"/>
                  </a:cubicBezTo>
                  <a:lnTo>
                    <a:pt x="178594" y="45244"/>
                  </a:lnTo>
                  <a:cubicBezTo>
                    <a:pt x="175110" y="45244"/>
                    <a:pt x="171887" y="46252"/>
                    <a:pt x="169069" y="47904"/>
                  </a:cubicBezTo>
                  <a:lnTo>
                    <a:pt x="169069" y="26194"/>
                  </a:lnTo>
                  <a:cubicBezTo>
                    <a:pt x="169069" y="15723"/>
                    <a:pt x="160490" y="7144"/>
                    <a:pt x="150019" y="7144"/>
                  </a:cubicBezTo>
                  <a:lnTo>
                    <a:pt x="26194" y="7144"/>
                  </a:lnTo>
                  <a:close/>
                  <a:moveTo>
                    <a:pt x="26194" y="16669"/>
                  </a:moveTo>
                  <a:lnTo>
                    <a:pt x="150019" y="16669"/>
                  </a:lnTo>
                  <a:cubicBezTo>
                    <a:pt x="155378" y="16669"/>
                    <a:pt x="159544" y="20835"/>
                    <a:pt x="159544" y="26194"/>
                  </a:cubicBezTo>
                  <a:lnTo>
                    <a:pt x="159544" y="47904"/>
                  </a:lnTo>
                  <a:cubicBezTo>
                    <a:pt x="156725" y="46252"/>
                    <a:pt x="153502" y="45244"/>
                    <a:pt x="150019" y="45244"/>
                  </a:cubicBezTo>
                  <a:lnTo>
                    <a:pt x="50006" y="45244"/>
                  </a:lnTo>
                  <a:cubicBezTo>
                    <a:pt x="47376" y="45244"/>
                    <a:pt x="45244" y="47376"/>
                    <a:pt x="45244" y="50006"/>
                  </a:cubicBezTo>
                  <a:lnTo>
                    <a:pt x="45244" y="54769"/>
                  </a:lnTo>
                  <a:lnTo>
                    <a:pt x="30956" y="54769"/>
                  </a:lnTo>
                  <a:cubicBezTo>
                    <a:pt x="28326" y="54769"/>
                    <a:pt x="26194" y="56901"/>
                    <a:pt x="26194" y="59531"/>
                  </a:cubicBezTo>
                  <a:lnTo>
                    <a:pt x="26194" y="259556"/>
                  </a:lnTo>
                  <a:cubicBezTo>
                    <a:pt x="26194" y="262186"/>
                    <a:pt x="28326" y="264319"/>
                    <a:pt x="30956" y="264319"/>
                  </a:cubicBezTo>
                  <a:lnTo>
                    <a:pt x="140512" y="264319"/>
                  </a:lnTo>
                  <a:cubicBezTo>
                    <a:pt x="144725" y="271266"/>
                    <a:pt x="151382" y="276575"/>
                    <a:pt x="159544" y="278104"/>
                  </a:cubicBezTo>
                  <a:lnTo>
                    <a:pt x="159544" y="292894"/>
                  </a:lnTo>
                  <a:cubicBezTo>
                    <a:pt x="159544" y="298254"/>
                    <a:pt x="155378" y="302419"/>
                    <a:pt x="150019" y="302419"/>
                  </a:cubicBezTo>
                  <a:lnTo>
                    <a:pt x="26194" y="302419"/>
                  </a:lnTo>
                  <a:cubicBezTo>
                    <a:pt x="20835" y="302419"/>
                    <a:pt x="16669" y="298254"/>
                    <a:pt x="16669" y="292894"/>
                  </a:cubicBezTo>
                  <a:lnTo>
                    <a:pt x="16669" y="26194"/>
                  </a:lnTo>
                  <a:cubicBezTo>
                    <a:pt x="16669" y="20835"/>
                    <a:pt x="20835" y="16669"/>
                    <a:pt x="26194" y="16669"/>
                  </a:cubicBezTo>
                  <a:close/>
                  <a:moveTo>
                    <a:pt x="116681" y="26175"/>
                  </a:moveTo>
                  <a:cubicBezTo>
                    <a:pt x="114051" y="26175"/>
                    <a:pt x="111919" y="28308"/>
                    <a:pt x="111919" y="30938"/>
                  </a:cubicBezTo>
                  <a:cubicBezTo>
                    <a:pt x="111919" y="33567"/>
                    <a:pt x="114051" y="35700"/>
                    <a:pt x="116681" y="35700"/>
                  </a:cubicBezTo>
                  <a:cubicBezTo>
                    <a:pt x="119312" y="35700"/>
                    <a:pt x="121444" y="33567"/>
                    <a:pt x="121444" y="30938"/>
                  </a:cubicBezTo>
                  <a:cubicBezTo>
                    <a:pt x="121444" y="28308"/>
                    <a:pt x="119312" y="26175"/>
                    <a:pt x="116681" y="26175"/>
                  </a:cubicBezTo>
                  <a:close/>
                  <a:moveTo>
                    <a:pt x="71903" y="26175"/>
                  </a:moveTo>
                  <a:cubicBezTo>
                    <a:pt x="69272" y="26309"/>
                    <a:pt x="67248" y="28549"/>
                    <a:pt x="67382" y="31179"/>
                  </a:cubicBezTo>
                  <a:cubicBezTo>
                    <a:pt x="67516" y="33810"/>
                    <a:pt x="69756" y="35834"/>
                    <a:pt x="72386" y="35700"/>
                  </a:cubicBezTo>
                  <a:lnTo>
                    <a:pt x="100961" y="35700"/>
                  </a:lnTo>
                  <a:cubicBezTo>
                    <a:pt x="103592" y="35737"/>
                    <a:pt x="105754" y="33635"/>
                    <a:pt x="105791" y="31005"/>
                  </a:cubicBezTo>
                  <a:cubicBezTo>
                    <a:pt x="105829" y="28375"/>
                    <a:pt x="103726" y="26212"/>
                    <a:pt x="101096" y="26175"/>
                  </a:cubicBezTo>
                  <a:cubicBezTo>
                    <a:pt x="101051" y="26175"/>
                    <a:pt x="101006" y="26175"/>
                    <a:pt x="100961" y="26175"/>
                  </a:cubicBezTo>
                  <a:lnTo>
                    <a:pt x="72386" y="26175"/>
                  </a:lnTo>
                  <a:cubicBezTo>
                    <a:pt x="72225" y="26167"/>
                    <a:pt x="72064" y="26167"/>
                    <a:pt x="71903" y="26175"/>
                  </a:cubicBezTo>
                  <a:close/>
                  <a:moveTo>
                    <a:pt x="54769" y="54750"/>
                  </a:moveTo>
                  <a:lnTo>
                    <a:pt x="150019" y="54750"/>
                  </a:lnTo>
                  <a:cubicBezTo>
                    <a:pt x="155378" y="54750"/>
                    <a:pt x="159544" y="58916"/>
                    <a:pt x="159544" y="64275"/>
                  </a:cubicBezTo>
                  <a:lnTo>
                    <a:pt x="159544" y="239669"/>
                  </a:lnTo>
                  <a:cubicBezTo>
                    <a:pt x="156608" y="237816"/>
                    <a:pt x="153725" y="235725"/>
                    <a:pt x="150019" y="235725"/>
                  </a:cubicBezTo>
                  <a:lnTo>
                    <a:pt x="54769" y="235725"/>
                  </a:lnTo>
                  <a:lnTo>
                    <a:pt x="54769" y="60257"/>
                  </a:lnTo>
                  <a:cubicBezTo>
                    <a:pt x="54851" y="59751"/>
                    <a:pt x="54851" y="59236"/>
                    <a:pt x="54769" y="58731"/>
                  </a:cubicBezTo>
                  <a:lnTo>
                    <a:pt x="54769" y="54750"/>
                  </a:lnTo>
                  <a:close/>
                  <a:moveTo>
                    <a:pt x="178594" y="54750"/>
                  </a:moveTo>
                  <a:lnTo>
                    <a:pt x="273844" y="54750"/>
                  </a:lnTo>
                  <a:lnTo>
                    <a:pt x="273844" y="58731"/>
                  </a:lnTo>
                  <a:cubicBezTo>
                    <a:pt x="273758" y="59249"/>
                    <a:pt x="273758" y="59777"/>
                    <a:pt x="273844" y="60294"/>
                  </a:cubicBezTo>
                  <a:lnTo>
                    <a:pt x="273844" y="235725"/>
                  </a:lnTo>
                  <a:lnTo>
                    <a:pt x="178594" y="235725"/>
                  </a:lnTo>
                  <a:cubicBezTo>
                    <a:pt x="174887" y="235725"/>
                    <a:pt x="172004" y="237816"/>
                    <a:pt x="169069" y="239669"/>
                  </a:cubicBezTo>
                  <a:lnTo>
                    <a:pt x="169069" y="64275"/>
                  </a:lnTo>
                  <a:cubicBezTo>
                    <a:pt x="169069" y="58916"/>
                    <a:pt x="173234" y="54750"/>
                    <a:pt x="178594" y="54750"/>
                  </a:cubicBezTo>
                  <a:close/>
                  <a:moveTo>
                    <a:pt x="35719" y="64275"/>
                  </a:moveTo>
                  <a:lnTo>
                    <a:pt x="45244" y="64275"/>
                  </a:lnTo>
                  <a:lnTo>
                    <a:pt x="45244" y="240488"/>
                  </a:lnTo>
                  <a:cubicBezTo>
                    <a:pt x="45244" y="243118"/>
                    <a:pt x="47376" y="245250"/>
                    <a:pt x="50006" y="245250"/>
                  </a:cubicBezTo>
                  <a:lnTo>
                    <a:pt x="150019" y="245250"/>
                  </a:lnTo>
                  <a:cubicBezTo>
                    <a:pt x="155378" y="245250"/>
                    <a:pt x="159544" y="249416"/>
                    <a:pt x="159544" y="254775"/>
                  </a:cubicBezTo>
                  <a:cubicBezTo>
                    <a:pt x="159583" y="257405"/>
                    <a:pt x="161746" y="259506"/>
                    <a:pt x="164377" y="259467"/>
                  </a:cubicBezTo>
                  <a:cubicBezTo>
                    <a:pt x="164421" y="259466"/>
                    <a:pt x="164466" y="259464"/>
                    <a:pt x="164511" y="259463"/>
                  </a:cubicBezTo>
                  <a:cubicBezTo>
                    <a:pt x="164987" y="259441"/>
                    <a:pt x="165458" y="259348"/>
                    <a:pt x="165906" y="259187"/>
                  </a:cubicBezTo>
                  <a:cubicBezTo>
                    <a:pt x="167771" y="258521"/>
                    <a:pt x="169030" y="256773"/>
                    <a:pt x="169069" y="254794"/>
                  </a:cubicBezTo>
                  <a:cubicBezTo>
                    <a:pt x="169069" y="249435"/>
                    <a:pt x="173234" y="245269"/>
                    <a:pt x="178594" y="245269"/>
                  </a:cubicBezTo>
                  <a:lnTo>
                    <a:pt x="278606" y="245269"/>
                  </a:lnTo>
                  <a:cubicBezTo>
                    <a:pt x="281236" y="245269"/>
                    <a:pt x="283369" y="243136"/>
                    <a:pt x="283369" y="240506"/>
                  </a:cubicBezTo>
                  <a:lnTo>
                    <a:pt x="283369" y="64294"/>
                  </a:lnTo>
                  <a:lnTo>
                    <a:pt x="292894" y="64294"/>
                  </a:lnTo>
                  <a:lnTo>
                    <a:pt x="292894" y="91678"/>
                  </a:lnTo>
                  <a:lnTo>
                    <a:pt x="292894" y="254794"/>
                  </a:lnTo>
                  <a:lnTo>
                    <a:pt x="186128" y="254794"/>
                  </a:lnTo>
                  <a:cubicBezTo>
                    <a:pt x="184235" y="254789"/>
                    <a:pt x="182518" y="255906"/>
                    <a:pt x="181756" y="257641"/>
                  </a:cubicBezTo>
                  <a:cubicBezTo>
                    <a:pt x="178880" y="264248"/>
                    <a:pt x="172420" y="268859"/>
                    <a:pt x="164716" y="269027"/>
                  </a:cubicBezTo>
                  <a:cubicBezTo>
                    <a:pt x="164462" y="269006"/>
                    <a:pt x="164206" y="269006"/>
                    <a:pt x="163953" y="269027"/>
                  </a:cubicBezTo>
                  <a:cubicBezTo>
                    <a:pt x="156222" y="268884"/>
                    <a:pt x="149721" y="264264"/>
                    <a:pt x="146837" y="257641"/>
                  </a:cubicBezTo>
                  <a:cubicBezTo>
                    <a:pt x="146078" y="255913"/>
                    <a:pt x="144371" y="254797"/>
                    <a:pt x="142484" y="254794"/>
                  </a:cubicBezTo>
                  <a:lnTo>
                    <a:pt x="35719" y="254794"/>
                  </a:lnTo>
                  <a:lnTo>
                    <a:pt x="35719" y="64294"/>
                  </a:lnTo>
                  <a:close/>
                  <a:moveTo>
                    <a:pt x="85167" y="73800"/>
                  </a:moveTo>
                  <a:cubicBezTo>
                    <a:pt x="82537" y="73934"/>
                    <a:pt x="80513" y="76174"/>
                    <a:pt x="80646" y="78804"/>
                  </a:cubicBezTo>
                  <a:cubicBezTo>
                    <a:pt x="80780" y="81435"/>
                    <a:pt x="83021" y="83459"/>
                    <a:pt x="85651" y="83325"/>
                  </a:cubicBezTo>
                  <a:lnTo>
                    <a:pt x="128513" y="83325"/>
                  </a:lnTo>
                  <a:cubicBezTo>
                    <a:pt x="131144" y="83362"/>
                    <a:pt x="133306" y="81260"/>
                    <a:pt x="133343" y="78630"/>
                  </a:cubicBezTo>
                  <a:cubicBezTo>
                    <a:pt x="133380" y="76000"/>
                    <a:pt x="131278" y="73837"/>
                    <a:pt x="128648" y="73800"/>
                  </a:cubicBezTo>
                  <a:cubicBezTo>
                    <a:pt x="128603" y="73799"/>
                    <a:pt x="128558" y="73799"/>
                    <a:pt x="128513" y="73800"/>
                  </a:cubicBezTo>
                  <a:lnTo>
                    <a:pt x="85651" y="73800"/>
                  </a:lnTo>
                  <a:cubicBezTo>
                    <a:pt x="85490" y="73792"/>
                    <a:pt x="85328" y="73792"/>
                    <a:pt x="85167" y="73800"/>
                  </a:cubicBezTo>
                  <a:close/>
                  <a:moveTo>
                    <a:pt x="185254" y="92850"/>
                  </a:moveTo>
                  <a:cubicBezTo>
                    <a:pt x="182624" y="92984"/>
                    <a:pt x="180600" y="95224"/>
                    <a:pt x="180733" y="97854"/>
                  </a:cubicBezTo>
                  <a:cubicBezTo>
                    <a:pt x="180867" y="100485"/>
                    <a:pt x="183107" y="102509"/>
                    <a:pt x="185738" y="102375"/>
                  </a:cubicBezTo>
                  <a:lnTo>
                    <a:pt x="257175" y="102375"/>
                  </a:lnTo>
                  <a:cubicBezTo>
                    <a:pt x="259805" y="102412"/>
                    <a:pt x="261968" y="100310"/>
                    <a:pt x="262005" y="97680"/>
                  </a:cubicBezTo>
                  <a:cubicBezTo>
                    <a:pt x="262042" y="95050"/>
                    <a:pt x="259940" y="92887"/>
                    <a:pt x="257310" y="92850"/>
                  </a:cubicBezTo>
                  <a:cubicBezTo>
                    <a:pt x="257265" y="92849"/>
                    <a:pt x="257220" y="92849"/>
                    <a:pt x="257175" y="92850"/>
                  </a:cubicBezTo>
                  <a:lnTo>
                    <a:pt x="185738" y="92850"/>
                  </a:lnTo>
                  <a:cubicBezTo>
                    <a:pt x="185577" y="92842"/>
                    <a:pt x="185415" y="92842"/>
                    <a:pt x="185254" y="92850"/>
                  </a:cubicBezTo>
                  <a:close/>
                  <a:moveTo>
                    <a:pt x="104236" y="111900"/>
                  </a:moveTo>
                  <a:cubicBezTo>
                    <a:pt x="101605" y="112033"/>
                    <a:pt x="99581" y="114273"/>
                    <a:pt x="99714" y="116903"/>
                  </a:cubicBezTo>
                  <a:cubicBezTo>
                    <a:pt x="99847" y="119526"/>
                    <a:pt x="102076" y="121550"/>
                    <a:pt x="104700" y="121425"/>
                  </a:cubicBezTo>
                  <a:lnTo>
                    <a:pt x="142875" y="121425"/>
                  </a:lnTo>
                  <a:cubicBezTo>
                    <a:pt x="145505" y="121462"/>
                    <a:pt x="147667" y="119360"/>
                    <a:pt x="147705" y="116730"/>
                  </a:cubicBezTo>
                  <a:cubicBezTo>
                    <a:pt x="147742" y="114100"/>
                    <a:pt x="145640" y="111937"/>
                    <a:pt x="143009" y="111900"/>
                  </a:cubicBezTo>
                  <a:cubicBezTo>
                    <a:pt x="142965" y="111899"/>
                    <a:pt x="142920" y="111899"/>
                    <a:pt x="142875" y="111900"/>
                  </a:cubicBezTo>
                  <a:lnTo>
                    <a:pt x="104700" y="111900"/>
                  </a:lnTo>
                  <a:cubicBezTo>
                    <a:pt x="104545" y="111892"/>
                    <a:pt x="104390" y="111892"/>
                    <a:pt x="104236" y="111900"/>
                  </a:cubicBezTo>
                  <a:close/>
                  <a:moveTo>
                    <a:pt x="185254" y="111900"/>
                  </a:moveTo>
                  <a:cubicBezTo>
                    <a:pt x="182624" y="112034"/>
                    <a:pt x="180600" y="114274"/>
                    <a:pt x="180733" y="116904"/>
                  </a:cubicBezTo>
                  <a:cubicBezTo>
                    <a:pt x="180867" y="119535"/>
                    <a:pt x="183107" y="121559"/>
                    <a:pt x="185738" y="121425"/>
                  </a:cubicBezTo>
                  <a:lnTo>
                    <a:pt x="257175" y="121425"/>
                  </a:lnTo>
                  <a:cubicBezTo>
                    <a:pt x="259805" y="121462"/>
                    <a:pt x="261968" y="119360"/>
                    <a:pt x="262005" y="116730"/>
                  </a:cubicBezTo>
                  <a:cubicBezTo>
                    <a:pt x="262042" y="114100"/>
                    <a:pt x="259940" y="111937"/>
                    <a:pt x="257310" y="111900"/>
                  </a:cubicBezTo>
                  <a:cubicBezTo>
                    <a:pt x="257265" y="111899"/>
                    <a:pt x="257220" y="111899"/>
                    <a:pt x="257175" y="111900"/>
                  </a:cubicBezTo>
                  <a:lnTo>
                    <a:pt x="185738" y="111900"/>
                  </a:lnTo>
                  <a:cubicBezTo>
                    <a:pt x="185577" y="111892"/>
                    <a:pt x="185415" y="111892"/>
                    <a:pt x="185254" y="111900"/>
                  </a:cubicBezTo>
                  <a:close/>
                  <a:moveTo>
                    <a:pt x="70954" y="130950"/>
                  </a:moveTo>
                  <a:cubicBezTo>
                    <a:pt x="68324" y="131084"/>
                    <a:pt x="66300" y="133324"/>
                    <a:pt x="66433" y="135954"/>
                  </a:cubicBezTo>
                  <a:cubicBezTo>
                    <a:pt x="66567" y="138585"/>
                    <a:pt x="68807" y="140609"/>
                    <a:pt x="71438" y="140475"/>
                  </a:cubicBezTo>
                  <a:lnTo>
                    <a:pt x="142875" y="140475"/>
                  </a:lnTo>
                  <a:cubicBezTo>
                    <a:pt x="145505" y="140512"/>
                    <a:pt x="147668" y="138410"/>
                    <a:pt x="147705" y="135780"/>
                  </a:cubicBezTo>
                  <a:cubicBezTo>
                    <a:pt x="147742" y="133150"/>
                    <a:pt x="145640" y="130987"/>
                    <a:pt x="143010" y="130950"/>
                  </a:cubicBezTo>
                  <a:cubicBezTo>
                    <a:pt x="142965" y="130949"/>
                    <a:pt x="142920" y="130949"/>
                    <a:pt x="142875" y="130950"/>
                  </a:cubicBezTo>
                  <a:lnTo>
                    <a:pt x="71438" y="130950"/>
                  </a:lnTo>
                  <a:cubicBezTo>
                    <a:pt x="71277" y="130942"/>
                    <a:pt x="71115" y="130942"/>
                    <a:pt x="70954" y="130950"/>
                  </a:cubicBezTo>
                  <a:close/>
                  <a:moveTo>
                    <a:pt x="185254" y="130950"/>
                  </a:moveTo>
                  <a:cubicBezTo>
                    <a:pt x="182624" y="131084"/>
                    <a:pt x="180600" y="133324"/>
                    <a:pt x="180733" y="135954"/>
                  </a:cubicBezTo>
                  <a:cubicBezTo>
                    <a:pt x="180867" y="138585"/>
                    <a:pt x="183107" y="140609"/>
                    <a:pt x="185738" y="140475"/>
                  </a:cubicBezTo>
                  <a:lnTo>
                    <a:pt x="257175" y="140475"/>
                  </a:lnTo>
                  <a:cubicBezTo>
                    <a:pt x="259805" y="140512"/>
                    <a:pt x="261968" y="138410"/>
                    <a:pt x="262005" y="135780"/>
                  </a:cubicBezTo>
                  <a:cubicBezTo>
                    <a:pt x="262042" y="133150"/>
                    <a:pt x="259940" y="130987"/>
                    <a:pt x="257310" y="130950"/>
                  </a:cubicBezTo>
                  <a:cubicBezTo>
                    <a:pt x="257265" y="130949"/>
                    <a:pt x="257220" y="130949"/>
                    <a:pt x="257175" y="130950"/>
                  </a:cubicBezTo>
                  <a:lnTo>
                    <a:pt x="185738" y="130950"/>
                  </a:lnTo>
                  <a:cubicBezTo>
                    <a:pt x="185577" y="130942"/>
                    <a:pt x="185415" y="130942"/>
                    <a:pt x="185254" y="130950"/>
                  </a:cubicBezTo>
                  <a:close/>
                  <a:moveTo>
                    <a:pt x="70954" y="150000"/>
                  </a:moveTo>
                  <a:cubicBezTo>
                    <a:pt x="68324" y="150134"/>
                    <a:pt x="66300" y="152374"/>
                    <a:pt x="66433" y="155004"/>
                  </a:cubicBezTo>
                  <a:cubicBezTo>
                    <a:pt x="66567" y="157635"/>
                    <a:pt x="68807" y="159659"/>
                    <a:pt x="71438" y="159525"/>
                  </a:cubicBezTo>
                  <a:lnTo>
                    <a:pt x="142875" y="159525"/>
                  </a:lnTo>
                  <a:cubicBezTo>
                    <a:pt x="145505" y="159562"/>
                    <a:pt x="147668" y="157460"/>
                    <a:pt x="147705" y="154830"/>
                  </a:cubicBezTo>
                  <a:cubicBezTo>
                    <a:pt x="147742" y="152200"/>
                    <a:pt x="145640" y="150037"/>
                    <a:pt x="143010" y="150000"/>
                  </a:cubicBezTo>
                  <a:cubicBezTo>
                    <a:pt x="142965" y="149999"/>
                    <a:pt x="142920" y="149999"/>
                    <a:pt x="142875" y="150000"/>
                  </a:cubicBezTo>
                  <a:lnTo>
                    <a:pt x="71438" y="150000"/>
                  </a:lnTo>
                  <a:cubicBezTo>
                    <a:pt x="71277" y="149992"/>
                    <a:pt x="71115" y="149992"/>
                    <a:pt x="70954" y="150000"/>
                  </a:cubicBezTo>
                  <a:close/>
                  <a:moveTo>
                    <a:pt x="185254" y="150000"/>
                  </a:moveTo>
                  <a:cubicBezTo>
                    <a:pt x="182624" y="150134"/>
                    <a:pt x="180600" y="152374"/>
                    <a:pt x="180733" y="155004"/>
                  </a:cubicBezTo>
                  <a:cubicBezTo>
                    <a:pt x="180867" y="157635"/>
                    <a:pt x="183107" y="159659"/>
                    <a:pt x="185738" y="159525"/>
                  </a:cubicBezTo>
                  <a:lnTo>
                    <a:pt x="257175" y="159525"/>
                  </a:lnTo>
                  <a:cubicBezTo>
                    <a:pt x="259805" y="159562"/>
                    <a:pt x="261968" y="157460"/>
                    <a:pt x="262005" y="154830"/>
                  </a:cubicBezTo>
                  <a:cubicBezTo>
                    <a:pt x="262042" y="152200"/>
                    <a:pt x="259940" y="150037"/>
                    <a:pt x="257310" y="150000"/>
                  </a:cubicBezTo>
                  <a:cubicBezTo>
                    <a:pt x="257265" y="149999"/>
                    <a:pt x="257220" y="149999"/>
                    <a:pt x="257175" y="150000"/>
                  </a:cubicBezTo>
                  <a:lnTo>
                    <a:pt x="185738" y="150000"/>
                  </a:lnTo>
                  <a:cubicBezTo>
                    <a:pt x="185577" y="149992"/>
                    <a:pt x="185415" y="149992"/>
                    <a:pt x="185254" y="150000"/>
                  </a:cubicBezTo>
                  <a:close/>
                  <a:moveTo>
                    <a:pt x="70954" y="169050"/>
                  </a:moveTo>
                  <a:cubicBezTo>
                    <a:pt x="68324" y="169184"/>
                    <a:pt x="66300" y="171424"/>
                    <a:pt x="66433" y="174054"/>
                  </a:cubicBezTo>
                  <a:cubicBezTo>
                    <a:pt x="66567" y="176685"/>
                    <a:pt x="68807" y="178709"/>
                    <a:pt x="71438" y="178575"/>
                  </a:cubicBezTo>
                  <a:lnTo>
                    <a:pt x="142875" y="178575"/>
                  </a:lnTo>
                  <a:cubicBezTo>
                    <a:pt x="145505" y="178612"/>
                    <a:pt x="147668" y="176510"/>
                    <a:pt x="147705" y="173880"/>
                  </a:cubicBezTo>
                  <a:cubicBezTo>
                    <a:pt x="147742" y="171250"/>
                    <a:pt x="145640" y="169087"/>
                    <a:pt x="143010" y="169050"/>
                  </a:cubicBezTo>
                  <a:cubicBezTo>
                    <a:pt x="142965" y="169049"/>
                    <a:pt x="142920" y="169049"/>
                    <a:pt x="142875" y="169050"/>
                  </a:cubicBezTo>
                  <a:lnTo>
                    <a:pt x="71438" y="169050"/>
                  </a:lnTo>
                  <a:cubicBezTo>
                    <a:pt x="71277" y="169042"/>
                    <a:pt x="71115" y="169042"/>
                    <a:pt x="70954" y="169050"/>
                  </a:cubicBezTo>
                  <a:close/>
                  <a:moveTo>
                    <a:pt x="185254" y="169050"/>
                  </a:moveTo>
                  <a:cubicBezTo>
                    <a:pt x="182624" y="169184"/>
                    <a:pt x="180600" y="171424"/>
                    <a:pt x="180733" y="174054"/>
                  </a:cubicBezTo>
                  <a:cubicBezTo>
                    <a:pt x="180867" y="176685"/>
                    <a:pt x="183107" y="178709"/>
                    <a:pt x="185738" y="178575"/>
                  </a:cubicBezTo>
                  <a:lnTo>
                    <a:pt x="257175" y="178575"/>
                  </a:lnTo>
                  <a:cubicBezTo>
                    <a:pt x="259805" y="178612"/>
                    <a:pt x="261968" y="176510"/>
                    <a:pt x="262005" y="173880"/>
                  </a:cubicBezTo>
                  <a:cubicBezTo>
                    <a:pt x="262042" y="171250"/>
                    <a:pt x="259940" y="169087"/>
                    <a:pt x="257310" y="169050"/>
                  </a:cubicBezTo>
                  <a:cubicBezTo>
                    <a:pt x="257265" y="169049"/>
                    <a:pt x="257220" y="169049"/>
                    <a:pt x="257175" y="169050"/>
                  </a:cubicBezTo>
                  <a:lnTo>
                    <a:pt x="185738" y="169050"/>
                  </a:lnTo>
                  <a:cubicBezTo>
                    <a:pt x="185577" y="169042"/>
                    <a:pt x="185415" y="169042"/>
                    <a:pt x="185254" y="169050"/>
                  </a:cubicBezTo>
                  <a:close/>
                  <a:moveTo>
                    <a:pt x="70954" y="188100"/>
                  </a:moveTo>
                  <a:cubicBezTo>
                    <a:pt x="68324" y="188234"/>
                    <a:pt x="66300" y="190474"/>
                    <a:pt x="66433" y="193104"/>
                  </a:cubicBezTo>
                  <a:cubicBezTo>
                    <a:pt x="66567" y="195735"/>
                    <a:pt x="68807" y="197759"/>
                    <a:pt x="71438" y="197625"/>
                  </a:cubicBezTo>
                  <a:lnTo>
                    <a:pt x="142875" y="197625"/>
                  </a:lnTo>
                  <a:cubicBezTo>
                    <a:pt x="145505" y="197662"/>
                    <a:pt x="147668" y="195560"/>
                    <a:pt x="147705" y="192930"/>
                  </a:cubicBezTo>
                  <a:cubicBezTo>
                    <a:pt x="147742" y="190300"/>
                    <a:pt x="145640" y="188137"/>
                    <a:pt x="143010" y="188100"/>
                  </a:cubicBezTo>
                  <a:cubicBezTo>
                    <a:pt x="142965" y="188099"/>
                    <a:pt x="142920" y="188099"/>
                    <a:pt x="142875" y="188100"/>
                  </a:cubicBezTo>
                  <a:lnTo>
                    <a:pt x="71438" y="188100"/>
                  </a:lnTo>
                  <a:cubicBezTo>
                    <a:pt x="71277" y="188092"/>
                    <a:pt x="71115" y="188092"/>
                    <a:pt x="70954" y="188100"/>
                  </a:cubicBezTo>
                  <a:close/>
                  <a:moveTo>
                    <a:pt x="185254" y="188100"/>
                  </a:moveTo>
                  <a:cubicBezTo>
                    <a:pt x="182624" y="188234"/>
                    <a:pt x="180600" y="190474"/>
                    <a:pt x="180733" y="193104"/>
                  </a:cubicBezTo>
                  <a:cubicBezTo>
                    <a:pt x="180867" y="195735"/>
                    <a:pt x="183107" y="197759"/>
                    <a:pt x="185738" y="197625"/>
                  </a:cubicBezTo>
                  <a:lnTo>
                    <a:pt x="257175" y="197625"/>
                  </a:lnTo>
                  <a:cubicBezTo>
                    <a:pt x="259805" y="197662"/>
                    <a:pt x="261968" y="195560"/>
                    <a:pt x="262005" y="192930"/>
                  </a:cubicBezTo>
                  <a:cubicBezTo>
                    <a:pt x="262042" y="190300"/>
                    <a:pt x="259940" y="188137"/>
                    <a:pt x="257310" y="188100"/>
                  </a:cubicBezTo>
                  <a:cubicBezTo>
                    <a:pt x="257265" y="188099"/>
                    <a:pt x="257220" y="188099"/>
                    <a:pt x="257175" y="188100"/>
                  </a:cubicBezTo>
                  <a:lnTo>
                    <a:pt x="185738" y="188100"/>
                  </a:lnTo>
                  <a:cubicBezTo>
                    <a:pt x="185577" y="188092"/>
                    <a:pt x="185415" y="188092"/>
                    <a:pt x="185254" y="188100"/>
                  </a:cubicBezTo>
                  <a:close/>
                  <a:moveTo>
                    <a:pt x="70954" y="207150"/>
                  </a:moveTo>
                  <a:cubicBezTo>
                    <a:pt x="68324" y="207284"/>
                    <a:pt x="66300" y="209524"/>
                    <a:pt x="66433" y="212154"/>
                  </a:cubicBezTo>
                  <a:cubicBezTo>
                    <a:pt x="66567" y="214785"/>
                    <a:pt x="68807" y="216809"/>
                    <a:pt x="71438" y="216675"/>
                  </a:cubicBezTo>
                  <a:lnTo>
                    <a:pt x="114300" y="216675"/>
                  </a:lnTo>
                  <a:cubicBezTo>
                    <a:pt x="116930" y="216712"/>
                    <a:pt x="119093" y="214610"/>
                    <a:pt x="119130" y="211980"/>
                  </a:cubicBezTo>
                  <a:cubicBezTo>
                    <a:pt x="119167" y="209350"/>
                    <a:pt x="117065" y="207187"/>
                    <a:pt x="114435" y="207150"/>
                  </a:cubicBezTo>
                  <a:cubicBezTo>
                    <a:pt x="114390" y="207149"/>
                    <a:pt x="114345" y="207149"/>
                    <a:pt x="114300" y="207150"/>
                  </a:cubicBezTo>
                  <a:lnTo>
                    <a:pt x="71438" y="207150"/>
                  </a:lnTo>
                  <a:cubicBezTo>
                    <a:pt x="71277" y="207142"/>
                    <a:pt x="71115" y="207142"/>
                    <a:pt x="70954" y="207150"/>
                  </a:cubicBezTo>
                  <a:close/>
                  <a:moveTo>
                    <a:pt x="185254" y="207150"/>
                  </a:moveTo>
                  <a:cubicBezTo>
                    <a:pt x="182624" y="207284"/>
                    <a:pt x="180600" y="209524"/>
                    <a:pt x="180733" y="212154"/>
                  </a:cubicBezTo>
                  <a:cubicBezTo>
                    <a:pt x="180867" y="214785"/>
                    <a:pt x="183107" y="216809"/>
                    <a:pt x="185738" y="216675"/>
                  </a:cubicBezTo>
                  <a:lnTo>
                    <a:pt x="233363" y="216675"/>
                  </a:lnTo>
                  <a:cubicBezTo>
                    <a:pt x="235993" y="216712"/>
                    <a:pt x="238155" y="214610"/>
                    <a:pt x="238193" y="211980"/>
                  </a:cubicBezTo>
                  <a:cubicBezTo>
                    <a:pt x="238230" y="209350"/>
                    <a:pt x="236128" y="207187"/>
                    <a:pt x="233497" y="207150"/>
                  </a:cubicBezTo>
                  <a:cubicBezTo>
                    <a:pt x="233452" y="207149"/>
                    <a:pt x="233408" y="207149"/>
                    <a:pt x="233363" y="207150"/>
                  </a:cubicBezTo>
                  <a:lnTo>
                    <a:pt x="185738" y="207150"/>
                  </a:lnTo>
                  <a:cubicBezTo>
                    <a:pt x="185577" y="207142"/>
                    <a:pt x="185415" y="207142"/>
                    <a:pt x="185254" y="207150"/>
                  </a:cubicBezTo>
                  <a:close/>
                  <a:moveTo>
                    <a:pt x="88106" y="269063"/>
                  </a:moveTo>
                  <a:cubicBezTo>
                    <a:pt x="80272" y="269063"/>
                    <a:pt x="73819" y="275516"/>
                    <a:pt x="73819" y="283350"/>
                  </a:cubicBezTo>
                  <a:cubicBezTo>
                    <a:pt x="73819" y="291185"/>
                    <a:pt x="80272" y="297638"/>
                    <a:pt x="88106" y="297638"/>
                  </a:cubicBezTo>
                  <a:cubicBezTo>
                    <a:pt x="95941" y="297638"/>
                    <a:pt x="102394" y="291185"/>
                    <a:pt x="102394" y="283350"/>
                  </a:cubicBezTo>
                  <a:cubicBezTo>
                    <a:pt x="102394" y="275516"/>
                    <a:pt x="95941" y="269063"/>
                    <a:pt x="88106" y="269063"/>
                  </a:cubicBezTo>
                  <a:close/>
                  <a:moveTo>
                    <a:pt x="88106" y="278588"/>
                  </a:moveTo>
                  <a:cubicBezTo>
                    <a:pt x="90793" y="278588"/>
                    <a:pt x="92869" y="280664"/>
                    <a:pt x="92869" y="283350"/>
                  </a:cubicBezTo>
                  <a:cubicBezTo>
                    <a:pt x="92869" y="286037"/>
                    <a:pt x="90793" y="288113"/>
                    <a:pt x="88106" y="288113"/>
                  </a:cubicBezTo>
                  <a:cubicBezTo>
                    <a:pt x="85420" y="288113"/>
                    <a:pt x="83344" y="286037"/>
                    <a:pt x="83344" y="283350"/>
                  </a:cubicBezTo>
                  <a:cubicBezTo>
                    <a:pt x="83344" y="280664"/>
                    <a:pt x="85420" y="278588"/>
                    <a:pt x="88106" y="278588"/>
                  </a:cubicBezTo>
                  <a:close/>
                </a:path>
              </a:pathLst>
            </a:custGeom>
            <a:solidFill>
              <a:schemeClr val="bg1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EF48BEF7-08B1-41EB-9567-6A876A2D58C8}"/>
              </a:ext>
            </a:extLst>
          </p:cNvPr>
          <p:cNvSpPr txBox="1"/>
          <p:nvPr/>
        </p:nvSpPr>
        <p:spPr>
          <a:xfrm>
            <a:off x="3972025" y="511233"/>
            <a:ext cx="42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备用图标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2792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13AEB18-8BDE-4AE9-B611-0F5D5BB78D63}"/>
              </a:ext>
            </a:extLst>
          </p:cNvPr>
          <p:cNvGrpSpPr/>
          <p:nvPr/>
        </p:nvGrpSpPr>
        <p:grpSpPr>
          <a:xfrm>
            <a:off x="2175603" y="1374373"/>
            <a:ext cx="7829956" cy="4599516"/>
            <a:chOff x="2175603" y="1374373"/>
            <a:chExt cx="7829956" cy="4599516"/>
          </a:xfrm>
        </p:grpSpPr>
        <p:sp>
          <p:nvSpPr>
            <p:cNvPr id="3" name="Freeform 263">
              <a:extLst>
                <a:ext uri="{FF2B5EF4-FFF2-40B4-BE49-F238E27FC236}">
                  <a16:creationId xmlns:a16="http://schemas.microsoft.com/office/drawing/2014/main" id="{2EA6F8DA-0F70-4EB6-8092-CC5EE9737DA3}"/>
                </a:ext>
              </a:extLst>
            </p:cNvPr>
            <p:cNvSpPr/>
            <p:nvPr/>
          </p:nvSpPr>
          <p:spPr>
            <a:xfrm>
              <a:off x="4711720" y="1377127"/>
              <a:ext cx="380119" cy="380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3735" y="0"/>
                    <a:pt x="16435" y="1291"/>
                    <a:pt x="18430" y="3170"/>
                  </a:cubicBezTo>
                  <a:cubicBezTo>
                    <a:pt x="18430" y="3287"/>
                    <a:pt x="18430" y="3287"/>
                    <a:pt x="18430" y="3287"/>
                  </a:cubicBezTo>
                  <a:cubicBezTo>
                    <a:pt x="20426" y="5165"/>
                    <a:pt x="21600" y="7865"/>
                    <a:pt x="21600" y="10800"/>
                  </a:cubicBezTo>
                  <a:cubicBezTo>
                    <a:pt x="21600" y="13735"/>
                    <a:pt x="20309" y="16435"/>
                    <a:pt x="18430" y="18430"/>
                  </a:cubicBezTo>
                  <a:cubicBezTo>
                    <a:pt x="18313" y="18430"/>
                    <a:pt x="18313" y="18430"/>
                    <a:pt x="18313" y="18430"/>
                  </a:cubicBezTo>
                  <a:cubicBezTo>
                    <a:pt x="16435" y="20426"/>
                    <a:pt x="13735" y="21600"/>
                    <a:pt x="10800" y="21600"/>
                  </a:cubicBezTo>
                  <a:cubicBezTo>
                    <a:pt x="7865" y="21600"/>
                    <a:pt x="5165" y="20309"/>
                    <a:pt x="3170" y="18430"/>
                  </a:cubicBezTo>
                  <a:cubicBezTo>
                    <a:pt x="1291" y="16435"/>
                    <a:pt x="0" y="13735"/>
                    <a:pt x="0" y="10800"/>
                  </a:cubicBezTo>
                  <a:cubicBezTo>
                    <a:pt x="0" y="7865"/>
                    <a:pt x="1291" y="5165"/>
                    <a:pt x="3170" y="3170"/>
                  </a:cubicBezTo>
                  <a:cubicBezTo>
                    <a:pt x="3170" y="3170"/>
                    <a:pt x="3170" y="3170"/>
                    <a:pt x="3170" y="3170"/>
                  </a:cubicBezTo>
                  <a:cubicBezTo>
                    <a:pt x="3170" y="3170"/>
                    <a:pt x="3170" y="3170"/>
                    <a:pt x="3170" y="3170"/>
                  </a:cubicBezTo>
                  <a:cubicBezTo>
                    <a:pt x="5165" y="1291"/>
                    <a:pt x="7865" y="0"/>
                    <a:pt x="10800" y="0"/>
                  </a:cubicBezTo>
                  <a:close/>
                  <a:moveTo>
                    <a:pt x="15496" y="9978"/>
                  </a:moveTo>
                  <a:cubicBezTo>
                    <a:pt x="15496" y="9978"/>
                    <a:pt x="15496" y="9978"/>
                    <a:pt x="15496" y="9978"/>
                  </a:cubicBezTo>
                  <a:cubicBezTo>
                    <a:pt x="11622" y="9978"/>
                    <a:pt x="11622" y="9978"/>
                    <a:pt x="11622" y="9978"/>
                  </a:cubicBezTo>
                  <a:cubicBezTo>
                    <a:pt x="11622" y="3404"/>
                    <a:pt x="11622" y="3404"/>
                    <a:pt x="11622" y="3404"/>
                  </a:cubicBezTo>
                  <a:cubicBezTo>
                    <a:pt x="11622" y="2935"/>
                    <a:pt x="11270" y="2583"/>
                    <a:pt x="10800" y="2583"/>
                  </a:cubicBezTo>
                  <a:cubicBezTo>
                    <a:pt x="10330" y="2583"/>
                    <a:pt x="9978" y="2935"/>
                    <a:pt x="9978" y="3404"/>
                  </a:cubicBezTo>
                  <a:cubicBezTo>
                    <a:pt x="9978" y="10800"/>
                    <a:pt x="9978" y="10800"/>
                    <a:pt x="9978" y="10800"/>
                  </a:cubicBezTo>
                  <a:cubicBezTo>
                    <a:pt x="9978" y="10800"/>
                    <a:pt x="9978" y="10800"/>
                    <a:pt x="9978" y="10800"/>
                  </a:cubicBezTo>
                  <a:cubicBezTo>
                    <a:pt x="9978" y="11270"/>
                    <a:pt x="10330" y="11622"/>
                    <a:pt x="10800" y="11622"/>
                  </a:cubicBezTo>
                  <a:cubicBezTo>
                    <a:pt x="15496" y="11622"/>
                    <a:pt x="15496" y="11622"/>
                    <a:pt x="15496" y="11622"/>
                  </a:cubicBezTo>
                  <a:cubicBezTo>
                    <a:pt x="15965" y="11622"/>
                    <a:pt x="16317" y="11270"/>
                    <a:pt x="16317" y="10800"/>
                  </a:cubicBezTo>
                  <a:cubicBezTo>
                    <a:pt x="16317" y="10330"/>
                    <a:pt x="15965" y="9978"/>
                    <a:pt x="15496" y="9978"/>
                  </a:cubicBezTo>
                  <a:close/>
                  <a:moveTo>
                    <a:pt x="17257" y="4343"/>
                  </a:moveTo>
                  <a:cubicBezTo>
                    <a:pt x="17257" y="4343"/>
                    <a:pt x="17257" y="4343"/>
                    <a:pt x="17257" y="4343"/>
                  </a:cubicBezTo>
                  <a:cubicBezTo>
                    <a:pt x="15613" y="2700"/>
                    <a:pt x="13265" y="1643"/>
                    <a:pt x="10800" y="1643"/>
                  </a:cubicBezTo>
                  <a:cubicBezTo>
                    <a:pt x="8335" y="1643"/>
                    <a:pt x="5987" y="2700"/>
                    <a:pt x="4343" y="4343"/>
                  </a:cubicBezTo>
                  <a:cubicBezTo>
                    <a:pt x="4343" y="4343"/>
                    <a:pt x="4343" y="4343"/>
                    <a:pt x="4343" y="4343"/>
                  </a:cubicBezTo>
                  <a:cubicBezTo>
                    <a:pt x="2700" y="5987"/>
                    <a:pt x="1643" y="8335"/>
                    <a:pt x="1643" y="10800"/>
                  </a:cubicBezTo>
                  <a:cubicBezTo>
                    <a:pt x="1643" y="13265"/>
                    <a:pt x="2700" y="15613"/>
                    <a:pt x="4343" y="17257"/>
                  </a:cubicBezTo>
                  <a:cubicBezTo>
                    <a:pt x="5987" y="18900"/>
                    <a:pt x="8335" y="19957"/>
                    <a:pt x="10800" y="19957"/>
                  </a:cubicBezTo>
                  <a:cubicBezTo>
                    <a:pt x="13265" y="19957"/>
                    <a:pt x="15496" y="18900"/>
                    <a:pt x="17257" y="17257"/>
                  </a:cubicBezTo>
                  <a:cubicBezTo>
                    <a:pt x="17257" y="17257"/>
                    <a:pt x="17257" y="17257"/>
                    <a:pt x="17257" y="17257"/>
                  </a:cubicBezTo>
                  <a:cubicBezTo>
                    <a:pt x="18900" y="15613"/>
                    <a:pt x="19957" y="13265"/>
                    <a:pt x="19957" y="10800"/>
                  </a:cubicBezTo>
                  <a:cubicBezTo>
                    <a:pt x="19957" y="8335"/>
                    <a:pt x="18900" y="5987"/>
                    <a:pt x="17257" y="4461"/>
                  </a:cubicBezTo>
                  <a:cubicBezTo>
                    <a:pt x="17257" y="4343"/>
                    <a:pt x="17257" y="4343"/>
                    <a:pt x="17257" y="434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265">
              <a:extLst>
                <a:ext uri="{FF2B5EF4-FFF2-40B4-BE49-F238E27FC236}">
                  <a16:creationId xmlns:a16="http://schemas.microsoft.com/office/drawing/2014/main" id="{7F18EC8F-6A86-4C09-A134-D366D0735728}"/>
                </a:ext>
              </a:extLst>
            </p:cNvPr>
            <p:cNvSpPr/>
            <p:nvPr/>
          </p:nvSpPr>
          <p:spPr>
            <a:xfrm>
              <a:off x="4707378" y="4762299"/>
              <a:ext cx="314011" cy="373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2" extrusionOk="0">
                  <a:moveTo>
                    <a:pt x="9741" y="5253"/>
                  </a:moveTo>
                  <a:cubicBezTo>
                    <a:pt x="19624" y="3235"/>
                    <a:pt x="19624" y="3235"/>
                    <a:pt x="19624" y="3235"/>
                  </a:cubicBezTo>
                  <a:cubicBezTo>
                    <a:pt x="19624" y="1930"/>
                    <a:pt x="19624" y="1930"/>
                    <a:pt x="19624" y="1930"/>
                  </a:cubicBezTo>
                  <a:cubicBezTo>
                    <a:pt x="9741" y="3828"/>
                    <a:pt x="9741" y="3828"/>
                    <a:pt x="9741" y="3828"/>
                  </a:cubicBezTo>
                  <a:cubicBezTo>
                    <a:pt x="9741" y="5253"/>
                    <a:pt x="9741" y="5253"/>
                    <a:pt x="9741" y="5253"/>
                  </a:cubicBezTo>
                  <a:close/>
                  <a:moveTo>
                    <a:pt x="4941" y="14747"/>
                  </a:moveTo>
                  <a:cubicBezTo>
                    <a:pt x="4941" y="14747"/>
                    <a:pt x="4941" y="14747"/>
                    <a:pt x="4941" y="14747"/>
                  </a:cubicBezTo>
                  <a:cubicBezTo>
                    <a:pt x="5929" y="14747"/>
                    <a:pt x="6918" y="14985"/>
                    <a:pt x="7765" y="15341"/>
                  </a:cubicBezTo>
                  <a:cubicBezTo>
                    <a:pt x="7765" y="3235"/>
                    <a:pt x="7765" y="3235"/>
                    <a:pt x="7765" y="3235"/>
                  </a:cubicBezTo>
                  <a:cubicBezTo>
                    <a:pt x="7765" y="3116"/>
                    <a:pt x="7765" y="3116"/>
                    <a:pt x="7765" y="3116"/>
                  </a:cubicBezTo>
                  <a:cubicBezTo>
                    <a:pt x="7765" y="3116"/>
                    <a:pt x="7765" y="3116"/>
                    <a:pt x="7765" y="3116"/>
                  </a:cubicBezTo>
                  <a:cubicBezTo>
                    <a:pt x="7765" y="3116"/>
                    <a:pt x="7765" y="3116"/>
                    <a:pt x="7765" y="3116"/>
                  </a:cubicBezTo>
                  <a:cubicBezTo>
                    <a:pt x="7765" y="3116"/>
                    <a:pt x="7765" y="3116"/>
                    <a:pt x="7765" y="3116"/>
                  </a:cubicBezTo>
                  <a:cubicBezTo>
                    <a:pt x="7765" y="3116"/>
                    <a:pt x="7765" y="3116"/>
                    <a:pt x="7765" y="3116"/>
                  </a:cubicBezTo>
                  <a:cubicBezTo>
                    <a:pt x="7765" y="3116"/>
                    <a:pt x="7765" y="3116"/>
                    <a:pt x="7765" y="3116"/>
                  </a:cubicBezTo>
                  <a:cubicBezTo>
                    <a:pt x="7765" y="3116"/>
                    <a:pt x="7765" y="3116"/>
                    <a:pt x="7765" y="3116"/>
                  </a:cubicBezTo>
                  <a:cubicBezTo>
                    <a:pt x="7765" y="2998"/>
                    <a:pt x="7765" y="2998"/>
                    <a:pt x="7765" y="2998"/>
                  </a:cubicBezTo>
                  <a:cubicBezTo>
                    <a:pt x="7765" y="2998"/>
                    <a:pt x="7765" y="2998"/>
                    <a:pt x="7765" y="2998"/>
                  </a:cubicBezTo>
                  <a:cubicBezTo>
                    <a:pt x="7765" y="2998"/>
                    <a:pt x="7765" y="2998"/>
                    <a:pt x="7765" y="2998"/>
                  </a:cubicBezTo>
                  <a:cubicBezTo>
                    <a:pt x="7765" y="2998"/>
                    <a:pt x="7765" y="2998"/>
                    <a:pt x="7765" y="2998"/>
                  </a:cubicBezTo>
                  <a:cubicBezTo>
                    <a:pt x="7765" y="2998"/>
                    <a:pt x="7765" y="2998"/>
                    <a:pt x="7765" y="2998"/>
                  </a:cubicBezTo>
                  <a:cubicBezTo>
                    <a:pt x="7765" y="2998"/>
                    <a:pt x="7765" y="2998"/>
                    <a:pt x="7765" y="2998"/>
                  </a:cubicBezTo>
                  <a:cubicBezTo>
                    <a:pt x="7765" y="2998"/>
                    <a:pt x="7765" y="2998"/>
                    <a:pt x="7765" y="2998"/>
                  </a:cubicBezTo>
                  <a:cubicBezTo>
                    <a:pt x="7765" y="2998"/>
                    <a:pt x="7765" y="2998"/>
                    <a:pt x="7765" y="2998"/>
                  </a:cubicBezTo>
                  <a:cubicBezTo>
                    <a:pt x="7765" y="2879"/>
                    <a:pt x="7765" y="2879"/>
                    <a:pt x="7765" y="2879"/>
                  </a:cubicBezTo>
                  <a:cubicBezTo>
                    <a:pt x="7906" y="2879"/>
                    <a:pt x="7906" y="2879"/>
                    <a:pt x="7906" y="2760"/>
                  </a:cubicBezTo>
                  <a:cubicBezTo>
                    <a:pt x="7906" y="2760"/>
                    <a:pt x="7906" y="2760"/>
                    <a:pt x="7906" y="2760"/>
                  </a:cubicBezTo>
                  <a:cubicBezTo>
                    <a:pt x="7906" y="2760"/>
                    <a:pt x="7906" y="2760"/>
                    <a:pt x="7906" y="2760"/>
                  </a:cubicBezTo>
                  <a:cubicBezTo>
                    <a:pt x="7906" y="2760"/>
                    <a:pt x="7906" y="2760"/>
                    <a:pt x="7906" y="2760"/>
                  </a:cubicBezTo>
                  <a:cubicBezTo>
                    <a:pt x="7906" y="2760"/>
                    <a:pt x="7906" y="2760"/>
                    <a:pt x="7906" y="2760"/>
                  </a:cubicBezTo>
                  <a:cubicBezTo>
                    <a:pt x="7906" y="2760"/>
                    <a:pt x="7906" y="2760"/>
                    <a:pt x="7906" y="2760"/>
                  </a:cubicBezTo>
                  <a:cubicBezTo>
                    <a:pt x="7906" y="2760"/>
                    <a:pt x="7906" y="2760"/>
                    <a:pt x="7906" y="2760"/>
                  </a:cubicBezTo>
                  <a:cubicBezTo>
                    <a:pt x="7906" y="2760"/>
                    <a:pt x="7906" y="2760"/>
                    <a:pt x="7906" y="2760"/>
                  </a:cubicBezTo>
                  <a:cubicBezTo>
                    <a:pt x="8047" y="2760"/>
                    <a:pt x="8047" y="2760"/>
                    <a:pt x="8047" y="2760"/>
                  </a:cubicBezTo>
                  <a:cubicBezTo>
                    <a:pt x="8047" y="2760"/>
                    <a:pt x="8047" y="2760"/>
                    <a:pt x="8047" y="2760"/>
                  </a:cubicBezTo>
                  <a:cubicBezTo>
                    <a:pt x="8047" y="2642"/>
                    <a:pt x="8047" y="2642"/>
                    <a:pt x="8047" y="2642"/>
                  </a:cubicBezTo>
                  <a:cubicBezTo>
                    <a:pt x="8047" y="2642"/>
                    <a:pt x="8047" y="2642"/>
                    <a:pt x="8047" y="2642"/>
                  </a:cubicBezTo>
                  <a:cubicBezTo>
                    <a:pt x="8047" y="2642"/>
                    <a:pt x="8047" y="2642"/>
                    <a:pt x="8047" y="2642"/>
                  </a:cubicBezTo>
                  <a:cubicBezTo>
                    <a:pt x="8047" y="2642"/>
                    <a:pt x="8047" y="2642"/>
                    <a:pt x="8047" y="2642"/>
                  </a:cubicBezTo>
                  <a:cubicBezTo>
                    <a:pt x="8047" y="2642"/>
                    <a:pt x="8047" y="2642"/>
                    <a:pt x="8047" y="2642"/>
                  </a:cubicBezTo>
                  <a:cubicBezTo>
                    <a:pt x="8047" y="2642"/>
                    <a:pt x="8047" y="2642"/>
                    <a:pt x="8047" y="2642"/>
                  </a:cubicBezTo>
                  <a:cubicBezTo>
                    <a:pt x="8047" y="2642"/>
                    <a:pt x="8047" y="2642"/>
                    <a:pt x="8047" y="2642"/>
                  </a:cubicBezTo>
                  <a:cubicBezTo>
                    <a:pt x="8047" y="2642"/>
                    <a:pt x="8047" y="2642"/>
                    <a:pt x="8047" y="2642"/>
                  </a:cubicBezTo>
                  <a:cubicBezTo>
                    <a:pt x="8047" y="2642"/>
                    <a:pt x="8047" y="2642"/>
                    <a:pt x="8047" y="2642"/>
                  </a:cubicBezTo>
                  <a:cubicBezTo>
                    <a:pt x="8047" y="2523"/>
                    <a:pt x="8047" y="2523"/>
                    <a:pt x="8047" y="2523"/>
                  </a:cubicBezTo>
                  <a:cubicBezTo>
                    <a:pt x="8188" y="2523"/>
                    <a:pt x="8188" y="2523"/>
                    <a:pt x="8188" y="2523"/>
                  </a:cubicBezTo>
                  <a:cubicBezTo>
                    <a:pt x="8188" y="2523"/>
                    <a:pt x="8188" y="2523"/>
                    <a:pt x="8188" y="2523"/>
                  </a:cubicBezTo>
                  <a:cubicBezTo>
                    <a:pt x="8188" y="2523"/>
                    <a:pt x="8188" y="2523"/>
                    <a:pt x="8188" y="2523"/>
                  </a:cubicBezTo>
                  <a:cubicBezTo>
                    <a:pt x="8188" y="2523"/>
                    <a:pt x="8188" y="2523"/>
                    <a:pt x="8188" y="2523"/>
                  </a:cubicBezTo>
                  <a:cubicBezTo>
                    <a:pt x="8188" y="2523"/>
                    <a:pt x="8188" y="2523"/>
                    <a:pt x="8188" y="2523"/>
                  </a:cubicBezTo>
                  <a:cubicBezTo>
                    <a:pt x="8188" y="2523"/>
                    <a:pt x="8188" y="2523"/>
                    <a:pt x="8188" y="2523"/>
                  </a:cubicBezTo>
                  <a:cubicBezTo>
                    <a:pt x="8188" y="2523"/>
                    <a:pt x="8188" y="2523"/>
                    <a:pt x="8188" y="2523"/>
                  </a:cubicBezTo>
                  <a:cubicBezTo>
                    <a:pt x="8188" y="2523"/>
                    <a:pt x="8188" y="2523"/>
                    <a:pt x="8188" y="2523"/>
                  </a:cubicBezTo>
                  <a:cubicBezTo>
                    <a:pt x="8329" y="2523"/>
                    <a:pt x="8329" y="2523"/>
                    <a:pt x="8329" y="2523"/>
                  </a:cubicBezTo>
                  <a:cubicBezTo>
                    <a:pt x="8329" y="2523"/>
                    <a:pt x="8329" y="2523"/>
                    <a:pt x="8329" y="2523"/>
                  </a:cubicBezTo>
                  <a:cubicBezTo>
                    <a:pt x="8329" y="2523"/>
                    <a:pt x="8329" y="2523"/>
                    <a:pt x="8329" y="2523"/>
                  </a:cubicBezTo>
                  <a:cubicBezTo>
                    <a:pt x="8329" y="2404"/>
                    <a:pt x="8329" y="2404"/>
                    <a:pt x="8329" y="2404"/>
                  </a:cubicBezTo>
                  <a:cubicBezTo>
                    <a:pt x="8329" y="2404"/>
                    <a:pt x="8471" y="2404"/>
                    <a:pt x="8471" y="2404"/>
                  </a:cubicBezTo>
                  <a:cubicBezTo>
                    <a:pt x="8471" y="2404"/>
                    <a:pt x="8471" y="2404"/>
                    <a:pt x="8471" y="2404"/>
                  </a:cubicBezTo>
                  <a:cubicBezTo>
                    <a:pt x="8471" y="2404"/>
                    <a:pt x="8612" y="2404"/>
                    <a:pt x="8612" y="2404"/>
                  </a:cubicBezTo>
                  <a:cubicBezTo>
                    <a:pt x="20329" y="31"/>
                    <a:pt x="20329" y="31"/>
                    <a:pt x="20329" y="31"/>
                  </a:cubicBezTo>
                  <a:cubicBezTo>
                    <a:pt x="20894" y="-88"/>
                    <a:pt x="21459" y="149"/>
                    <a:pt x="21600" y="624"/>
                  </a:cubicBezTo>
                  <a:cubicBezTo>
                    <a:pt x="21600" y="624"/>
                    <a:pt x="21600" y="624"/>
                    <a:pt x="21600" y="624"/>
                  </a:cubicBezTo>
                  <a:cubicBezTo>
                    <a:pt x="21600" y="743"/>
                    <a:pt x="21600" y="861"/>
                    <a:pt x="21600" y="861"/>
                  </a:cubicBezTo>
                  <a:cubicBezTo>
                    <a:pt x="21600" y="15815"/>
                    <a:pt x="21600" y="15815"/>
                    <a:pt x="21600" y="15815"/>
                  </a:cubicBezTo>
                  <a:cubicBezTo>
                    <a:pt x="21600" y="15815"/>
                    <a:pt x="21600" y="15815"/>
                    <a:pt x="21600" y="15815"/>
                  </a:cubicBezTo>
                  <a:cubicBezTo>
                    <a:pt x="21600" y="16765"/>
                    <a:pt x="21035" y="17596"/>
                    <a:pt x="20047" y="18308"/>
                  </a:cubicBezTo>
                  <a:cubicBezTo>
                    <a:pt x="19200" y="18782"/>
                    <a:pt x="18071" y="19138"/>
                    <a:pt x="16800" y="19138"/>
                  </a:cubicBezTo>
                  <a:cubicBezTo>
                    <a:pt x="15388" y="19138"/>
                    <a:pt x="14259" y="18782"/>
                    <a:pt x="13412" y="18308"/>
                  </a:cubicBezTo>
                  <a:cubicBezTo>
                    <a:pt x="12424" y="17596"/>
                    <a:pt x="11859" y="16765"/>
                    <a:pt x="11859" y="15815"/>
                  </a:cubicBezTo>
                  <a:cubicBezTo>
                    <a:pt x="11859" y="14866"/>
                    <a:pt x="12424" y="13916"/>
                    <a:pt x="13412" y="13323"/>
                  </a:cubicBezTo>
                  <a:cubicBezTo>
                    <a:pt x="14259" y="12730"/>
                    <a:pt x="15388" y="12374"/>
                    <a:pt x="16800" y="12374"/>
                  </a:cubicBezTo>
                  <a:cubicBezTo>
                    <a:pt x="17788" y="12374"/>
                    <a:pt x="18776" y="12611"/>
                    <a:pt x="19624" y="13086"/>
                  </a:cubicBezTo>
                  <a:cubicBezTo>
                    <a:pt x="19624" y="4303"/>
                    <a:pt x="19624" y="4303"/>
                    <a:pt x="19624" y="4303"/>
                  </a:cubicBezTo>
                  <a:cubicBezTo>
                    <a:pt x="9741" y="6321"/>
                    <a:pt x="9741" y="6321"/>
                    <a:pt x="9741" y="6321"/>
                  </a:cubicBezTo>
                  <a:cubicBezTo>
                    <a:pt x="9741" y="18070"/>
                    <a:pt x="9741" y="18070"/>
                    <a:pt x="9741" y="18070"/>
                  </a:cubicBezTo>
                  <a:cubicBezTo>
                    <a:pt x="9741" y="18189"/>
                    <a:pt x="9741" y="18189"/>
                    <a:pt x="9741" y="18189"/>
                  </a:cubicBezTo>
                  <a:cubicBezTo>
                    <a:pt x="9741" y="19138"/>
                    <a:pt x="9176" y="19969"/>
                    <a:pt x="8188" y="20563"/>
                  </a:cubicBezTo>
                  <a:cubicBezTo>
                    <a:pt x="7341" y="21156"/>
                    <a:pt x="6212" y="21512"/>
                    <a:pt x="4941" y="21512"/>
                  </a:cubicBezTo>
                  <a:cubicBezTo>
                    <a:pt x="3529" y="21512"/>
                    <a:pt x="2400" y="21156"/>
                    <a:pt x="1553" y="20563"/>
                  </a:cubicBezTo>
                  <a:cubicBezTo>
                    <a:pt x="565" y="19969"/>
                    <a:pt x="0" y="19020"/>
                    <a:pt x="0" y="18070"/>
                  </a:cubicBezTo>
                  <a:cubicBezTo>
                    <a:pt x="0" y="17121"/>
                    <a:pt x="565" y="16290"/>
                    <a:pt x="1553" y="15578"/>
                  </a:cubicBezTo>
                  <a:cubicBezTo>
                    <a:pt x="2400" y="15103"/>
                    <a:pt x="3529" y="14747"/>
                    <a:pt x="4941" y="14747"/>
                  </a:cubicBezTo>
                  <a:close/>
                  <a:moveTo>
                    <a:pt x="7059" y="16883"/>
                  </a:moveTo>
                  <a:cubicBezTo>
                    <a:pt x="7059" y="16883"/>
                    <a:pt x="7059" y="16883"/>
                    <a:pt x="7059" y="16883"/>
                  </a:cubicBezTo>
                  <a:cubicBezTo>
                    <a:pt x="6494" y="16527"/>
                    <a:pt x="5788" y="16409"/>
                    <a:pt x="4941" y="16409"/>
                  </a:cubicBezTo>
                  <a:cubicBezTo>
                    <a:pt x="4094" y="16409"/>
                    <a:pt x="3247" y="16527"/>
                    <a:pt x="2682" y="16883"/>
                  </a:cubicBezTo>
                  <a:cubicBezTo>
                    <a:pt x="2259" y="17239"/>
                    <a:pt x="1976" y="17596"/>
                    <a:pt x="1976" y="18070"/>
                  </a:cubicBezTo>
                  <a:cubicBezTo>
                    <a:pt x="1976" y="18545"/>
                    <a:pt x="2259" y="18901"/>
                    <a:pt x="2682" y="19257"/>
                  </a:cubicBezTo>
                  <a:cubicBezTo>
                    <a:pt x="3247" y="19613"/>
                    <a:pt x="4094" y="19850"/>
                    <a:pt x="4941" y="19850"/>
                  </a:cubicBezTo>
                  <a:cubicBezTo>
                    <a:pt x="5788" y="19850"/>
                    <a:pt x="6494" y="19613"/>
                    <a:pt x="7059" y="19257"/>
                  </a:cubicBezTo>
                  <a:cubicBezTo>
                    <a:pt x="7482" y="18901"/>
                    <a:pt x="7765" y="18545"/>
                    <a:pt x="7765" y="18070"/>
                  </a:cubicBezTo>
                  <a:cubicBezTo>
                    <a:pt x="7765" y="17596"/>
                    <a:pt x="7482" y="17239"/>
                    <a:pt x="7059" y="16883"/>
                  </a:cubicBezTo>
                  <a:close/>
                  <a:moveTo>
                    <a:pt x="18918" y="14628"/>
                  </a:moveTo>
                  <a:cubicBezTo>
                    <a:pt x="18918" y="14628"/>
                    <a:pt x="18918" y="14628"/>
                    <a:pt x="18918" y="14628"/>
                  </a:cubicBezTo>
                  <a:cubicBezTo>
                    <a:pt x="18353" y="14272"/>
                    <a:pt x="17647" y="14035"/>
                    <a:pt x="16800" y="14035"/>
                  </a:cubicBezTo>
                  <a:cubicBezTo>
                    <a:pt x="15953" y="14035"/>
                    <a:pt x="15106" y="14272"/>
                    <a:pt x="14541" y="14628"/>
                  </a:cubicBezTo>
                  <a:cubicBezTo>
                    <a:pt x="14118" y="14985"/>
                    <a:pt x="13835" y="15341"/>
                    <a:pt x="13835" y="15815"/>
                  </a:cubicBezTo>
                  <a:cubicBezTo>
                    <a:pt x="13835" y="16171"/>
                    <a:pt x="14118" y="16646"/>
                    <a:pt x="14541" y="16883"/>
                  </a:cubicBezTo>
                  <a:cubicBezTo>
                    <a:pt x="14541" y="16883"/>
                    <a:pt x="14541" y="16883"/>
                    <a:pt x="14541" y="16883"/>
                  </a:cubicBezTo>
                  <a:cubicBezTo>
                    <a:pt x="14541" y="16883"/>
                    <a:pt x="14541" y="16883"/>
                    <a:pt x="14541" y="16883"/>
                  </a:cubicBezTo>
                  <a:cubicBezTo>
                    <a:pt x="15106" y="17239"/>
                    <a:pt x="15953" y="17477"/>
                    <a:pt x="16800" y="17477"/>
                  </a:cubicBezTo>
                  <a:cubicBezTo>
                    <a:pt x="17647" y="17477"/>
                    <a:pt x="18353" y="17239"/>
                    <a:pt x="18918" y="16883"/>
                  </a:cubicBezTo>
                  <a:cubicBezTo>
                    <a:pt x="19341" y="16646"/>
                    <a:pt x="19624" y="16290"/>
                    <a:pt x="19624" y="15815"/>
                  </a:cubicBezTo>
                  <a:cubicBezTo>
                    <a:pt x="19624" y="15815"/>
                    <a:pt x="19624" y="15815"/>
                    <a:pt x="19624" y="15815"/>
                  </a:cubicBezTo>
                  <a:cubicBezTo>
                    <a:pt x="19624" y="15815"/>
                    <a:pt x="19624" y="15815"/>
                    <a:pt x="19624" y="15815"/>
                  </a:cubicBezTo>
                  <a:cubicBezTo>
                    <a:pt x="19624" y="15815"/>
                    <a:pt x="19624" y="15815"/>
                    <a:pt x="19624" y="15815"/>
                  </a:cubicBezTo>
                  <a:cubicBezTo>
                    <a:pt x="19624" y="15341"/>
                    <a:pt x="19341" y="14985"/>
                    <a:pt x="18918" y="14628"/>
                  </a:cubicBezTo>
                  <a:cubicBezTo>
                    <a:pt x="18918" y="14628"/>
                    <a:pt x="18918" y="14628"/>
                    <a:pt x="18918" y="1462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267">
              <a:extLst>
                <a:ext uri="{FF2B5EF4-FFF2-40B4-BE49-F238E27FC236}">
                  <a16:creationId xmlns:a16="http://schemas.microsoft.com/office/drawing/2014/main" id="{5934AFA7-0A14-4C32-BC00-C8F305C8465D}"/>
                </a:ext>
              </a:extLst>
            </p:cNvPr>
            <p:cNvSpPr/>
            <p:nvPr/>
          </p:nvSpPr>
          <p:spPr>
            <a:xfrm>
              <a:off x="7090940" y="3073438"/>
              <a:ext cx="462753" cy="302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14" y="12723"/>
                  </a:moveTo>
                  <a:cubicBezTo>
                    <a:pt x="5882" y="12723"/>
                    <a:pt x="5882" y="12723"/>
                    <a:pt x="5882" y="12723"/>
                  </a:cubicBezTo>
                  <a:cubicBezTo>
                    <a:pt x="5593" y="12723"/>
                    <a:pt x="5496" y="13019"/>
                    <a:pt x="5496" y="13315"/>
                  </a:cubicBezTo>
                  <a:cubicBezTo>
                    <a:pt x="5496" y="13759"/>
                    <a:pt x="5593" y="14055"/>
                    <a:pt x="5882" y="14055"/>
                  </a:cubicBezTo>
                  <a:cubicBezTo>
                    <a:pt x="15814" y="14055"/>
                    <a:pt x="15814" y="14055"/>
                    <a:pt x="15814" y="14055"/>
                  </a:cubicBezTo>
                  <a:cubicBezTo>
                    <a:pt x="16007" y="14055"/>
                    <a:pt x="16200" y="13759"/>
                    <a:pt x="16200" y="13315"/>
                  </a:cubicBezTo>
                  <a:cubicBezTo>
                    <a:pt x="16200" y="13019"/>
                    <a:pt x="16007" y="12723"/>
                    <a:pt x="15814" y="12723"/>
                  </a:cubicBezTo>
                  <a:close/>
                  <a:moveTo>
                    <a:pt x="5882" y="11244"/>
                  </a:moveTo>
                  <a:cubicBezTo>
                    <a:pt x="5882" y="11244"/>
                    <a:pt x="5882" y="11244"/>
                    <a:pt x="5882" y="11244"/>
                  </a:cubicBezTo>
                  <a:cubicBezTo>
                    <a:pt x="9836" y="11244"/>
                    <a:pt x="9836" y="11244"/>
                    <a:pt x="9836" y="11244"/>
                  </a:cubicBezTo>
                  <a:cubicBezTo>
                    <a:pt x="10029" y="11244"/>
                    <a:pt x="10221" y="10948"/>
                    <a:pt x="10221" y="10652"/>
                  </a:cubicBezTo>
                  <a:cubicBezTo>
                    <a:pt x="10221" y="5326"/>
                    <a:pt x="10221" y="5326"/>
                    <a:pt x="10221" y="5326"/>
                  </a:cubicBezTo>
                  <a:cubicBezTo>
                    <a:pt x="10221" y="4882"/>
                    <a:pt x="10029" y="4734"/>
                    <a:pt x="9836" y="4734"/>
                  </a:cubicBezTo>
                  <a:cubicBezTo>
                    <a:pt x="5882" y="4734"/>
                    <a:pt x="5882" y="4734"/>
                    <a:pt x="5882" y="4734"/>
                  </a:cubicBezTo>
                  <a:cubicBezTo>
                    <a:pt x="5593" y="4734"/>
                    <a:pt x="5496" y="4882"/>
                    <a:pt x="5496" y="5326"/>
                  </a:cubicBezTo>
                  <a:cubicBezTo>
                    <a:pt x="5496" y="10652"/>
                    <a:pt x="5496" y="10652"/>
                    <a:pt x="5496" y="10652"/>
                  </a:cubicBezTo>
                  <a:cubicBezTo>
                    <a:pt x="5496" y="10948"/>
                    <a:pt x="5593" y="11244"/>
                    <a:pt x="5882" y="11244"/>
                  </a:cubicBezTo>
                  <a:close/>
                  <a:moveTo>
                    <a:pt x="6268" y="5918"/>
                  </a:moveTo>
                  <a:cubicBezTo>
                    <a:pt x="6268" y="5918"/>
                    <a:pt x="6268" y="5918"/>
                    <a:pt x="6268" y="5918"/>
                  </a:cubicBezTo>
                  <a:cubicBezTo>
                    <a:pt x="9354" y="5918"/>
                    <a:pt x="9354" y="5918"/>
                    <a:pt x="9354" y="5918"/>
                  </a:cubicBezTo>
                  <a:cubicBezTo>
                    <a:pt x="9354" y="10060"/>
                    <a:pt x="9354" y="10060"/>
                    <a:pt x="9354" y="10060"/>
                  </a:cubicBezTo>
                  <a:cubicBezTo>
                    <a:pt x="6268" y="10060"/>
                    <a:pt x="6268" y="10060"/>
                    <a:pt x="6268" y="10060"/>
                  </a:cubicBezTo>
                  <a:cubicBezTo>
                    <a:pt x="6268" y="5918"/>
                    <a:pt x="6268" y="5918"/>
                    <a:pt x="6268" y="5918"/>
                  </a:cubicBezTo>
                  <a:close/>
                  <a:moveTo>
                    <a:pt x="2700" y="18641"/>
                  </a:moveTo>
                  <a:cubicBezTo>
                    <a:pt x="2700" y="18641"/>
                    <a:pt x="2700" y="18641"/>
                    <a:pt x="2700" y="18641"/>
                  </a:cubicBezTo>
                  <a:cubicBezTo>
                    <a:pt x="18996" y="18641"/>
                    <a:pt x="18996" y="18641"/>
                    <a:pt x="18996" y="18641"/>
                  </a:cubicBezTo>
                  <a:cubicBezTo>
                    <a:pt x="19382" y="18641"/>
                    <a:pt x="19671" y="18197"/>
                    <a:pt x="19671" y="17605"/>
                  </a:cubicBezTo>
                  <a:cubicBezTo>
                    <a:pt x="19671" y="1036"/>
                    <a:pt x="19671" y="1036"/>
                    <a:pt x="19671" y="1036"/>
                  </a:cubicBezTo>
                  <a:cubicBezTo>
                    <a:pt x="19671" y="444"/>
                    <a:pt x="19382" y="0"/>
                    <a:pt x="18996" y="0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2314" y="0"/>
                    <a:pt x="2025" y="444"/>
                    <a:pt x="2025" y="1036"/>
                  </a:cubicBezTo>
                  <a:cubicBezTo>
                    <a:pt x="2025" y="17605"/>
                    <a:pt x="2025" y="17605"/>
                    <a:pt x="2025" y="17605"/>
                  </a:cubicBezTo>
                  <a:cubicBezTo>
                    <a:pt x="2025" y="18197"/>
                    <a:pt x="2314" y="18641"/>
                    <a:pt x="2700" y="18641"/>
                  </a:cubicBezTo>
                  <a:close/>
                  <a:moveTo>
                    <a:pt x="3375" y="2071"/>
                  </a:moveTo>
                  <a:cubicBezTo>
                    <a:pt x="3375" y="2071"/>
                    <a:pt x="3375" y="2071"/>
                    <a:pt x="3375" y="2071"/>
                  </a:cubicBezTo>
                  <a:cubicBezTo>
                    <a:pt x="18321" y="2071"/>
                    <a:pt x="18321" y="2071"/>
                    <a:pt x="18321" y="2071"/>
                  </a:cubicBezTo>
                  <a:cubicBezTo>
                    <a:pt x="18321" y="16570"/>
                    <a:pt x="18321" y="16570"/>
                    <a:pt x="18321" y="16570"/>
                  </a:cubicBezTo>
                  <a:cubicBezTo>
                    <a:pt x="3375" y="16570"/>
                    <a:pt x="3375" y="16570"/>
                    <a:pt x="3375" y="16570"/>
                  </a:cubicBezTo>
                  <a:cubicBezTo>
                    <a:pt x="3375" y="2071"/>
                    <a:pt x="3375" y="2071"/>
                    <a:pt x="3375" y="2071"/>
                  </a:cubicBezTo>
                  <a:close/>
                  <a:moveTo>
                    <a:pt x="15814" y="7397"/>
                  </a:moveTo>
                  <a:cubicBezTo>
                    <a:pt x="15814" y="7397"/>
                    <a:pt x="15814" y="7397"/>
                    <a:pt x="15814" y="7397"/>
                  </a:cubicBezTo>
                  <a:cubicBezTo>
                    <a:pt x="11089" y="7397"/>
                    <a:pt x="11089" y="7397"/>
                    <a:pt x="11089" y="7397"/>
                  </a:cubicBezTo>
                  <a:cubicBezTo>
                    <a:pt x="10896" y="7397"/>
                    <a:pt x="10704" y="7693"/>
                    <a:pt x="10704" y="7989"/>
                  </a:cubicBezTo>
                  <a:cubicBezTo>
                    <a:pt x="10704" y="8285"/>
                    <a:pt x="10896" y="8581"/>
                    <a:pt x="11089" y="8581"/>
                  </a:cubicBezTo>
                  <a:cubicBezTo>
                    <a:pt x="15814" y="8581"/>
                    <a:pt x="15814" y="8581"/>
                    <a:pt x="15814" y="8581"/>
                  </a:cubicBezTo>
                  <a:cubicBezTo>
                    <a:pt x="16007" y="8581"/>
                    <a:pt x="16200" y="8285"/>
                    <a:pt x="16200" y="7989"/>
                  </a:cubicBezTo>
                  <a:cubicBezTo>
                    <a:pt x="16200" y="7693"/>
                    <a:pt x="16007" y="7397"/>
                    <a:pt x="15814" y="7397"/>
                  </a:cubicBezTo>
                  <a:close/>
                  <a:moveTo>
                    <a:pt x="15814" y="10060"/>
                  </a:moveTo>
                  <a:cubicBezTo>
                    <a:pt x="15814" y="10060"/>
                    <a:pt x="15814" y="10060"/>
                    <a:pt x="15814" y="10060"/>
                  </a:cubicBezTo>
                  <a:cubicBezTo>
                    <a:pt x="11089" y="10060"/>
                    <a:pt x="11089" y="10060"/>
                    <a:pt x="11089" y="10060"/>
                  </a:cubicBezTo>
                  <a:cubicBezTo>
                    <a:pt x="10896" y="10060"/>
                    <a:pt x="10704" y="10356"/>
                    <a:pt x="10704" y="10652"/>
                  </a:cubicBezTo>
                  <a:cubicBezTo>
                    <a:pt x="10704" y="10948"/>
                    <a:pt x="10896" y="11244"/>
                    <a:pt x="11089" y="11244"/>
                  </a:cubicBezTo>
                  <a:cubicBezTo>
                    <a:pt x="15814" y="11244"/>
                    <a:pt x="15814" y="11244"/>
                    <a:pt x="15814" y="11244"/>
                  </a:cubicBezTo>
                  <a:cubicBezTo>
                    <a:pt x="16007" y="11244"/>
                    <a:pt x="16200" y="10948"/>
                    <a:pt x="16200" y="10652"/>
                  </a:cubicBezTo>
                  <a:cubicBezTo>
                    <a:pt x="16200" y="10356"/>
                    <a:pt x="16007" y="10060"/>
                    <a:pt x="15814" y="10060"/>
                  </a:cubicBezTo>
                  <a:close/>
                  <a:moveTo>
                    <a:pt x="15814" y="4734"/>
                  </a:moveTo>
                  <a:cubicBezTo>
                    <a:pt x="15814" y="4734"/>
                    <a:pt x="15814" y="4734"/>
                    <a:pt x="15814" y="4734"/>
                  </a:cubicBezTo>
                  <a:cubicBezTo>
                    <a:pt x="11089" y="4734"/>
                    <a:pt x="11089" y="4734"/>
                    <a:pt x="11089" y="4734"/>
                  </a:cubicBezTo>
                  <a:cubicBezTo>
                    <a:pt x="10896" y="4734"/>
                    <a:pt x="10704" y="4882"/>
                    <a:pt x="10704" y="5326"/>
                  </a:cubicBezTo>
                  <a:cubicBezTo>
                    <a:pt x="10704" y="5622"/>
                    <a:pt x="10896" y="5918"/>
                    <a:pt x="11089" y="5918"/>
                  </a:cubicBezTo>
                  <a:cubicBezTo>
                    <a:pt x="15814" y="5918"/>
                    <a:pt x="15814" y="5918"/>
                    <a:pt x="15814" y="5918"/>
                  </a:cubicBezTo>
                  <a:cubicBezTo>
                    <a:pt x="16007" y="5918"/>
                    <a:pt x="16200" y="5622"/>
                    <a:pt x="16200" y="5326"/>
                  </a:cubicBezTo>
                  <a:cubicBezTo>
                    <a:pt x="16200" y="4882"/>
                    <a:pt x="16007" y="4734"/>
                    <a:pt x="15814" y="4734"/>
                  </a:cubicBezTo>
                  <a:close/>
                  <a:moveTo>
                    <a:pt x="20925" y="19529"/>
                  </a:moveTo>
                  <a:cubicBezTo>
                    <a:pt x="20925" y="19529"/>
                    <a:pt x="20925" y="19529"/>
                    <a:pt x="20925" y="19529"/>
                  </a:cubicBezTo>
                  <a:cubicBezTo>
                    <a:pt x="675" y="19529"/>
                    <a:pt x="675" y="19529"/>
                    <a:pt x="675" y="19529"/>
                  </a:cubicBezTo>
                  <a:cubicBezTo>
                    <a:pt x="289" y="19529"/>
                    <a:pt x="0" y="19973"/>
                    <a:pt x="0" y="20564"/>
                  </a:cubicBezTo>
                  <a:cubicBezTo>
                    <a:pt x="0" y="21156"/>
                    <a:pt x="289" y="21600"/>
                    <a:pt x="675" y="21600"/>
                  </a:cubicBezTo>
                  <a:cubicBezTo>
                    <a:pt x="20925" y="21600"/>
                    <a:pt x="20925" y="21600"/>
                    <a:pt x="20925" y="21600"/>
                  </a:cubicBezTo>
                  <a:cubicBezTo>
                    <a:pt x="21311" y="21600"/>
                    <a:pt x="21600" y="21156"/>
                    <a:pt x="21600" y="20564"/>
                  </a:cubicBezTo>
                  <a:cubicBezTo>
                    <a:pt x="21600" y="19973"/>
                    <a:pt x="21311" y="19529"/>
                    <a:pt x="20925" y="1952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268">
              <a:extLst>
                <a:ext uri="{FF2B5EF4-FFF2-40B4-BE49-F238E27FC236}">
                  <a16:creationId xmlns:a16="http://schemas.microsoft.com/office/drawing/2014/main" id="{C51B3C03-A596-4602-BC89-40A0758E3C1B}"/>
                </a:ext>
              </a:extLst>
            </p:cNvPr>
            <p:cNvSpPr/>
            <p:nvPr/>
          </p:nvSpPr>
          <p:spPr>
            <a:xfrm>
              <a:off x="5521099" y="4793930"/>
              <a:ext cx="377365" cy="31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2" y="0"/>
                  </a:moveTo>
                  <a:cubicBezTo>
                    <a:pt x="939" y="0"/>
                    <a:pt x="939" y="0"/>
                    <a:pt x="939" y="0"/>
                  </a:cubicBezTo>
                  <a:cubicBezTo>
                    <a:pt x="20778" y="0"/>
                    <a:pt x="20778" y="0"/>
                    <a:pt x="20778" y="0"/>
                  </a:cubicBezTo>
                  <a:cubicBezTo>
                    <a:pt x="21248" y="0"/>
                    <a:pt x="21600" y="424"/>
                    <a:pt x="21600" y="988"/>
                  </a:cubicBezTo>
                  <a:cubicBezTo>
                    <a:pt x="21600" y="988"/>
                    <a:pt x="21600" y="988"/>
                    <a:pt x="21600" y="988"/>
                  </a:cubicBezTo>
                  <a:cubicBezTo>
                    <a:pt x="21600" y="18212"/>
                    <a:pt x="21600" y="18212"/>
                    <a:pt x="21600" y="18212"/>
                  </a:cubicBezTo>
                  <a:cubicBezTo>
                    <a:pt x="21600" y="18776"/>
                    <a:pt x="21248" y="19200"/>
                    <a:pt x="20778" y="19200"/>
                  </a:cubicBezTo>
                  <a:cubicBezTo>
                    <a:pt x="20778" y="19200"/>
                    <a:pt x="20778" y="19200"/>
                    <a:pt x="20778" y="19200"/>
                  </a:cubicBezTo>
                  <a:cubicBezTo>
                    <a:pt x="11622" y="19200"/>
                    <a:pt x="11622" y="19200"/>
                    <a:pt x="11622" y="19200"/>
                  </a:cubicBezTo>
                  <a:cubicBezTo>
                    <a:pt x="11622" y="20329"/>
                    <a:pt x="11622" y="20329"/>
                    <a:pt x="11622" y="20329"/>
                  </a:cubicBezTo>
                  <a:cubicBezTo>
                    <a:pt x="11622" y="20329"/>
                    <a:pt x="11622" y="20329"/>
                    <a:pt x="11622" y="20329"/>
                  </a:cubicBezTo>
                  <a:cubicBezTo>
                    <a:pt x="16200" y="20329"/>
                    <a:pt x="16200" y="20329"/>
                    <a:pt x="16200" y="20329"/>
                  </a:cubicBezTo>
                  <a:cubicBezTo>
                    <a:pt x="16552" y="20329"/>
                    <a:pt x="16670" y="20612"/>
                    <a:pt x="16670" y="20894"/>
                  </a:cubicBezTo>
                  <a:cubicBezTo>
                    <a:pt x="16670" y="21318"/>
                    <a:pt x="16552" y="21600"/>
                    <a:pt x="16200" y="21600"/>
                  </a:cubicBezTo>
                  <a:cubicBezTo>
                    <a:pt x="5400" y="21600"/>
                    <a:pt x="5400" y="21600"/>
                    <a:pt x="5400" y="21600"/>
                  </a:cubicBezTo>
                  <a:cubicBezTo>
                    <a:pt x="5165" y="21600"/>
                    <a:pt x="4930" y="21318"/>
                    <a:pt x="4930" y="20894"/>
                  </a:cubicBezTo>
                  <a:cubicBezTo>
                    <a:pt x="4930" y="20612"/>
                    <a:pt x="5165" y="20329"/>
                    <a:pt x="5400" y="20329"/>
                  </a:cubicBezTo>
                  <a:cubicBezTo>
                    <a:pt x="9978" y="20329"/>
                    <a:pt x="9978" y="20329"/>
                    <a:pt x="9978" y="20329"/>
                  </a:cubicBezTo>
                  <a:cubicBezTo>
                    <a:pt x="9978" y="20329"/>
                    <a:pt x="9978" y="20329"/>
                    <a:pt x="9978" y="20329"/>
                  </a:cubicBezTo>
                  <a:cubicBezTo>
                    <a:pt x="9978" y="19200"/>
                    <a:pt x="9978" y="19200"/>
                    <a:pt x="9978" y="19200"/>
                  </a:cubicBezTo>
                  <a:cubicBezTo>
                    <a:pt x="822" y="19200"/>
                    <a:pt x="822" y="19200"/>
                    <a:pt x="822" y="19200"/>
                  </a:cubicBezTo>
                  <a:cubicBezTo>
                    <a:pt x="470" y="19200"/>
                    <a:pt x="0" y="18776"/>
                    <a:pt x="0" y="18212"/>
                  </a:cubicBezTo>
                  <a:cubicBezTo>
                    <a:pt x="0" y="18071"/>
                    <a:pt x="0" y="18071"/>
                    <a:pt x="0" y="18071"/>
                  </a:cubicBezTo>
                  <a:cubicBezTo>
                    <a:pt x="0" y="988"/>
                    <a:pt x="0" y="988"/>
                    <a:pt x="0" y="988"/>
                  </a:cubicBezTo>
                  <a:cubicBezTo>
                    <a:pt x="0" y="424"/>
                    <a:pt x="470" y="0"/>
                    <a:pt x="822" y="0"/>
                  </a:cubicBezTo>
                  <a:close/>
                  <a:moveTo>
                    <a:pt x="18430" y="14400"/>
                  </a:moveTo>
                  <a:cubicBezTo>
                    <a:pt x="18430" y="14400"/>
                    <a:pt x="18430" y="14400"/>
                    <a:pt x="18430" y="14400"/>
                  </a:cubicBezTo>
                  <a:cubicBezTo>
                    <a:pt x="17961" y="14400"/>
                    <a:pt x="17609" y="14824"/>
                    <a:pt x="17609" y="15388"/>
                  </a:cubicBezTo>
                  <a:cubicBezTo>
                    <a:pt x="17609" y="15953"/>
                    <a:pt x="17961" y="16376"/>
                    <a:pt x="18430" y="16376"/>
                  </a:cubicBezTo>
                  <a:cubicBezTo>
                    <a:pt x="18900" y="16376"/>
                    <a:pt x="19252" y="15953"/>
                    <a:pt x="19252" y="15388"/>
                  </a:cubicBezTo>
                  <a:cubicBezTo>
                    <a:pt x="19252" y="14824"/>
                    <a:pt x="18900" y="14400"/>
                    <a:pt x="18430" y="14400"/>
                  </a:cubicBezTo>
                  <a:close/>
                  <a:moveTo>
                    <a:pt x="19957" y="1976"/>
                  </a:moveTo>
                  <a:cubicBezTo>
                    <a:pt x="19957" y="1976"/>
                    <a:pt x="19957" y="1976"/>
                    <a:pt x="19957" y="1976"/>
                  </a:cubicBezTo>
                  <a:cubicBezTo>
                    <a:pt x="1643" y="1976"/>
                    <a:pt x="1643" y="1976"/>
                    <a:pt x="1643" y="1976"/>
                  </a:cubicBezTo>
                  <a:cubicBezTo>
                    <a:pt x="1643" y="7059"/>
                    <a:pt x="1643" y="12141"/>
                    <a:pt x="1643" y="17224"/>
                  </a:cubicBezTo>
                  <a:cubicBezTo>
                    <a:pt x="7748" y="17224"/>
                    <a:pt x="13852" y="17224"/>
                    <a:pt x="19957" y="17224"/>
                  </a:cubicBezTo>
                  <a:cubicBezTo>
                    <a:pt x="19957" y="12141"/>
                    <a:pt x="19957" y="7059"/>
                    <a:pt x="19957" y="19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269">
              <a:extLst>
                <a:ext uri="{FF2B5EF4-FFF2-40B4-BE49-F238E27FC236}">
                  <a16:creationId xmlns:a16="http://schemas.microsoft.com/office/drawing/2014/main" id="{DDE52FDB-0FE7-4F09-946B-55FC9745E678}"/>
                </a:ext>
              </a:extLst>
            </p:cNvPr>
            <p:cNvSpPr/>
            <p:nvPr/>
          </p:nvSpPr>
          <p:spPr>
            <a:xfrm>
              <a:off x="9599437" y="4749428"/>
              <a:ext cx="378064" cy="341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393" extrusionOk="0">
                  <a:moveTo>
                    <a:pt x="9224" y="12342"/>
                  </a:moveTo>
                  <a:cubicBezTo>
                    <a:pt x="9807" y="11185"/>
                    <a:pt x="9807" y="11185"/>
                    <a:pt x="9807" y="11185"/>
                  </a:cubicBezTo>
                  <a:cubicBezTo>
                    <a:pt x="9807" y="11185"/>
                    <a:pt x="9807" y="11185"/>
                    <a:pt x="9807" y="11185"/>
                  </a:cubicBezTo>
                  <a:cubicBezTo>
                    <a:pt x="10508" y="9900"/>
                    <a:pt x="10508" y="9900"/>
                    <a:pt x="10508" y="9900"/>
                  </a:cubicBezTo>
                  <a:cubicBezTo>
                    <a:pt x="9107" y="9900"/>
                    <a:pt x="9107" y="9900"/>
                    <a:pt x="9107" y="9900"/>
                  </a:cubicBezTo>
                  <a:cubicBezTo>
                    <a:pt x="4320" y="9900"/>
                    <a:pt x="4320" y="9900"/>
                    <a:pt x="4320" y="9900"/>
                  </a:cubicBezTo>
                  <a:cubicBezTo>
                    <a:pt x="3619" y="10414"/>
                    <a:pt x="2802" y="10542"/>
                    <a:pt x="2101" y="10414"/>
                  </a:cubicBezTo>
                  <a:cubicBezTo>
                    <a:pt x="700" y="9900"/>
                    <a:pt x="-117" y="8357"/>
                    <a:pt x="233" y="6814"/>
                  </a:cubicBezTo>
                  <a:cubicBezTo>
                    <a:pt x="584" y="5271"/>
                    <a:pt x="1985" y="4371"/>
                    <a:pt x="3386" y="4757"/>
                  </a:cubicBezTo>
                  <a:cubicBezTo>
                    <a:pt x="4787" y="5142"/>
                    <a:pt x="5604" y="6557"/>
                    <a:pt x="5371" y="8100"/>
                  </a:cubicBezTo>
                  <a:cubicBezTo>
                    <a:pt x="9107" y="8100"/>
                    <a:pt x="9107" y="8100"/>
                    <a:pt x="9107" y="8100"/>
                  </a:cubicBezTo>
                  <a:cubicBezTo>
                    <a:pt x="11442" y="8100"/>
                    <a:pt x="11442" y="8100"/>
                    <a:pt x="11442" y="8100"/>
                  </a:cubicBezTo>
                  <a:cubicBezTo>
                    <a:pt x="12609" y="5914"/>
                    <a:pt x="12609" y="5914"/>
                    <a:pt x="12609" y="5914"/>
                  </a:cubicBezTo>
                  <a:cubicBezTo>
                    <a:pt x="12609" y="5785"/>
                    <a:pt x="12609" y="5785"/>
                    <a:pt x="12609" y="5785"/>
                  </a:cubicBezTo>
                  <a:cubicBezTo>
                    <a:pt x="14011" y="3214"/>
                    <a:pt x="14011" y="3214"/>
                    <a:pt x="14011" y="3214"/>
                  </a:cubicBezTo>
                  <a:cubicBezTo>
                    <a:pt x="14011" y="3214"/>
                    <a:pt x="14011" y="3214"/>
                    <a:pt x="14011" y="3214"/>
                  </a:cubicBezTo>
                  <a:cubicBezTo>
                    <a:pt x="14011" y="3214"/>
                    <a:pt x="14011" y="3214"/>
                    <a:pt x="14011" y="3214"/>
                  </a:cubicBezTo>
                  <a:cubicBezTo>
                    <a:pt x="15412" y="514"/>
                    <a:pt x="15412" y="514"/>
                    <a:pt x="15412" y="514"/>
                  </a:cubicBezTo>
                  <a:cubicBezTo>
                    <a:pt x="15645" y="0"/>
                    <a:pt x="16112" y="-129"/>
                    <a:pt x="16579" y="128"/>
                  </a:cubicBezTo>
                  <a:cubicBezTo>
                    <a:pt x="16929" y="385"/>
                    <a:pt x="17046" y="900"/>
                    <a:pt x="16813" y="1414"/>
                  </a:cubicBezTo>
                  <a:cubicBezTo>
                    <a:pt x="15412" y="4114"/>
                    <a:pt x="15412" y="4114"/>
                    <a:pt x="15412" y="4114"/>
                  </a:cubicBezTo>
                  <a:cubicBezTo>
                    <a:pt x="14011" y="6685"/>
                    <a:pt x="14011" y="6685"/>
                    <a:pt x="14011" y="6685"/>
                  </a:cubicBezTo>
                  <a:cubicBezTo>
                    <a:pt x="14011" y="6814"/>
                    <a:pt x="14011" y="6814"/>
                    <a:pt x="14011" y="6814"/>
                  </a:cubicBezTo>
                  <a:cubicBezTo>
                    <a:pt x="13310" y="8100"/>
                    <a:pt x="13310" y="8100"/>
                    <a:pt x="13310" y="8100"/>
                  </a:cubicBezTo>
                  <a:cubicBezTo>
                    <a:pt x="14711" y="8100"/>
                    <a:pt x="14711" y="8100"/>
                    <a:pt x="14711" y="8100"/>
                  </a:cubicBezTo>
                  <a:cubicBezTo>
                    <a:pt x="17513" y="8100"/>
                    <a:pt x="17513" y="8100"/>
                    <a:pt x="17513" y="8100"/>
                  </a:cubicBezTo>
                  <a:cubicBezTo>
                    <a:pt x="20315" y="8100"/>
                    <a:pt x="20315" y="8100"/>
                    <a:pt x="20315" y="8100"/>
                  </a:cubicBezTo>
                  <a:cubicBezTo>
                    <a:pt x="20782" y="8100"/>
                    <a:pt x="21133" y="8485"/>
                    <a:pt x="21133" y="9000"/>
                  </a:cubicBezTo>
                  <a:cubicBezTo>
                    <a:pt x="21133" y="9514"/>
                    <a:pt x="20782" y="9900"/>
                    <a:pt x="20315" y="9900"/>
                  </a:cubicBezTo>
                  <a:cubicBezTo>
                    <a:pt x="17513" y="9900"/>
                    <a:pt x="17513" y="9900"/>
                    <a:pt x="17513" y="9900"/>
                  </a:cubicBezTo>
                  <a:cubicBezTo>
                    <a:pt x="14711" y="9900"/>
                    <a:pt x="14711" y="9900"/>
                    <a:pt x="14711" y="9900"/>
                  </a:cubicBezTo>
                  <a:cubicBezTo>
                    <a:pt x="12376" y="9900"/>
                    <a:pt x="12376" y="9900"/>
                    <a:pt x="12376" y="9900"/>
                  </a:cubicBezTo>
                  <a:cubicBezTo>
                    <a:pt x="11442" y="11571"/>
                    <a:pt x="11442" y="11571"/>
                    <a:pt x="11442" y="11571"/>
                  </a:cubicBezTo>
                  <a:cubicBezTo>
                    <a:pt x="11675" y="11700"/>
                    <a:pt x="11909" y="11828"/>
                    <a:pt x="12026" y="11957"/>
                  </a:cubicBezTo>
                  <a:cubicBezTo>
                    <a:pt x="12609" y="12214"/>
                    <a:pt x="12960" y="12857"/>
                    <a:pt x="13193" y="13500"/>
                  </a:cubicBezTo>
                  <a:cubicBezTo>
                    <a:pt x="13310" y="14142"/>
                    <a:pt x="13310" y="14785"/>
                    <a:pt x="12960" y="15428"/>
                  </a:cubicBezTo>
                  <a:cubicBezTo>
                    <a:pt x="12960" y="15428"/>
                    <a:pt x="12960" y="15428"/>
                    <a:pt x="12960" y="15428"/>
                  </a:cubicBezTo>
                  <a:cubicBezTo>
                    <a:pt x="10508" y="20057"/>
                    <a:pt x="10508" y="20057"/>
                    <a:pt x="10508" y="20057"/>
                  </a:cubicBezTo>
                  <a:cubicBezTo>
                    <a:pt x="10158" y="20700"/>
                    <a:pt x="9691" y="21085"/>
                    <a:pt x="8990" y="21342"/>
                  </a:cubicBezTo>
                  <a:cubicBezTo>
                    <a:pt x="8523" y="21471"/>
                    <a:pt x="7822" y="21342"/>
                    <a:pt x="7355" y="21085"/>
                  </a:cubicBezTo>
                  <a:cubicBezTo>
                    <a:pt x="7355" y="21085"/>
                    <a:pt x="7239" y="21085"/>
                    <a:pt x="7239" y="20957"/>
                  </a:cubicBezTo>
                  <a:cubicBezTo>
                    <a:pt x="6655" y="20700"/>
                    <a:pt x="6305" y="20057"/>
                    <a:pt x="6188" y="19414"/>
                  </a:cubicBezTo>
                  <a:cubicBezTo>
                    <a:pt x="6071" y="18900"/>
                    <a:pt x="6071" y="18128"/>
                    <a:pt x="6421" y="17485"/>
                  </a:cubicBezTo>
                  <a:cubicBezTo>
                    <a:pt x="6421" y="17485"/>
                    <a:pt x="6421" y="17485"/>
                    <a:pt x="6421" y="17485"/>
                  </a:cubicBezTo>
                  <a:cubicBezTo>
                    <a:pt x="6421" y="17485"/>
                    <a:pt x="6421" y="17485"/>
                    <a:pt x="6421" y="17485"/>
                  </a:cubicBezTo>
                  <a:cubicBezTo>
                    <a:pt x="8873" y="12857"/>
                    <a:pt x="8873" y="12857"/>
                    <a:pt x="8873" y="12857"/>
                  </a:cubicBezTo>
                  <a:cubicBezTo>
                    <a:pt x="8873" y="12857"/>
                    <a:pt x="8873" y="12857"/>
                    <a:pt x="8873" y="12857"/>
                  </a:cubicBezTo>
                  <a:cubicBezTo>
                    <a:pt x="8990" y="12600"/>
                    <a:pt x="9107" y="12471"/>
                    <a:pt x="9224" y="12342"/>
                  </a:cubicBezTo>
                  <a:close/>
                  <a:moveTo>
                    <a:pt x="467" y="1800"/>
                  </a:moveTo>
                  <a:cubicBezTo>
                    <a:pt x="467" y="1800"/>
                    <a:pt x="467" y="1800"/>
                    <a:pt x="467" y="1800"/>
                  </a:cubicBezTo>
                  <a:cubicBezTo>
                    <a:pt x="1985" y="1800"/>
                    <a:pt x="1985" y="1800"/>
                    <a:pt x="1985" y="1800"/>
                  </a:cubicBezTo>
                  <a:cubicBezTo>
                    <a:pt x="2335" y="1800"/>
                    <a:pt x="2452" y="1542"/>
                    <a:pt x="2452" y="1285"/>
                  </a:cubicBezTo>
                  <a:cubicBezTo>
                    <a:pt x="2452" y="900"/>
                    <a:pt x="2335" y="642"/>
                    <a:pt x="1985" y="642"/>
                  </a:cubicBezTo>
                  <a:cubicBezTo>
                    <a:pt x="467" y="642"/>
                    <a:pt x="467" y="642"/>
                    <a:pt x="467" y="642"/>
                  </a:cubicBezTo>
                  <a:cubicBezTo>
                    <a:pt x="233" y="642"/>
                    <a:pt x="0" y="900"/>
                    <a:pt x="0" y="1285"/>
                  </a:cubicBezTo>
                  <a:cubicBezTo>
                    <a:pt x="0" y="1542"/>
                    <a:pt x="233" y="1800"/>
                    <a:pt x="467" y="1800"/>
                  </a:cubicBezTo>
                  <a:close/>
                  <a:moveTo>
                    <a:pt x="3619" y="1800"/>
                  </a:moveTo>
                  <a:cubicBezTo>
                    <a:pt x="3619" y="1800"/>
                    <a:pt x="3619" y="1800"/>
                    <a:pt x="3619" y="1800"/>
                  </a:cubicBezTo>
                  <a:cubicBezTo>
                    <a:pt x="5137" y="1800"/>
                    <a:pt x="5137" y="1800"/>
                    <a:pt x="5137" y="1800"/>
                  </a:cubicBezTo>
                  <a:cubicBezTo>
                    <a:pt x="5487" y="1800"/>
                    <a:pt x="5721" y="1542"/>
                    <a:pt x="5721" y="1285"/>
                  </a:cubicBezTo>
                  <a:cubicBezTo>
                    <a:pt x="5721" y="900"/>
                    <a:pt x="5487" y="642"/>
                    <a:pt x="5137" y="642"/>
                  </a:cubicBezTo>
                  <a:cubicBezTo>
                    <a:pt x="3619" y="642"/>
                    <a:pt x="3619" y="642"/>
                    <a:pt x="3619" y="642"/>
                  </a:cubicBezTo>
                  <a:cubicBezTo>
                    <a:pt x="3386" y="642"/>
                    <a:pt x="3152" y="900"/>
                    <a:pt x="3152" y="1285"/>
                  </a:cubicBezTo>
                  <a:cubicBezTo>
                    <a:pt x="3152" y="1542"/>
                    <a:pt x="3386" y="1800"/>
                    <a:pt x="3619" y="1800"/>
                  </a:cubicBezTo>
                  <a:close/>
                  <a:moveTo>
                    <a:pt x="6772" y="1800"/>
                  </a:moveTo>
                  <a:cubicBezTo>
                    <a:pt x="6772" y="1800"/>
                    <a:pt x="6772" y="1800"/>
                    <a:pt x="6772" y="1800"/>
                  </a:cubicBezTo>
                  <a:cubicBezTo>
                    <a:pt x="8406" y="1800"/>
                    <a:pt x="8406" y="1800"/>
                    <a:pt x="8406" y="1800"/>
                  </a:cubicBezTo>
                  <a:cubicBezTo>
                    <a:pt x="8640" y="1800"/>
                    <a:pt x="8873" y="1542"/>
                    <a:pt x="8873" y="1285"/>
                  </a:cubicBezTo>
                  <a:cubicBezTo>
                    <a:pt x="8873" y="900"/>
                    <a:pt x="8640" y="642"/>
                    <a:pt x="8406" y="642"/>
                  </a:cubicBezTo>
                  <a:cubicBezTo>
                    <a:pt x="6772" y="642"/>
                    <a:pt x="6772" y="642"/>
                    <a:pt x="6772" y="642"/>
                  </a:cubicBezTo>
                  <a:cubicBezTo>
                    <a:pt x="6538" y="642"/>
                    <a:pt x="6305" y="900"/>
                    <a:pt x="6305" y="1285"/>
                  </a:cubicBezTo>
                  <a:cubicBezTo>
                    <a:pt x="6305" y="1542"/>
                    <a:pt x="6538" y="1800"/>
                    <a:pt x="6772" y="1800"/>
                  </a:cubicBezTo>
                  <a:close/>
                  <a:moveTo>
                    <a:pt x="9924" y="1800"/>
                  </a:moveTo>
                  <a:cubicBezTo>
                    <a:pt x="9924" y="1800"/>
                    <a:pt x="9924" y="1800"/>
                    <a:pt x="9924" y="1800"/>
                  </a:cubicBezTo>
                  <a:cubicBezTo>
                    <a:pt x="11559" y="1800"/>
                    <a:pt x="11559" y="1800"/>
                    <a:pt x="11559" y="1800"/>
                  </a:cubicBezTo>
                  <a:cubicBezTo>
                    <a:pt x="11792" y="1800"/>
                    <a:pt x="12026" y="1542"/>
                    <a:pt x="12026" y="1285"/>
                  </a:cubicBezTo>
                  <a:cubicBezTo>
                    <a:pt x="12026" y="900"/>
                    <a:pt x="11792" y="642"/>
                    <a:pt x="11559" y="642"/>
                  </a:cubicBezTo>
                  <a:cubicBezTo>
                    <a:pt x="9924" y="642"/>
                    <a:pt x="9924" y="642"/>
                    <a:pt x="9924" y="642"/>
                  </a:cubicBezTo>
                  <a:cubicBezTo>
                    <a:pt x="9691" y="642"/>
                    <a:pt x="9457" y="900"/>
                    <a:pt x="9457" y="1285"/>
                  </a:cubicBezTo>
                  <a:cubicBezTo>
                    <a:pt x="9457" y="1542"/>
                    <a:pt x="9691" y="1800"/>
                    <a:pt x="9924" y="1800"/>
                  </a:cubicBezTo>
                  <a:close/>
                  <a:moveTo>
                    <a:pt x="19498" y="1800"/>
                  </a:moveTo>
                  <a:cubicBezTo>
                    <a:pt x="19498" y="1800"/>
                    <a:pt x="19498" y="1800"/>
                    <a:pt x="19498" y="1800"/>
                  </a:cubicBezTo>
                  <a:cubicBezTo>
                    <a:pt x="21016" y="1800"/>
                    <a:pt x="21016" y="1800"/>
                    <a:pt x="21016" y="1800"/>
                  </a:cubicBezTo>
                  <a:cubicBezTo>
                    <a:pt x="21366" y="1800"/>
                    <a:pt x="21483" y="1542"/>
                    <a:pt x="21483" y="1285"/>
                  </a:cubicBezTo>
                  <a:cubicBezTo>
                    <a:pt x="21483" y="900"/>
                    <a:pt x="21366" y="642"/>
                    <a:pt x="21016" y="642"/>
                  </a:cubicBezTo>
                  <a:cubicBezTo>
                    <a:pt x="19498" y="642"/>
                    <a:pt x="19498" y="642"/>
                    <a:pt x="19498" y="642"/>
                  </a:cubicBezTo>
                  <a:cubicBezTo>
                    <a:pt x="19265" y="642"/>
                    <a:pt x="19031" y="900"/>
                    <a:pt x="19031" y="1285"/>
                  </a:cubicBezTo>
                  <a:cubicBezTo>
                    <a:pt x="19031" y="1542"/>
                    <a:pt x="19265" y="1800"/>
                    <a:pt x="19498" y="1800"/>
                  </a:cubicBezTo>
                  <a:close/>
                  <a:moveTo>
                    <a:pt x="3152" y="5785"/>
                  </a:moveTo>
                  <a:cubicBezTo>
                    <a:pt x="3152" y="5785"/>
                    <a:pt x="3152" y="5785"/>
                    <a:pt x="3152" y="5785"/>
                  </a:cubicBezTo>
                  <a:cubicBezTo>
                    <a:pt x="2335" y="5528"/>
                    <a:pt x="1401" y="6171"/>
                    <a:pt x="1167" y="7071"/>
                  </a:cubicBezTo>
                  <a:cubicBezTo>
                    <a:pt x="934" y="8100"/>
                    <a:pt x="1401" y="9000"/>
                    <a:pt x="2335" y="9257"/>
                  </a:cubicBezTo>
                  <a:cubicBezTo>
                    <a:pt x="3152" y="9514"/>
                    <a:pt x="4086" y="9000"/>
                    <a:pt x="4320" y="7971"/>
                  </a:cubicBezTo>
                  <a:cubicBezTo>
                    <a:pt x="4553" y="7071"/>
                    <a:pt x="4086" y="6042"/>
                    <a:pt x="3152" y="5785"/>
                  </a:cubicBezTo>
                  <a:close/>
                  <a:moveTo>
                    <a:pt x="9691" y="13371"/>
                  </a:moveTo>
                  <a:cubicBezTo>
                    <a:pt x="9691" y="13371"/>
                    <a:pt x="9691" y="13371"/>
                    <a:pt x="9691" y="13371"/>
                  </a:cubicBezTo>
                  <a:cubicBezTo>
                    <a:pt x="7239" y="18128"/>
                    <a:pt x="7239" y="18128"/>
                    <a:pt x="7239" y="18128"/>
                  </a:cubicBezTo>
                  <a:cubicBezTo>
                    <a:pt x="7122" y="18385"/>
                    <a:pt x="7005" y="18771"/>
                    <a:pt x="7122" y="19157"/>
                  </a:cubicBezTo>
                  <a:cubicBezTo>
                    <a:pt x="7239" y="19542"/>
                    <a:pt x="7472" y="19928"/>
                    <a:pt x="7822" y="20057"/>
                  </a:cubicBezTo>
                  <a:cubicBezTo>
                    <a:pt x="8056" y="20314"/>
                    <a:pt x="8406" y="20314"/>
                    <a:pt x="8757" y="20185"/>
                  </a:cubicBezTo>
                  <a:cubicBezTo>
                    <a:pt x="9107" y="20185"/>
                    <a:pt x="9457" y="19928"/>
                    <a:pt x="9574" y="19542"/>
                  </a:cubicBezTo>
                  <a:cubicBezTo>
                    <a:pt x="12026" y="14914"/>
                    <a:pt x="12026" y="14914"/>
                    <a:pt x="12026" y="14914"/>
                  </a:cubicBezTo>
                  <a:cubicBezTo>
                    <a:pt x="12026" y="14914"/>
                    <a:pt x="12142" y="14785"/>
                    <a:pt x="12142" y="14785"/>
                  </a:cubicBezTo>
                  <a:cubicBezTo>
                    <a:pt x="12259" y="14528"/>
                    <a:pt x="12259" y="14142"/>
                    <a:pt x="12259" y="13757"/>
                  </a:cubicBezTo>
                  <a:cubicBezTo>
                    <a:pt x="12142" y="13371"/>
                    <a:pt x="11909" y="13114"/>
                    <a:pt x="11559" y="12857"/>
                  </a:cubicBezTo>
                  <a:cubicBezTo>
                    <a:pt x="11559" y="12857"/>
                    <a:pt x="11559" y="12857"/>
                    <a:pt x="11559" y="12857"/>
                  </a:cubicBezTo>
                  <a:cubicBezTo>
                    <a:pt x="11559" y="12857"/>
                    <a:pt x="11559" y="12857"/>
                    <a:pt x="11559" y="12857"/>
                  </a:cubicBezTo>
                  <a:cubicBezTo>
                    <a:pt x="11559" y="12857"/>
                    <a:pt x="11559" y="12857"/>
                    <a:pt x="11559" y="12857"/>
                  </a:cubicBezTo>
                  <a:cubicBezTo>
                    <a:pt x="11559" y="12857"/>
                    <a:pt x="11559" y="12857"/>
                    <a:pt x="11559" y="12857"/>
                  </a:cubicBezTo>
                  <a:cubicBezTo>
                    <a:pt x="11559" y="12857"/>
                    <a:pt x="11559" y="12857"/>
                    <a:pt x="11559" y="12857"/>
                  </a:cubicBezTo>
                  <a:cubicBezTo>
                    <a:pt x="11559" y="12857"/>
                    <a:pt x="11559" y="12857"/>
                    <a:pt x="11559" y="12857"/>
                  </a:cubicBezTo>
                  <a:cubicBezTo>
                    <a:pt x="11208" y="12600"/>
                    <a:pt x="10858" y="12600"/>
                    <a:pt x="10508" y="12728"/>
                  </a:cubicBezTo>
                  <a:cubicBezTo>
                    <a:pt x="10274" y="12728"/>
                    <a:pt x="9924" y="12985"/>
                    <a:pt x="9691" y="13371"/>
                  </a:cubicBezTo>
                  <a:cubicBezTo>
                    <a:pt x="9691" y="13371"/>
                    <a:pt x="9691" y="13371"/>
                    <a:pt x="9691" y="1337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275">
              <a:extLst>
                <a:ext uri="{FF2B5EF4-FFF2-40B4-BE49-F238E27FC236}">
                  <a16:creationId xmlns:a16="http://schemas.microsoft.com/office/drawing/2014/main" id="{4FF0B3AD-514E-4EF5-A4B7-7094AFC585BC}"/>
                </a:ext>
              </a:extLst>
            </p:cNvPr>
            <p:cNvSpPr/>
            <p:nvPr/>
          </p:nvSpPr>
          <p:spPr>
            <a:xfrm>
              <a:off x="7948958" y="4706664"/>
              <a:ext cx="378818" cy="358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0515" extrusionOk="0">
                  <a:moveTo>
                    <a:pt x="894" y="15444"/>
                  </a:moveTo>
                  <a:cubicBezTo>
                    <a:pt x="-689" y="12626"/>
                    <a:pt x="-10" y="8400"/>
                    <a:pt x="1686" y="5818"/>
                  </a:cubicBezTo>
                  <a:cubicBezTo>
                    <a:pt x="1912" y="5466"/>
                    <a:pt x="2364" y="5348"/>
                    <a:pt x="2817" y="5583"/>
                  </a:cubicBezTo>
                  <a:cubicBezTo>
                    <a:pt x="2930" y="5700"/>
                    <a:pt x="3043" y="5818"/>
                    <a:pt x="3156" y="6052"/>
                  </a:cubicBezTo>
                  <a:cubicBezTo>
                    <a:pt x="3156" y="6052"/>
                    <a:pt x="3156" y="6052"/>
                    <a:pt x="3156" y="6052"/>
                  </a:cubicBezTo>
                  <a:cubicBezTo>
                    <a:pt x="3156" y="6287"/>
                    <a:pt x="3156" y="6405"/>
                    <a:pt x="3156" y="6522"/>
                  </a:cubicBezTo>
                  <a:cubicBezTo>
                    <a:pt x="3382" y="5935"/>
                    <a:pt x="3608" y="5348"/>
                    <a:pt x="3948" y="4761"/>
                  </a:cubicBezTo>
                  <a:cubicBezTo>
                    <a:pt x="4852" y="3118"/>
                    <a:pt x="6323" y="1709"/>
                    <a:pt x="7906" y="1122"/>
                  </a:cubicBezTo>
                  <a:cubicBezTo>
                    <a:pt x="8245" y="887"/>
                    <a:pt x="8697" y="1122"/>
                    <a:pt x="8924" y="1592"/>
                  </a:cubicBezTo>
                  <a:cubicBezTo>
                    <a:pt x="9037" y="1826"/>
                    <a:pt x="8924" y="1944"/>
                    <a:pt x="8924" y="2179"/>
                  </a:cubicBezTo>
                  <a:cubicBezTo>
                    <a:pt x="8697" y="2531"/>
                    <a:pt x="8584" y="2883"/>
                    <a:pt x="8471" y="3235"/>
                  </a:cubicBezTo>
                  <a:cubicBezTo>
                    <a:pt x="9602" y="2179"/>
                    <a:pt x="11185" y="1239"/>
                    <a:pt x="12656" y="652"/>
                  </a:cubicBezTo>
                  <a:cubicBezTo>
                    <a:pt x="15822" y="-639"/>
                    <a:pt x="19441" y="-169"/>
                    <a:pt x="20685" y="3470"/>
                  </a:cubicBezTo>
                  <a:cubicBezTo>
                    <a:pt x="20911" y="3939"/>
                    <a:pt x="20685" y="4409"/>
                    <a:pt x="20232" y="4526"/>
                  </a:cubicBezTo>
                  <a:cubicBezTo>
                    <a:pt x="20232" y="4526"/>
                    <a:pt x="20232" y="4526"/>
                    <a:pt x="20232" y="4526"/>
                  </a:cubicBezTo>
                  <a:cubicBezTo>
                    <a:pt x="17518" y="5348"/>
                    <a:pt x="16501" y="7109"/>
                    <a:pt x="15596" y="8870"/>
                  </a:cubicBezTo>
                  <a:cubicBezTo>
                    <a:pt x="14239" y="11218"/>
                    <a:pt x="12995" y="13448"/>
                    <a:pt x="8697" y="13331"/>
                  </a:cubicBezTo>
                  <a:cubicBezTo>
                    <a:pt x="8924" y="13448"/>
                    <a:pt x="9376" y="13683"/>
                    <a:pt x="9828" y="13800"/>
                  </a:cubicBezTo>
                  <a:cubicBezTo>
                    <a:pt x="10281" y="13918"/>
                    <a:pt x="10507" y="14387"/>
                    <a:pt x="10394" y="14857"/>
                  </a:cubicBezTo>
                  <a:cubicBezTo>
                    <a:pt x="10281" y="15092"/>
                    <a:pt x="10168" y="15209"/>
                    <a:pt x="9941" y="15326"/>
                  </a:cubicBezTo>
                  <a:cubicBezTo>
                    <a:pt x="8019" y="16500"/>
                    <a:pt x="4400" y="17322"/>
                    <a:pt x="2138" y="16383"/>
                  </a:cubicBezTo>
                  <a:cubicBezTo>
                    <a:pt x="1912" y="16852"/>
                    <a:pt x="1347" y="17909"/>
                    <a:pt x="1686" y="19552"/>
                  </a:cubicBezTo>
                  <a:cubicBezTo>
                    <a:pt x="1686" y="19552"/>
                    <a:pt x="1686" y="19552"/>
                    <a:pt x="1686" y="19552"/>
                  </a:cubicBezTo>
                  <a:cubicBezTo>
                    <a:pt x="3948" y="19552"/>
                    <a:pt x="3948" y="19552"/>
                    <a:pt x="3948" y="19552"/>
                  </a:cubicBezTo>
                  <a:cubicBezTo>
                    <a:pt x="4174" y="19552"/>
                    <a:pt x="4400" y="19787"/>
                    <a:pt x="4400" y="20022"/>
                  </a:cubicBezTo>
                  <a:cubicBezTo>
                    <a:pt x="4400" y="20257"/>
                    <a:pt x="4174" y="20492"/>
                    <a:pt x="3948" y="20492"/>
                  </a:cubicBezTo>
                  <a:cubicBezTo>
                    <a:pt x="1573" y="20492"/>
                    <a:pt x="1573" y="20492"/>
                    <a:pt x="1573" y="20492"/>
                  </a:cubicBezTo>
                  <a:cubicBezTo>
                    <a:pt x="1120" y="20492"/>
                    <a:pt x="1120" y="20492"/>
                    <a:pt x="1120" y="20492"/>
                  </a:cubicBezTo>
                  <a:cubicBezTo>
                    <a:pt x="1007" y="20492"/>
                    <a:pt x="1007" y="20492"/>
                    <a:pt x="1007" y="20492"/>
                  </a:cubicBezTo>
                  <a:cubicBezTo>
                    <a:pt x="668" y="20609"/>
                    <a:pt x="216" y="20257"/>
                    <a:pt x="216" y="19905"/>
                  </a:cubicBezTo>
                  <a:cubicBezTo>
                    <a:pt x="-237" y="17674"/>
                    <a:pt x="442" y="16266"/>
                    <a:pt x="894" y="15444"/>
                  </a:cubicBezTo>
                  <a:close/>
                  <a:moveTo>
                    <a:pt x="6775" y="20492"/>
                  </a:moveTo>
                  <a:cubicBezTo>
                    <a:pt x="6775" y="20492"/>
                    <a:pt x="6775" y="20492"/>
                    <a:pt x="6775" y="20492"/>
                  </a:cubicBezTo>
                  <a:cubicBezTo>
                    <a:pt x="15030" y="20492"/>
                    <a:pt x="15030" y="20492"/>
                    <a:pt x="15030" y="20492"/>
                  </a:cubicBezTo>
                  <a:cubicBezTo>
                    <a:pt x="15370" y="20492"/>
                    <a:pt x="15596" y="20257"/>
                    <a:pt x="15596" y="20022"/>
                  </a:cubicBezTo>
                  <a:cubicBezTo>
                    <a:pt x="15596" y="19787"/>
                    <a:pt x="15370" y="19552"/>
                    <a:pt x="15030" y="19552"/>
                  </a:cubicBezTo>
                  <a:cubicBezTo>
                    <a:pt x="6775" y="19552"/>
                    <a:pt x="6775" y="19552"/>
                    <a:pt x="6775" y="19552"/>
                  </a:cubicBezTo>
                  <a:cubicBezTo>
                    <a:pt x="6549" y="19552"/>
                    <a:pt x="6323" y="19787"/>
                    <a:pt x="6323" y="20022"/>
                  </a:cubicBezTo>
                  <a:cubicBezTo>
                    <a:pt x="6323" y="20257"/>
                    <a:pt x="6549" y="20492"/>
                    <a:pt x="6775" y="20492"/>
                  </a:cubicBezTo>
                  <a:close/>
                  <a:moveTo>
                    <a:pt x="2251" y="14622"/>
                  </a:moveTo>
                  <a:cubicBezTo>
                    <a:pt x="2251" y="14622"/>
                    <a:pt x="2251" y="14622"/>
                    <a:pt x="2251" y="14622"/>
                  </a:cubicBezTo>
                  <a:cubicBezTo>
                    <a:pt x="3269" y="15679"/>
                    <a:pt x="6323" y="14974"/>
                    <a:pt x="7566" y="14622"/>
                  </a:cubicBezTo>
                  <a:cubicBezTo>
                    <a:pt x="6888" y="14152"/>
                    <a:pt x="6549" y="13683"/>
                    <a:pt x="6323" y="13331"/>
                  </a:cubicBezTo>
                  <a:cubicBezTo>
                    <a:pt x="6096" y="12744"/>
                    <a:pt x="5870" y="11452"/>
                    <a:pt x="7001" y="11570"/>
                  </a:cubicBezTo>
                  <a:cubicBezTo>
                    <a:pt x="11864" y="12274"/>
                    <a:pt x="12995" y="10161"/>
                    <a:pt x="14239" y="8048"/>
                  </a:cubicBezTo>
                  <a:cubicBezTo>
                    <a:pt x="15143" y="6170"/>
                    <a:pt x="16274" y="4292"/>
                    <a:pt x="18875" y="3235"/>
                  </a:cubicBezTo>
                  <a:cubicBezTo>
                    <a:pt x="16387" y="-991"/>
                    <a:pt x="9150" y="3822"/>
                    <a:pt x="7793" y="6757"/>
                  </a:cubicBezTo>
                  <a:cubicBezTo>
                    <a:pt x="7680" y="7109"/>
                    <a:pt x="7453" y="7344"/>
                    <a:pt x="7114" y="7344"/>
                  </a:cubicBezTo>
                  <a:cubicBezTo>
                    <a:pt x="6662" y="7344"/>
                    <a:pt x="6323" y="6992"/>
                    <a:pt x="6323" y="6522"/>
                  </a:cubicBezTo>
                  <a:cubicBezTo>
                    <a:pt x="6323" y="6522"/>
                    <a:pt x="6323" y="5348"/>
                    <a:pt x="6662" y="3822"/>
                  </a:cubicBezTo>
                  <a:cubicBezTo>
                    <a:pt x="6209" y="4292"/>
                    <a:pt x="5644" y="4879"/>
                    <a:pt x="5305" y="5583"/>
                  </a:cubicBezTo>
                  <a:cubicBezTo>
                    <a:pt x="4626" y="6757"/>
                    <a:pt x="4400" y="8166"/>
                    <a:pt x="4626" y="9339"/>
                  </a:cubicBezTo>
                  <a:cubicBezTo>
                    <a:pt x="4739" y="9692"/>
                    <a:pt x="4626" y="10044"/>
                    <a:pt x="4400" y="10279"/>
                  </a:cubicBezTo>
                  <a:cubicBezTo>
                    <a:pt x="3948" y="10513"/>
                    <a:pt x="3495" y="10396"/>
                    <a:pt x="3269" y="10044"/>
                  </a:cubicBezTo>
                  <a:cubicBezTo>
                    <a:pt x="2930" y="9457"/>
                    <a:pt x="2477" y="8987"/>
                    <a:pt x="2251" y="8400"/>
                  </a:cubicBezTo>
                  <a:cubicBezTo>
                    <a:pt x="1573" y="10279"/>
                    <a:pt x="1234" y="12744"/>
                    <a:pt x="2251" y="1462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77">
              <a:extLst>
                <a:ext uri="{FF2B5EF4-FFF2-40B4-BE49-F238E27FC236}">
                  <a16:creationId xmlns:a16="http://schemas.microsoft.com/office/drawing/2014/main" id="{0D6DE1C8-92BA-401F-BCCF-378A1DA1459C}"/>
                </a:ext>
              </a:extLst>
            </p:cNvPr>
            <p:cNvSpPr/>
            <p:nvPr/>
          </p:nvSpPr>
          <p:spPr>
            <a:xfrm>
              <a:off x="2296437" y="1377127"/>
              <a:ext cx="338801" cy="380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6" y="0"/>
                  </a:moveTo>
                  <a:cubicBezTo>
                    <a:pt x="1047" y="0"/>
                    <a:pt x="1047" y="0"/>
                    <a:pt x="1047" y="0"/>
                  </a:cubicBezTo>
                  <a:cubicBezTo>
                    <a:pt x="5236" y="0"/>
                    <a:pt x="5236" y="0"/>
                    <a:pt x="5236" y="0"/>
                  </a:cubicBezTo>
                  <a:cubicBezTo>
                    <a:pt x="20684" y="0"/>
                    <a:pt x="20684" y="0"/>
                    <a:pt x="20684" y="0"/>
                  </a:cubicBezTo>
                  <a:cubicBezTo>
                    <a:pt x="21207" y="0"/>
                    <a:pt x="21600" y="470"/>
                    <a:pt x="21600" y="822"/>
                  </a:cubicBezTo>
                  <a:cubicBezTo>
                    <a:pt x="21600" y="939"/>
                    <a:pt x="21600" y="939"/>
                    <a:pt x="21600" y="939"/>
                  </a:cubicBezTo>
                  <a:cubicBezTo>
                    <a:pt x="21600" y="20778"/>
                    <a:pt x="21600" y="20778"/>
                    <a:pt x="21600" y="20778"/>
                  </a:cubicBezTo>
                  <a:cubicBezTo>
                    <a:pt x="21600" y="21248"/>
                    <a:pt x="21207" y="21600"/>
                    <a:pt x="20684" y="21600"/>
                  </a:cubicBezTo>
                  <a:cubicBezTo>
                    <a:pt x="20684" y="21600"/>
                    <a:pt x="20684" y="21600"/>
                    <a:pt x="20684" y="21600"/>
                  </a:cubicBezTo>
                  <a:cubicBezTo>
                    <a:pt x="5236" y="21600"/>
                    <a:pt x="5236" y="21600"/>
                    <a:pt x="5236" y="21600"/>
                  </a:cubicBezTo>
                  <a:cubicBezTo>
                    <a:pt x="916" y="21600"/>
                    <a:pt x="916" y="21600"/>
                    <a:pt x="916" y="21600"/>
                  </a:cubicBezTo>
                  <a:cubicBezTo>
                    <a:pt x="524" y="21600"/>
                    <a:pt x="0" y="21248"/>
                    <a:pt x="0" y="20778"/>
                  </a:cubicBezTo>
                  <a:cubicBezTo>
                    <a:pt x="0" y="20661"/>
                    <a:pt x="0" y="20661"/>
                    <a:pt x="0" y="20661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470"/>
                    <a:pt x="524" y="0"/>
                    <a:pt x="916" y="0"/>
                  </a:cubicBezTo>
                  <a:close/>
                  <a:moveTo>
                    <a:pt x="5760" y="1643"/>
                  </a:moveTo>
                  <a:cubicBezTo>
                    <a:pt x="5760" y="1643"/>
                    <a:pt x="5760" y="1643"/>
                    <a:pt x="5760" y="1643"/>
                  </a:cubicBezTo>
                  <a:cubicBezTo>
                    <a:pt x="5760" y="19957"/>
                    <a:pt x="5760" y="19957"/>
                    <a:pt x="5760" y="19957"/>
                  </a:cubicBezTo>
                  <a:cubicBezTo>
                    <a:pt x="19767" y="19957"/>
                    <a:pt x="19767" y="19957"/>
                    <a:pt x="19767" y="19957"/>
                  </a:cubicBezTo>
                  <a:cubicBezTo>
                    <a:pt x="19767" y="1643"/>
                    <a:pt x="19767" y="1643"/>
                    <a:pt x="19767" y="1643"/>
                  </a:cubicBezTo>
                  <a:cubicBezTo>
                    <a:pt x="16495" y="1643"/>
                    <a:pt x="16495" y="1643"/>
                    <a:pt x="16495" y="1643"/>
                  </a:cubicBezTo>
                  <a:cubicBezTo>
                    <a:pt x="16495" y="7278"/>
                    <a:pt x="16495" y="7278"/>
                    <a:pt x="16495" y="7278"/>
                  </a:cubicBezTo>
                  <a:cubicBezTo>
                    <a:pt x="16495" y="13617"/>
                    <a:pt x="16495" y="13617"/>
                    <a:pt x="16495" y="13617"/>
                  </a:cubicBezTo>
                  <a:cubicBezTo>
                    <a:pt x="16495" y="13852"/>
                    <a:pt x="16233" y="14087"/>
                    <a:pt x="15971" y="14087"/>
                  </a:cubicBezTo>
                  <a:cubicBezTo>
                    <a:pt x="15840" y="14087"/>
                    <a:pt x="15709" y="14087"/>
                    <a:pt x="15578" y="13970"/>
                  </a:cubicBezTo>
                  <a:cubicBezTo>
                    <a:pt x="12567" y="11504"/>
                    <a:pt x="12567" y="11504"/>
                    <a:pt x="12567" y="11504"/>
                  </a:cubicBezTo>
                  <a:cubicBezTo>
                    <a:pt x="9425" y="13970"/>
                    <a:pt x="9425" y="13970"/>
                    <a:pt x="9425" y="13970"/>
                  </a:cubicBezTo>
                  <a:cubicBezTo>
                    <a:pt x="9295" y="14204"/>
                    <a:pt x="8902" y="14204"/>
                    <a:pt x="8640" y="13970"/>
                  </a:cubicBezTo>
                  <a:cubicBezTo>
                    <a:pt x="8640" y="13852"/>
                    <a:pt x="8509" y="13735"/>
                    <a:pt x="8509" y="13617"/>
                  </a:cubicBezTo>
                  <a:cubicBezTo>
                    <a:pt x="8509" y="7278"/>
                    <a:pt x="8509" y="7278"/>
                    <a:pt x="8509" y="7278"/>
                  </a:cubicBezTo>
                  <a:cubicBezTo>
                    <a:pt x="8509" y="1643"/>
                    <a:pt x="8509" y="1643"/>
                    <a:pt x="8509" y="1643"/>
                  </a:cubicBezTo>
                  <a:cubicBezTo>
                    <a:pt x="5760" y="1643"/>
                    <a:pt x="5760" y="1643"/>
                    <a:pt x="5760" y="1643"/>
                  </a:cubicBezTo>
                  <a:close/>
                  <a:moveTo>
                    <a:pt x="4713" y="19957"/>
                  </a:moveTo>
                  <a:cubicBezTo>
                    <a:pt x="4713" y="19957"/>
                    <a:pt x="4713" y="19957"/>
                    <a:pt x="4713" y="19957"/>
                  </a:cubicBezTo>
                  <a:cubicBezTo>
                    <a:pt x="4713" y="1643"/>
                    <a:pt x="4713" y="1643"/>
                    <a:pt x="4713" y="1643"/>
                  </a:cubicBezTo>
                  <a:cubicBezTo>
                    <a:pt x="1833" y="1643"/>
                    <a:pt x="1833" y="1643"/>
                    <a:pt x="1833" y="1643"/>
                  </a:cubicBezTo>
                  <a:cubicBezTo>
                    <a:pt x="1833" y="19957"/>
                    <a:pt x="1833" y="19957"/>
                    <a:pt x="1833" y="19957"/>
                  </a:cubicBezTo>
                  <a:cubicBezTo>
                    <a:pt x="4713" y="19957"/>
                    <a:pt x="4713" y="19957"/>
                    <a:pt x="4713" y="19957"/>
                  </a:cubicBezTo>
                  <a:close/>
                  <a:moveTo>
                    <a:pt x="15447" y="1643"/>
                  </a:moveTo>
                  <a:cubicBezTo>
                    <a:pt x="15447" y="1643"/>
                    <a:pt x="15447" y="1643"/>
                    <a:pt x="15447" y="1643"/>
                  </a:cubicBezTo>
                  <a:cubicBezTo>
                    <a:pt x="9687" y="1643"/>
                    <a:pt x="9687" y="1643"/>
                    <a:pt x="9687" y="1643"/>
                  </a:cubicBezTo>
                  <a:cubicBezTo>
                    <a:pt x="9687" y="7278"/>
                    <a:pt x="9687" y="7278"/>
                    <a:pt x="9687" y="7278"/>
                  </a:cubicBezTo>
                  <a:cubicBezTo>
                    <a:pt x="9687" y="12561"/>
                    <a:pt x="9687" y="12561"/>
                    <a:pt x="9687" y="12561"/>
                  </a:cubicBezTo>
                  <a:cubicBezTo>
                    <a:pt x="12175" y="10448"/>
                    <a:pt x="12175" y="10448"/>
                    <a:pt x="12175" y="10448"/>
                  </a:cubicBezTo>
                  <a:cubicBezTo>
                    <a:pt x="12305" y="10213"/>
                    <a:pt x="12698" y="10213"/>
                    <a:pt x="12960" y="10448"/>
                  </a:cubicBezTo>
                  <a:cubicBezTo>
                    <a:pt x="15447" y="12561"/>
                    <a:pt x="15447" y="12561"/>
                    <a:pt x="15447" y="12561"/>
                  </a:cubicBezTo>
                  <a:cubicBezTo>
                    <a:pt x="15447" y="7278"/>
                    <a:pt x="15447" y="7278"/>
                    <a:pt x="15447" y="7278"/>
                  </a:cubicBezTo>
                  <a:cubicBezTo>
                    <a:pt x="15447" y="1643"/>
                    <a:pt x="15447" y="1643"/>
                    <a:pt x="15447" y="164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78">
              <a:extLst>
                <a:ext uri="{FF2B5EF4-FFF2-40B4-BE49-F238E27FC236}">
                  <a16:creationId xmlns:a16="http://schemas.microsoft.com/office/drawing/2014/main" id="{71F87697-666F-482F-A74F-54BEDF6E64FA}"/>
                </a:ext>
              </a:extLst>
            </p:cNvPr>
            <p:cNvSpPr/>
            <p:nvPr/>
          </p:nvSpPr>
          <p:spPr>
            <a:xfrm>
              <a:off x="3073986" y="1374373"/>
              <a:ext cx="382873" cy="38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7" y="9987"/>
                  </a:moveTo>
                  <a:cubicBezTo>
                    <a:pt x="16606" y="9987"/>
                    <a:pt x="16606" y="9987"/>
                    <a:pt x="16606" y="9987"/>
                  </a:cubicBezTo>
                  <a:cubicBezTo>
                    <a:pt x="16606" y="813"/>
                    <a:pt x="16606" y="813"/>
                    <a:pt x="16606" y="813"/>
                  </a:cubicBezTo>
                  <a:cubicBezTo>
                    <a:pt x="16606" y="348"/>
                    <a:pt x="16258" y="0"/>
                    <a:pt x="15794" y="0"/>
                  </a:cubicBezTo>
                  <a:cubicBezTo>
                    <a:pt x="5806" y="0"/>
                    <a:pt x="5806" y="0"/>
                    <a:pt x="5806" y="0"/>
                  </a:cubicBezTo>
                  <a:cubicBezTo>
                    <a:pt x="5342" y="0"/>
                    <a:pt x="4994" y="348"/>
                    <a:pt x="4994" y="813"/>
                  </a:cubicBezTo>
                  <a:cubicBezTo>
                    <a:pt x="4994" y="9987"/>
                    <a:pt x="4994" y="9987"/>
                    <a:pt x="4994" y="9987"/>
                  </a:cubicBezTo>
                  <a:cubicBezTo>
                    <a:pt x="813" y="9987"/>
                    <a:pt x="813" y="9987"/>
                    <a:pt x="813" y="9987"/>
                  </a:cubicBezTo>
                  <a:cubicBezTo>
                    <a:pt x="348" y="9987"/>
                    <a:pt x="0" y="10335"/>
                    <a:pt x="0" y="10800"/>
                  </a:cubicBezTo>
                  <a:cubicBezTo>
                    <a:pt x="0" y="20787"/>
                    <a:pt x="0" y="20787"/>
                    <a:pt x="0" y="20787"/>
                  </a:cubicBezTo>
                  <a:cubicBezTo>
                    <a:pt x="0" y="21252"/>
                    <a:pt x="348" y="21600"/>
                    <a:pt x="813" y="21600"/>
                  </a:cubicBezTo>
                  <a:cubicBezTo>
                    <a:pt x="20787" y="21600"/>
                    <a:pt x="20787" y="21600"/>
                    <a:pt x="20787" y="21600"/>
                  </a:cubicBezTo>
                  <a:cubicBezTo>
                    <a:pt x="21252" y="21600"/>
                    <a:pt x="21600" y="21252"/>
                    <a:pt x="21600" y="20787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335"/>
                    <a:pt x="21252" y="9987"/>
                    <a:pt x="20787" y="9987"/>
                  </a:cubicBezTo>
                  <a:close/>
                  <a:moveTo>
                    <a:pt x="6619" y="1626"/>
                  </a:moveTo>
                  <a:cubicBezTo>
                    <a:pt x="6619" y="1626"/>
                    <a:pt x="6619" y="1626"/>
                    <a:pt x="6619" y="1626"/>
                  </a:cubicBezTo>
                  <a:cubicBezTo>
                    <a:pt x="14981" y="1626"/>
                    <a:pt x="14981" y="1626"/>
                    <a:pt x="14981" y="1626"/>
                  </a:cubicBezTo>
                  <a:cubicBezTo>
                    <a:pt x="14981" y="9987"/>
                    <a:pt x="14981" y="9987"/>
                    <a:pt x="14981" y="9987"/>
                  </a:cubicBezTo>
                  <a:cubicBezTo>
                    <a:pt x="6619" y="9987"/>
                    <a:pt x="6619" y="9987"/>
                    <a:pt x="6619" y="9987"/>
                  </a:cubicBezTo>
                  <a:cubicBezTo>
                    <a:pt x="6619" y="1626"/>
                    <a:pt x="6619" y="1626"/>
                    <a:pt x="6619" y="1626"/>
                  </a:cubicBezTo>
                  <a:close/>
                  <a:moveTo>
                    <a:pt x="9987" y="19974"/>
                  </a:moveTo>
                  <a:cubicBezTo>
                    <a:pt x="9987" y="19974"/>
                    <a:pt x="9987" y="19974"/>
                    <a:pt x="9987" y="19974"/>
                  </a:cubicBezTo>
                  <a:cubicBezTo>
                    <a:pt x="1626" y="19974"/>
                    <a:pt x="1626" y="19974"/>
                    <a:pt x="1626" y="19974"/>
                  </a:cubicBezTo>
                  <a:cubicBezTo>
                    <a:pt x="1626" y="11613"/>
                    <a:pt x="1626" y="11613"/>
                    <a:pt x="1626" y="11613"/>
                  </a:cubicBezTo>
                  <a:cubicBezTo>
                    <a:pt x="9987" y="11613"/>
                    <a:pt x="9987" y="11613"/>
                    <a:pt x="9987" y="11613"/>
                  </a:cubicBezTo>
                  <a:cubicBezTo>
                    <a:pt x="9987" y="19974"/>
                    <a:pt x="9987" y="19974"/>
                    <a:pt x="9987" y="19974"/>
                  </a:cubicBezTo>
                  <a:close/>
                  <a:moveTo>
                    <a:pt x="19974" y="19974"/>
                  </a:moveTo>
                  <a:cubicBezTo>
                    <a:pt x="19974" y="19974"/>
                    <a:pt x="19974" y="19974"/>
                    <a:pt x="19974" y="19974"/>
                  </a:cubicBezTo>
                  <a:cubicBezTo>
                    <a:pt x="11613" y="19974"/>
                    <a:pt x="11613" y="19974"/>
                    <a:pt x="11613" y="19974"/>
                  </a:cubicBezTo>
                  <a:cubicBezTo>
                    <a:pt x="11613" y="11613"/>
                    <a:pt x="11613" y="11613"/>
                    <a:pt x="11613" y="11613"/>
                  </a:cubicBezTo>
                  <a:cubicBezTo>
                    <a:pt x="19974" y="11613"/>
                    <a:pt x="19974" y="11613"/>
                    <a:pt x="19974" y="11613"/>
                  </a:cubicBezTo>
                  <a:cubicBezTo>
                    <a:pt x="19974" y="19974"/>
                    <a:pt x="19974" y="19974"/>
                    <a:pt x="19974" y="19974"/>
                  </a:cubicBezTo>
                  <a:close/>
                  <a:moveTo>
                    <a:pt x="4645" y="18232"/>
                  </a:moveTo>
                  <a:cubicBezTo>
                    <a:pt x="4645" y="18232"/>
                    <a:pt x="4645" y="18232"/>
                    <a:pt x="4645" y="18232"/>
                  </a:cubicBezTo>
                  <a:cubicBezTo>
                    <a:pt x="6619" y="18232"/>
                    <a:pt x="6619" y="18232"/>
                    <a:pt x="6619" y="18232"/>
                  </a:cubicBezTo>
                  <a:cubicBezTo>
                    <a:pt x="6735" y="18232"/>
                    <a:pt x="6852" y="18232"/>
                    <a:pt x="6968" y="18232"/>
                  </a:cubicBezTo>
                  <a:cubicBezTo>
                    <a:pt x="7084" y="18116"/>
                    <a:pt x="7200" y="18116"/>
                    <a:pt x="7316" y="18000"/>
                  </a:cubicBezTo>
                  <a:cubicBezTo>
                    <a:pt x="7316" y="18000"/>
                    <a:pt x="7316" y="18000"/>
                    <a:pt x="7316" y="18000"/>
                  </a:cubicBezTo>
                  <a:cubicBezTo>
                    <a:pt x="7432" y="17884"/>
                    <a:pt x="7548" y="17768"/>
                    <a:pt x="7548" y="17652"/>
                  </a:cubicBezTo>
                  <a:cubicBezTo>
                    <a:pt x="7665" y="17419"/>
                    <a:pt x="7665" y="17303"/>
                    <a:pt x="7665" y="17187"/>
                  </a:cubicBezTo>
                  <a:cubicBezTo>
                    <a:pt x="7665" y="16258"/>
                    <a:pt x="7665" y="16258"/>
                    <a:pt x="7665" y="16258"/>
                  </a:cubicBezTo>
                  <a:cubicBezTo>
                    <a:pt x="7665" y="16142"/>
                    <a:pt x="7665" y="16026"/>
                    <a:pt x="7548" y="15910"/>
                  </a:cubicBezTo>
                  <a:cubicBezTo>
                    <a:pt x="7548" y="15794"/>
                    <a:pt x="7548" y="15794"/>
                    <a:pt x="7548" y="15677"/>
                  </a:cubicBezTo>
                  <a:cubicBezTo>
                    <a:pt x="7548" y="15677"/>
                    <a:pt x="7548" y="15561"/>
                    <a:pt x="7548" y="15445"/>
                  </a:cubicBezTo>
                  <a:cubicBezTo>
                    <a:pt x="7665" y="15329"/>
                    <a:pt x="7665" y="15213"/>
                    <a:pt x="7665" y="15097"/>
                  </a:cubicBezTo>
                  <a:cubicBezTo>
                    <a:pt x="7665" y="14168"/>
                    <a:pt x="7665" y="14168"/>
                    <a:pt x="7665" y="14168"/>
                  </a:cubicBezTo>
                  <a:cubicBezTo>
                    <a:pt x="7665" y="14052"/>
                    <a:pt x="7665" y="13935"/>
                    <a:pt x="7548" y="13819"/>
                  </a:cubicBezTo>
                  <a:cubicBezTo>
                    <a:pt x="7548" y="13587"/>
                    <a:pt x="7432" y="13471"/>
                    <a:pt x="7316" y="13355"/>
                  </a:cubicBezTo>
                  <a:cubicBezTo>
                    <a:pt x="7316" y="13355"/>
                    <a:pt x="7316" y="13355"/>
                    <a:pt x="7316" y="13355"/>
                  </a:cubicBezTo>
                  <a:cubicBezTo>
                    <a:pt x="7200" y="13239"/>
                    <a:pt x="7084" y="13239"/>
                    <a:pt x="6968" y="13123"/>
                  </a:cubicBezTo>
                  <a:cubicBezTo>
                    <a:pt x="6852" y="13123"/>
                    <a:pt x="6735" y="13123"/>
                    <a:pt x="6619" y="13123"/>
                  </a:cubicBezTo>
                  <a:cubicBezTo>
                    <a:pt x="4645" y="13123"/>
                    <a:pt x="4645" y="13123"/>
                    <a:pt x="4645" y="13123"/>
                  </a:cubicBezTo>
                  <a:cubicBezTo>
                    <a:pt x="4297" y="13123"/>
                    <a:pt x="4065" y="13355"/>
                    <a:pt x="4065" y="13587"/>
                  </a:cubicBezTo>
                  <a:cubicBezTo>
                    <a:pt x="4065" y="17768"/>
                    <a:pt x="4065" y="17768"/>
                    <a:pt x="4065" y="17768"/>
                  </a:cubicBezTo>
                  <a:cubicBezTo>
                    <a:pt x="4065" y="18000"/>
                    <a:pt x="4297" y="18232"/>
                    <a:pt x="4645" y="18232"/>
                  </a:cubicBezTo>
                  <a:close/>
                  <a:moveTo>
                    <a:pt x="5110" y="14052"/>
                  </a:moveTo>
                  <a:cubicBezTo>
                    <a:pt x="5110" y="14052"/>
                    <a:pt x="5110" y="14052"/>
                    <a:pt x="5110" y="14052"/>
                  </a:cubicBezTo>
                  <a:cubicBezTo>
                    <a:pt x="6619" y="14052"/>
                    <a:pt x="6619" y="14052"/>
                    <a:pt x="6619" y="14052"/>
                  </a:cubicBezTo>
                  <a:cubicBezTo>
                    <a:pt x="6619" y="14052"/>
                    <a:pt x="6619" y="14052"/>
                    <a:pt x="6619" y="14052"/>
                  </a:cubicBezTo>
                  <a:cubicBezTo>
                    <a:pt x="6619" y="14052"/>
                    <a:pt x="6619" y="14052"/>
                    <a:pt x="6619" y="14052"/>
                  </a:cubicBezTo>
                  <a:cubicBezTo>
                    <a:pt x="6735" y="14052"/>
                    <a:pt x="6735" y="14052"/>
                    <a:pt x="6735" y="14052"/>
                  </a:cubicBezTo>
                  <a:cubicBezTo>
                    <a:pt x="6735" y="14052"/>
                    <a:pt x="6735" y="14168"/>
                    <a:pt x="6735" y="14168"/>
                  </a:cubicBezTo>
                  <a:cubicBezTo>
                    <a:pt x="6735" y="14168"/>
                    <a:pt x="6735" y="14168"/>
                    <a:pt x="6735" y="14168"/>
                  </a:cubicBezTo>
                  <a:cubicBezTo>
                    <a:pt x="6735" y="14168"/>
                    <a:pt x="6735" y="14168"/>
                    <a:pt x="6735" y="14168"/>
                  </a:cubicBezTo>
                  <a:cubicBezTo>
                    <a:pt x="6735" y="15097"/>
                    <a:pt x="6735" y="15097"/>
                    <a:pt x="6735" y="15097"/>
                  </a:cubicBezTo>
                  <a:cubicBezTo>
                    <a:pt x="6735" y="15097"/>
                    <a:pt x="6735" y="15097"/>
                    <a:pt x="6735" y="15097"/>
                  </a:cubicBezTo>
                  <a:cubicBezTo>
                    <a:pt x="6735" y="15097"/>
                    <a:pt x="6735" y="15213"/>
                    <a:pt x="6735" y="15213"/>
                  </a:cubicBezTo>
                  <a:cubicBezTo>
                    <a:pt x="6735" y="15213"/>
                    <a:pt x="6735" y="15213"/>
                    <a:pt x="6735" y="15213"/>
                  </a:cubicBezTo>
                  <a:cubicBezTo>
                    <a:pt x="6619" y="15213"/>
                    <a:pt x="6619" y="15213"/>
                    <a:pt x="6619" y="15213"/>
                  </a:cubicBezTo>
                  <a:cubicBezTo>
                    <a:pt x="6619" y="15213"/>
                    <a:pt x="6619" y="15213"/>
                    <a:pt x="6619" y="15213"/>
                  </a:cubicBezTo>
                  <a:cubicBezTo>
                    <a:pt x="6619" y="15213"/>
                    <a:pt x="6619" y="15213"/>
                    <a:pt x="6619" y="15213"/>
                  </a:cubicBezTo>
                  <a:cubicBezTo>
                    <a:pt x="5110" y="15213"/>
                    <a:pt x="5110" y="15213"/>
                    <a:pt x="5110" y="15213"/>
                  </a:cubicBezTo>
                  <a:cubicBezTo>
                    <a:pt x="5110" y="14052"/>
                    <a:pt x="5110" y="14052"/>
                    <a:pt x="5110" y="14052"/>
                  </a:cubicBezTo>
                  <a:close/>
                  <a:moveTo>
                    <a:pt x="5110" y="16142"/>
                  </a:moveTo>
                  <a:cubicBezTo>
                    <a:pt x="5110" y="16142"/>
                    <a:pt x="5110" y="16142"/>
                    <a:pt x="5110" y="16142"/>
                  </a:cubicBezTo>
                  <a:cubicBezTo>
                    <a:pt x="6619" y="16142"/>
                    <a:pt x="6619" y="16142"/>
                    <a:pt x="6619" y="16142"/>
                  </a:cubicBezTo>
                  <a:cubicBezTo>
                    <a:pt x="6619" y="16142"/>
                    <a:pt x="6619" y="16142"/>
                    <a:pt x="6619" y="16142"/>
                  </a:cubicBezTo>
                  <a:cubicBezTo>
                    <a:pt x="6735" y="16142"/>
                    <a:pt x="6735" y="16142"/>
                    <a:pt x="6735" y="16142"/>
                  </a:cubicBezTo>
                  <a:cubicBezTo>
                    <a:pt x="6735" y="16142"/>
                    <a:pt x="6735" y="16142"/>
                    <a:pt x="6735" y="16142"/>
                  </a:cubicBezTo>
                  <a:cubicBezTo>
                    <a:pt x="6735" y="16142"/>
                    <a:pt x="6735" y="16142"/>
                    <a:pt x="6735" y="16142"/>
                  </a:cubicBezTo>
                  <a:cubicBezTo>
                    <a:pt x="6735" y="16258"/>
                    <a:pt x="6735" y="16258"/>
                    <a:pt x="6735" y="16258"/>
                  </a:cubicBezTo>
                  <a:cubicBezTo>
                    <a:pt x="6735" y="16258"/>
                    <a:pt x="6735" y="16258"/>
                    <a:pt x="6735" y="16258"/>
                  </a:cubicBezTo>
                  <a:cubicBezTo>
                    <a:pt x="6735" y="17187"/>
                    <a:pt x="6735" y="17187"/>
                    <a:pt x="6735" y="17187"/>
                  </a:cubicBezTo>
                  <a:cubicBezTo>
                    <a:pt x="6735" y="17187"/>
                    <a:pt x="6735" y="17187"/>
                    <a:pt x="6735" y="17187"/>
                  </a:cubicBezTo>
                  <a:cubicBezTo>
                    <a:pt x="6735" y="17187"/>
                    <a:pt x="6735" y="17187"/>
                    <a:pt x="6735" y="17187"/>
                  </a:cubicBezTo>
                  <a:cubicBezTo>
                    <a:pt x="6735" y="17187"/>
                    <a:pt x="6735" y="17303"/>
                    <a:pt x="6735" y="17303"/>
                  </a:cubicBezTo>
                  <a:cubicBezTo>
                    <a:pt x="6619" y="17303"/>
                    <a:pt x="6619" y="17303"/>
                    <a:pt x="6619" y="17303"/>
                  </a:cubicBezTo>
                  <a:cubicBezTo>
                    <a:pt x="6619" y="17303"/>
                    <a:pt x="6619" y="17303"/>
                    <a:pt x="6619" y="17303"/>
                  </a:cubicBezTo>
                  <a:cubicBezTo>
                    <a:pt x="6619" y="17303"/>
                    <a:pt x="6619" y="17303"/>
                    <a:pt x="6619" y="17303"/>
                  </a:cubicBezTo>
                  <a:cubicBezTo>
                    <a:pt x="5110" y="17303"/>
                    <a:pt x="5110" y="17303"/>
                    <a:pt x="5110" y="17303"/>
                  </a:cubicBezTo>
                  <a:cubicBezTo>
                    <a:pt x="5110" y="16142"/>
                    <a:pt x="5110" y="16142"/>
                    <a:pt x="5110" y="16142"/>
                  </a:cubicBezTo>
                  <a:close/>
                  <a:moveTo>
                    <a:pt x="15445" y="18232"/>
                  </a:moveTo>
                  <a:cubicBezTo>
                    <a:pt x="15445" y="18232"/>
                    <a:pt x="15445" y="18232"/>
                    <a:pt x="15445" y="18232"/>
                  </a:cubicBezTo>
                  <a:cubicBezTo>
                    <a:pt x="16026" y="18232"/>
                    <a:pt x="16026" y="18232"/>
                    <a:pt x="16026" y="18232"/>
                  </a:cubicBezTo>
                  <a:cubicBezTo>
                    <a:pt x="16374" y="18232"/>
                    <a:pt x="16723" y="18116"/>
                    <a:pt x="17071" y="17768"/>
                  </a:cubicBezTo>
                  <a:cubicBezTo>
                    <a:pt x="17303" y="17535"/>
                    <a:pt x="17535" y="17187"/>
                    <a:pt x="17535" y="16723"/>
                  </a:cubicBezTo>
                  <a:cubicBezTo>
                    <a:pt x="17535" y="16490"/>
                    <a:pt x="17303" y="16258"/>
                    <a:pt x="17071" y="16258"/>
                  </a:cubicBezTo>
                  <a:cubicBezTo>
                    <a:pt x="16723" y="16258"/>
                    <a:pt x="16490" y="16490"/>
                    <a:pt x="16490" y="16723"/>
                  </a:cubicBezTo>
                  <a:cubicBezTo>
                    <a:pt x="16490" y="16839"/>
                    <a:pt x="16490" y="17071"/>
                    <a:pt x="16374" y="17071"/>
                  </a:cubicBezTo>
                  <a:cubicBezTo>
                    <a:pt x="16374" y="17071"/>
                    <a:pt x="16374" y="17071"/>
                    <a:pt x="16374" y="17071"/>
                  </a:cubicBezTo>
                  <a:cubicBezTo>
                    <a:pt x="16258" y="17187"/>
                    <a:pt x="16142" y="17303"/>
                    <a:pt x="16026" y="17303"/>
                  </a:cubicBezTo>
                  <a:cubicBezTo>
                    <a:pt x="15445" y="17303"/>
                    <a:pt x="15445" y="17303"/>
                    <a:pt x="15445" y="17303"/>
                  </a:cubicBezTo>
                  <a:cubicBezTo>
                    <a:pt x="15329" y="17303"/>
                    <a:pt x="15213" y="17187"/>
                    <a:pt x="15097" y="17071"/>
                  </a:cubicBezTo>
                  <a:cubicBezTo>
                    <a:pt x="14981" y="17071"/>
                    <a:pt x="14865" y="16839"/>
                    <a:pt x="14865" y="16723"/>
                  </a:cubicBezTo>
                  <a:cubicBezTo>
                    <a:pt x="14865" y="14632"/>
                    <a:pt x="14865" y="14632"/>
                    <a:pt x="14865" y="14632"/>
                  </a:cubicBezTo>
                  <a:cubicBezTo>
                    <a:pt x="14865" y="14516"/>
                    <a:pt x="14981" y="14284"/>
                    <a:pt x="15097" y="14284"/>
                  </a:cubicBezTo>
                  <a:cubicBezTo>
                    <a:pt x="15213" y="14168"/>
                    <a:pt x="15329" y="14052"/>
                    <a:pt x="15445" y="14052"/>
                  </a:cubicBezTo>
                  <a:cubicBezTo>
                    <a:pt x="16026" y="14052"/>
                    <a:pt x="16026" y="14052"/>
                    <a:pt x="16026" y="14052"/>
                  </a:cubicBezTo>
                  <a:cubicBezTo>
                    <a:pt x="16142" y="14052"/>
                    <a:pt x="16258" y="14168"/>
                    <a:pt x="16374" y="14284"/>
                  </a:cubicBezTo>
                  <a:cubicBezTo>
                    <a:pt x="16374" y="14284"/>
                    <a:pt x="16374" y="14284"/>
                    <a:pt x="16374" y="14284"/>
                  </a:cubicBezTo>
                  <a:cubicBezTo>
                    <a:pt x="16490" y="14400"/>
                    <a:pt x="16490" y="14516"/>
                    <a:pt x="16490" y="14632"/>
                  </a:cubicBezTo>
                  <a:cubicBezTo>
                    <a:pt x="16490" y="14865"/>
                    <a:pt x="16723" y="15097"/>
                    <a:pt x="17071" y="15097"/>
                  </a:cubicBezTo>
                  <a:cubicBezTo>
                    <a:pt x="17303" y="15097"/>
                    <a:pt x="17535" y="14865"/>
                    <a:pt x="17535" y="14632"/>
                  </a:cubicBezTo>
                  <a:cubicBezTo>
                    <a:pt x="17535" y="14168"/>
                    <a:pt x="17303" y="13819"/>
                    <a:pt x="17071" y="13587"/>
                  </a:cubicBezTo>
                  <a:cubicBezTo>
                    <a:pt x="17071" y="13587"/>
                    <a:pt x="17071" y="13587"/>
                    <a:pt x="17071" y="13587"/>
                  </a:cubicBezTo>
                  <a:cubicBezTo>
                    <a:pt x="16723" y="13239"/>
                    <a:pt x="16374" y="13123"/>
                    <a:pt x="16026" y="13123"/>
                  </a:cubicBezTo>
                  <a:cubicBezTo>
                    <a:pt x="15445" y="13123"/>
                    <a:pt x="15445" y="13123"/>
                    <a:pt x="15445" y="13123"/>
                  </a:cubicBezTo>
                  <a:cubicBezTo>
                    <a:pt x="15097" y="13123"/>
                    <a:pt x="14632" y="13239"/>
                    <a:pt x="14400" y="13587"/>
                  </a:cubicBezTo>
                  <a:cubicBezTo>
                    <a:pt x="14168" y="13819"/>
                    <a:pt x="13935" y="14168"/>
                    <a:pt x="13935" y="14632"/>
                  </a:cubicBezTo>
                  <a:cubicBezTo>
                    <a:pt x="13935" y="16723"/>
                    <a:pt x="13935" y="16723"/>
                    <a:pt x="13935" y="16723"/>
                  </a:cubicBezTo>
                  <a:cubicBezTo>
                    <a:pt x="13935" y="17187"/>
                    <a:pt x="14168" y="17535"/>
                    <a:pt x="14400" y="17768"/>
                  </a:cubicBezTo>
                  <a:cubicBezTo>
                    <a:pt x="14632" y="18116"/>
                    <a:pt x="15097" y="18232"/>
                    <a:pt x="15445" y="18232"/>
                  </a:cubicBezTo>
                  <a:close/>
                  <a:moveTo>
                    <a:pt x="10916" y="3252"/>
                  </a:moveTo>
                  <a:cubicBezTo>
                    <a:pt x="10916" y="3252"/>
                    <a:pt x="10916" y="3252"/>
                    <a:pt x="10916" y="3252"/>
                  </a:cubicBezTo>
                  <a:cubicBezTo>
                    <a:pt x="10684" y="3252"/>
                    <a:pt x="10452" y="3368"/>
                    <a:pt x="10335" y="3600"/>
                  </a:cubicBezTo>
                  <a:cubicBezTo>
                    <a:pt x="8826" y="7781"/>
                    <a:pt x="8826" y="7781"/>
                    <a:pt x="8826" y="7781"/>
                  </a:cubicBezTo>
                  <a:cubicBezTo>
                    <a:pt x="8826" y="8013"/>
                    <a:pt x="8942" y="8361"/>
                    <a:pt x="9174" y="8361"/>
                  </a:cubicBezTo>
                  <a:cubicBezTo>
                    <a:pt x="9406" y="8477"/>
                    <a:pt x="9755" y="8361"/>
                    <a:pt x="9755" y="8129"/>
                  </a:cubicBezTo>
                  <a:cubicBezTo>
                    <a:pt x="10103" y="7316"/>
                    <a:pt x="10103" y="7316"/>
                    <a:pt x="10103" y="7316"/>
                  </a:cubicBezTo>
                  <a:cubicBezTo>
                    <a:pt x="11613" y="7316"/>
                    <a:pt x="11613" y="7316"/>
                    <a:pt x="11613" y="7316"/>
                  </a:cubicBezTo>
                  <a:cubicBezTo>
                    <a:pt x="11845" y="8129"/>
                    <a:pt x="11845" y="8129"/>
                    <a:pt x="11845" y="8129"/>
                  </a:cubicBezTo>
                  <a:cubicBezTo>
                    <a:pt x="11961" y="8361"/>
                    <a:pt x="12194" y="8477"/>
                    <a:pt x="12426" y="8361"/>
                  </a:cubicBezTo>
                  <a:cubicBezTo>
                    <a:pt x="12658" y="8361"/>
                    <a:pt x="12890" y="8013"/>
                    <a:pt x="12774" y="7781"/>
                  </a:cubicBezTo>
                  <a:cubicBezTo>
                    <a:pt x="11265" y="3600"/>
                    <a:pt x="11265" y="3600"/>
                    <a:pt x="11265" y="3600"/>
                  </a:cubicBezTo>
                  <a:cubicBezTo>
                    <a:pt x="11265" y="3484"/>
                    <a:pt x="11148" y="3368"/>
                    <a:pt x="10916" y="3252"/>
                  </a:cubicBezTo>
                  <a:close/>
                  <a:moveTo>
                    <a:pt x="10452" y="6387"/>
                  </a:moveTo>
                  <a:cubicBezTo>
                    <a:pt x="10452" y="6387"/>
                    <a:pt x="10452" y="6387"/>
                    <a:pt x="10452" y="6387"/>
                  </a:cubicBezTo>
                  <a:cubicBezTo>
                    <a:pt x="10800" y="5226"/>
                    <a:pt x="10800" y="5226"/>
                    <a:pt x="10800" y="5226"/>
                  </a:cubicBezTo>
                  <a:cubicBezTo>
                    <a:pt x="11265" y="6387"/>
                    <a:pt x="11265" y="6387"/>
                    <a:pt x="11265" y="6387"/>
                  </a:cubicBezTo>
                  <a:cubicBezTo>
                    <a:pt x="10452" y="6387"/>
                    <a:pt x="10452" y="6387"/>
                    <a:pt x="10452" y="638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79">
              <a:extLst>
                <a:ext uri="{FF2B5EF4-FFF2-40B4-BE49-F238E27FC236}">
                  <a16:creationId xmlns:a16="http://schemas.microsoft.com/office/drawing/2014/main" id="{044CAC65-2518-43D3-81F4-9A2240D69086}"/>
                </a:ext>
              </a:extLst>
            </p:cNvPr>
            <p:cNvSpPr/>
            <p:nvPr/>
          </p:nvSpPr>
          <p:spPr>
            <a:xfrm>
              <a:off x="9565420" y="3062519"/>
              <a:ext cx="377365" cy="3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6" y="0"/>
                  </a:moveTo>
                  <a:cubicBezTo>
                    <a:pt x="20774" y="0"/>
                    <a:pt x="20774" y="0"/>
                    <a:pt x="20774" y="0"/>
                  </a:cubicBezTo>
                  <a:cubicBezTo>
                    <a:pt x="21246" y="0"/>
                    <a:pt x="21600" y="377"/>
                    <a:pt x="21600" y="879"/>
                  </a:cubicBezTo>
                  <a:cubicBezTo>
                    <a:pt x="21600" y="879"/>
                    <a:pt x="21600" y="879"/>
                    <a:pt x="21600" y="879"/>
                  </a:cubicBezTo>
                  <a:cubicBezTo>
                    <a:pt x="21600" y="20721"/>
                    <a:pt x="21600" y="20721"/>
                    <a:pt x="21600" y="20721"/>
                  </a:cubicBezTo>
                  <a:cubicBezTo>
                    <a:pt x="21600" y="21223"/>
                    <a:pt x="21246" y="21600"/>
                    <a:pt x="20774" y="21600"/>
                  </a:cubicBezTo>
                  <a:cubicBezTo>
                    <a:pt x="20774" y="21600"/>
                    <a:pt x="20774" y="21600"/>
                    <a:pt x="20774" y="21600"/>
                  </a:cubicBezTo>
                  <a:cubicBezTo>
                    <a:pt x="826" y="21600"/>
                    <a:pt x="826" y="21600"/>
                    <a:pt x="826" y="21600"/>
                  </a:cubicBezTo>
                  <a:cubicBezTo>
                    <a:pt x="354" y="21600"/>
                    <a:pt x="0" y="21223"/>
                    <a:pt x="0" y="20721"/>
                  </a:cubicBezTo>
                  <a:cubicBezTo>
                    <a:pt x="0" y="20721"/>
                    <a:pt x="0" y="20721"/>
                    <a:pt x="0" y="20721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377"/>
                    <a:pt x="354" y="0"/>
                    <a:pt x="826" y="0"/>
                  </a:cubicBezTo>
                  <a:close/>
                  <a:moveTo>
                    <a:pt x="5311" y="1758"/>
                  </a:moveTo>
                  <a:cubicBezTo>
                    <a:pt x="5311" y="1758"/>
                    <a:pt x="5311" y="1758"/>
                    <a:pt x="5311" y="1758"/>
                  </a:cubicBezTo>
                  <a:cubicBezTo>
                    <a:pt x="5311" y="10926"/>
                    <a:pt x="5311" y="10926"/>
                    <a:pt x="5311" y="10926"/>
                  </a:cubicBezTo>
                  <a:cubicBezTo>
                    <a:pt x="5666" y="10926"/>
                    <a:pt x="6138" y="10926"/>
                    <a:pt x="6610" y="10926"/>
                  </a:cubicBezTo>
                  <a:cubicBezTo>
                    <a:pt x="6610" y="1758"/>
                    <a:pt x="6610" y="1758"/>
                    <a:pt x="6610" y="1758"/>
                  </a:cubicBezTo>
                  <a:cubicBezTo>
                    <a:pt x="5311" y="1758"/>
                    <a:pt x="5311" y="1758"/>
                    <a:pt x="5311" y="1758"/>
                  </a:cubicBezTo>
                  <a:close/>
                  <a:moveTo>
                    <a:pt x="10151" y="1758"/>
                  </a:moveTo>
                  <a:cubicBezTo>
                    <a:pt x="10151" y="1758"/>
                    <a:pt x="10151" y="1758"/>
                    <a:pt x="10151" y="1758"/>
                  </a:cubicBezTo>
                  <a:cubicBezTo>
                    <a:pt x="10151" y="10926"/>
                    <a:pt x="10151" y="10926"/>
                    <a:pt x="10151" y="10926"/>
                  </a:cubicBezTo>
                  <a:cubicBezTo>
                    <a:pt x="10623" y="10926"/>
                    <a:pt x="11095" y="10926"/>
                    <a:pt x="11449" y="10926"/>
                  </a:cubicBezTo>
                  <a:cubicBezTo>
                    <a:pt x="11449" y="1758"/>
                    <a:pt x="11449" y="1758"/>
                    <a:pt x="11449" y="1758"/>
                  </a:cubicBezTo>
                  <a:cubicBezTo>
                    <a:pt x="10151" y="1758"/>
                    <a:pt x="10151" y="1758"/>
                    <a:pt x="10151" y="1758"/>
                  </a:cubicBezTo>
                  <a:close/>
                  <a:moveTo>
                    <a:pt x="15108" y="1758"/>
                  </a:moveTo>
                  <a:cubicBezTo>
                    <a:pt x="15108" y="1758"/>
                    <a:pt x="15108" y="1758"/>
                    <a:pt x="15108" y="1758"/>
                  </a:cubicBezTo>
                  <a:cubicBezTo>
                    <a:pt x="15108" y="10926"/>
                    <a:pt x="15108" y="10926"/>
                    <a:pt x="15108" y="10926"/>
                  </a:cubicBezTo>
                  <a:cubicBezTo>
                    <a:pt x="15462" y="10926"/>
                    <a:pt x="15934" y="10926"/>
                    <a:pt x="16407" y="10926"/>
                  </a:cubicBezTo>
                  <a:cubicBezTo>
                    <a:pt x="16407" y="1758"/>
                    <a:pt x="16407" y="1758"/>
                    <a:pt x="16407" y="1758"/>
                  </a:cubicBezTo>
                  <a:cubicBezTo>
                    <a:pt x="15108" y="1758"/>
                    <a:pt x="15108" y="1758"/>
                    <a:pt x="15108" y="1758"/>
                  </a:cubicBezTo>
                  <a:close/>
                  <a:moveTo>
                    <a:pt x="19948" y="1758"/>
                  </a:moveTo>
                  <a:cubicBezTo>
                    <a:pt x="19948" y="1758"/>
                    <a:pt x="19948" y="1758"/>
                    <a:pt x="19948" y="1758"/>
                  </a:cubicBezTo>
                  <a:cubicBezTo>
                    <a:pt x="17351" y="1758"/>
                    <a:pt x="17351" y="1758"/>
                    <a:pt x="17351" y="1758"/>
                  </a:cubicBezTo>
                  <a:cubicBezTo>
                    <a:pt x="17351" y="11428"/>
                    <a:pt x="17351" y="11428"/>
                    <a:pt x="17351" y="11428"/>
                  </a:cubicBezTo>
                  <a:cubicBezTo>
                    <a:pt x="17351" y="11428"/>
                    <a:pt x="17351" y="11428"/>
                    <a:pt x="17351" y="11428"/>
                  </a:cubicBezTo>
                  <a:cubicBezTo>
                    <a:pt x="17351" y="11805"/>
                    <a:pt x="17115" y="12056"/>
                    <a:pt x="16879" y="12056"/>
                  </a:cubicBezTo>
                  <a:cubicBezTo>
                    <a:pt x="16170" y="12056"/>
                    <a:pt x="16170" y="12056"/>
                    <a:pt x="16170" y="12056"/>
                  </a:cubicBezTo>
                  <a:cubicBezTo>
                    <a:pt x="16170" y="19842"/>
                    <a:pt x="16170" y="19842"/>
                    <a:pt x="16170" y="19842"/>
                  </a:cubicBezTo>
                  <a:cubicBezTo>
                    <a:pt x="19948" y="19842"/>
                    <a:pt x="19948" y="19842"/>
                    <a:pt x="19948" y="19842"/>
                  </a:cubicBezTo>
                  <a:cubicBezTo>
                    <a:pt x="19948" y="1758"/>
                    <a:pt x="19948" y="1758"/>
                    <a:pt x="19948" y="1758"/>
                  </a:cubicBezTo>
                  <a:close/>
                  <a:moveTo>
                    <a:pt x="14046" y="1758"/>
                  </a:moveTo>
                  <a:cubicBezTo>
                    <a:pt x="14046" y="1758"/>
                    <a:pt x="14046" y="1758"/>
                    <a:pt x="14046" y="1758"/>
                  </a:cubicBezTo>
                  <a:cubicBezTo>
                    <a:pt x="12511" y="1758"/>
                    <a:pt x="12511" y="1758"/>
                    <a:pt x="12511" y="1758"/>
                  </a:cubicBezTo>
                  <a:cubicBezTo>
                    <a:pt x="12511" y="11428"/>
                    <a:pt x="12511" y="11428"/>
                    <a:pt x="12511" y="11428"/>
                  </a:cubicBezTo>
                  <a:cubicBezTo>
                    <a:pt x="12511" y="11428"/>
                    <a:pt x="12511" y="11428"/>
                    <a:pt x="12511" y="11428"/>
                  </a:cubicBezTo>
                  <a:cubicBezTo>
                    <a:pt x="12511" y="11805"/>
                    <a:pt x="12275" y="12056"/>
                    <a:pt x="11921" y="12056"/>
                  </a:cubicBezTo>
                  <a:cubicBezTo>
                    <a:pt x="11331" y="12056"/>
                    <a:pt x="11331" y="12056"/>
                    <a:pt x="11331" y="12056"/>
                  </a:cubicBezTo>
                  <a:cubicBezTo>
                    <a:pt x="11331" y="19842"/>
                    <a:pt x="11331" y="19842"/>
                    <a:pt x="11331" y="19842"/>
                  </a:cubicBezTo>
                  <a:cubicBezTo>
                    <a:pt x="15226" y="19842"/>
                    <a:pt x="15226" y="19842"/>
                    <a:pt x="15226" y="19842"/>
                  </a:cubicBezTo>
                  <a:cubicBezTo>
                    <a:pt x="15226" y="12056"/>
                    <a:pt x="15226" y="12056"/>
                    <a:pt x="15226" y="12056"/>
                  </a:cubicBezTo>
                  <a:cubicBezTo>
                    <a:pt x="14518" y="12056"/>
                    <a:pt x="14518" y="12056"/>
                    <a:pt x="14518" y="12056"/>
                  </a:cubicBezTo>
                  <a:cubicBezTo>
                    <a:pt x="14518" y="12056"/>
                    <a:pt x="14518" y="12056"/>
                    <a:pt x="14518" y="12056"/>
                  </a:cubicBezTo>
                  <a:cubicBezTo>
                    <a:pt x="14282" y="12056"/>
                    <a:pt x="14046" y="11805"/>
                    <a:pt x="14046" y="11428"/>
                  </a:cubicBezTo>
                  <a:cubicBezTo>
                    <a:pt x="14046" y="1758"/>
                    <a:pt x="14046" y="1758"/>
                    <a:pt x="14046" y="1758"/>
                  </a:cubicBezTo>
                  <a:close/>
                  <a:moveTo>
                    <a:pt x="9207" y="1758"/>
                  </a:moveTo>
                  <a:cubicBezTo>
                    <a:pt x="9207" y="1758"/>
                    <a:pt x="9207" y="1758"/>
                    <a:pt x="9207" y="1758"/>
                  </a:cubicBezTo>
                  <a:cubicBezTo>
                    <a:pt x="7554" y="1758"/>
                    <a:pt x="7554" y="1758"/>
                    <a:pt x="7554" y="1758"/>
                  </a:cubicBezTo>
                  <a:cubicBezTo>
                    <a:pt x="7554" y="11428"/>
                    <a:pt x="7554" y="11428"/>
                    <a:pt x="7554" y="11428"/>
                  </a:cubicBezTo>
                  <a:cubicBezTo>
                    <a:pt x="7554" y="11428"/>
                    <a:pt x="7554" y="11428"/>
                    <a:pt x="7554" y="11428"/>
                  </a:cubicBezTo>
                  <a:cubicBezTo>
                    <a:pt x="7554" y="11805"/>
                    <a:pt x="7318" y="12056"/>
                    <a:pt x="7082" y="12056"/>
                  </a:cubicBezTo>
                  <a:cubicBezTo>
                    <a:pt x="6374" y="12056"/>
                    <a:pt x="6374" y="12056"/>
                    <a:pt x="6374" y="12056"/>
                  </a:cubicBezTo>
                  <a:cubicBezTo>
                    <a:pt x="6374" y="19842"/>
                    <a:pt x="6374" y="19842"/>
                    <a:pt x="6374" y="19842"/>
                  </a:cubicBezTo>
                  <a:cubicBezTo>
                    <a:pt x="10269" y="19842"/>
                    <a:pt x="10269" y="19842"/>
                    <a:pt x="10269" y="19842"/>
                  </a:cubicBezTo>
                  <a:cubicBezTo>
                    <a:pt x="10269" y="12056"/>
                    <a:pt x="10269" y="12056"/>
                    <a:pt x="10269" y="12056"/>
                  </a:cubicBezTo>
                  <a:cubicBezTo>
                    <a:pt x="9679" y="12056"/>
                    <a:pt x="9679" y="12056"/>
                    <a:pt x="9679" y="12056"/>
                  </a:cubicBezTo>
                  <a:cubicBezTo>
                    <a:pt x="9679" y="12056"/>
                    <a:pt x="9679" y="12056"/>
                    <a:pt x="9679" y="12056"/>
                  </a:cubicBezTo>
                  <a:cubicBezTo>
                    <a:pt x="9443" y="12056"/>
                    <a:pt x="9207" y="11805"/>
                    <a:pt x="9207" y="11428"/>
                  </a:cubicBezTo>
                  <a:cubicBezTo>
                    <a:pt x="9207" y="1758"/>
                    <a:pt x="9207" y="1758"/>
                    <a:pt x="9207" y="1758"/>
                  </a:cubicBezTo>
                  <a:close/>
                  <a:moveTo>
                    <a:pt x="4249" y="1758"/>
                  </a:moveTo>
                  <a:cubicBezTo>
                    <a:pt x="4249" y="1758"/>
                    <a:pt x="4249" y="1758"/>
                    <a:pt x="4249" y="1758"/>
                  </a:cubicBezTo>
                  <a:cubicBezTo>
                    <a:pt x="1652" y="1758"/>
                    <a:pt x="1652" y="1758"/>
                    <a:pt x="1652" y="1758"/>
                  </a:cubicBezTo>
                  <a:cubicBezTo>
                    <a:pt x="1652" y="19842"/>
                    <a:pt x="1652" y="19842"/>
                    <a:pt x="1652" y="19842"/>
                  </a:cubicBezTo>
                  <a:cubicBezTo>
                    <a:pt x="5430" y="19842"/>
                    <a:pt x="5430" y="19842"/>
                    <a:pt x="5430" y="19842"/>
                  </a:cubicBezTo>
                  <a:cubicBezTo>
                    <a:pt x="5430" y="12056"/>
                    <a:pt x="5430" y="12056"/>
                    <a:pt x="5430" y="12056"/>
                  </a:cubicBezTo>
                  <a:cubicBezTo>
                    <a:pt x="4839" y="12056"/>
                    <a:pt x="4839" y="12056"/>
                    <a:pt x="4839" y="12056"/>
                  </a:cubicBezTo>
                  <a:cubicBezTo>
                    <a:pt x="4839" y="12056"/>
                    <a:pt x="4839" y="12056"/>
                    <a:pt x="4839" y="12056"/>
                  </a:cubicBezTo>
                  <a:cubicBezTo>
                    <a:pt x="4485" y="12056"/>
                    <a:pt x="4249" y="11805"/>
                    <a:pt x="4249" y="11428"/>
                  </a:cubicBezTo>
                  <a:cubicBezTo>
                    <a:pt x="4249" y="1758"/>
                    <a:pt x="4249" y="1758"/>
                    <a:pt x="4249" y="175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80">
              <a:extLst>
                <a:ext uri="{FF2B5EF4-FFF2-40B4-BE49-F238E27FC236}">
                  <a16:creationId xmlns:a16="http://schemas.microsoft.com/office/drawing/2014/main" id="{DE5D7A47-00DC-4D6F-ABD4-7BAEF2835DD7}"/>
                </a:ext>
              </a:extLst>
            </p:cNvPr>
            <p:cNvSpPr/>
            <p:nvPr/>
          </p:nvSpPr>
          <p:spPr>
            <a:xfrm>
              <a:off x="3895607" y="1393655"/>
              <a:ext cx="377365" cy="363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98" y="0"/>
                  </a:moveTo>
                  <a:cubicBezTo>
                    <a:pt x="13102" y="0"/>
                    <a:pt x="13102" y="0"/>
                    <a:pt x="13102" y="0"/>
                  </a:cubicBezTo>
                  <a:cubicBezTo>
                    <a:pt x="13810" y="0"/>
                    <a:pt x="14400" y="245"/>
                    <a:pt x="14872" y="736"/>
                  </a:cubicBezTo>
                  <a:cubicBezTo>
                    <a:pt x="15226" y="1227"/>
                    <a:pt x="15580" y="1841"/>
                    <a:pt x="15580" y="2577"/>
                  </a:cubicBezTo>
                  <a:cubicBezTo>
                    <a:pt x="15580" y="3314"/>
                    <a:pt x="15580" y="3314"/>
                    <a:pt x="15580" y="3314"/>
                  </a:cubicBezTo>
                  <a:cubicBezTo>
                    <a:pt x="17351" y="3314"/>
                    <a:pt x="17351" y="3314"/>
                    <a:pt x="17351" y="3314"/>
                  </a:cubicBezTo>
                  <a:cubicBezTo>
                    <a:pt x="18531" y="3314"/>
                    <a:pt x="19593" y="3805"/>
                    <a:pt x="20420" y="4541"/>
                  </a:cubicBezTo>
                  <a:cubicBezTo>
                    <a:pt x="21128" y="5400"/>
                    <a:pt x="21600" y="6505"/>
                    <a:pt x="21600" y="7732"/>
                  </a:cubicBezTo>
                  <a:cubicBezTo>
                    <a:pt x="21600" y="17059"/>
                    <a:pt x="21600" y="17059"/>
                    <a:pt x="21600" y="17059"/>
                  </a:cubicBezTo>
                  <a:cubicBezTo>
                    <a:pt x="21600" y="18286"/>
                    <a:pt x="21128" y="19391"/>
                    <a:pt x="20420" y="20250"/>
                  </a:cubicBezTo>
                  <a:cubicBezTo>
                    <a:pt x="19593" y="21109"/>
                    <a:pt x="18531" y="21600"/>
                    <a:pt x="17351" y="21600"/>
                  </a:cubicBezTo>
                  <a:cubicBezTo>
                    <a:pt x="4249" y="21600"/>
                    <a:pt x="4249" y="21600"/>
                    <a:pt x="4249" y="21600"/>
                  </a:cubicBezTo>
                  <a:cubicBezTo>
                    <a:pt x="3069" y="21600"/>
                    <a:pt x="2007" y="21109"/>
                    <a:pt x="1298" y="20250"/>
                  </a:cubicBezTo>
                  <a:cubicBezTo>
                    <a:pt x="1180" y="20250"/>
                    <a:pt x="1180" y="20250"/>
                    <a:pt x="1180" y="20250"/>
                  </a:cubicBezTo>
                  <a:cubicBezTo>
                    <a:pt x="472" y="19391"/>
                    <a:pt x="0" y="18286"/>
                    <a:pt x="0" y="17059"/>
                  </a:cubicBezTo>
                  <a:cubicBezTo>
                    <a:pt x="0" y="7732"/>
                    <a:pt x="0" y="7732"/>
                    <a:pt x="0" y="7732"/>
                  </a:cubicBezTo>
                  <a:cubicBezTo>
                    <a:pt x="0" y="6505"/>
                    <a:pt x="472" y="5400"/>
                    <a:pt x="1298" y="4541"/>
                  </a:cubicBezTo>
                  <a:cubicBezTo>
                    <a:pt x="2007" y="3805"/>
                    <a:pt x="3069" y="3314"/>
                    <a:pt x="4249" y="3314"/>
                  </a:cubicBezTo>
                  <a:cubicBezTo>
                    <a:pt x="6138" y="3314"/>
                    <a:pt x="6138" y="3314"/>
                    <a:pt x="6138" y="3314"/>
                  </a:cubicBezTo>
                  <a:cubicBezTo>
                    <a:pt x="6138" y="2577"/>
                    <a:pt x="6138" y="2577"/>
                    <a:pt x="6138" y="2577"/>
                  </a:cubicBezTo>
                  <a:cubicBezTo>
                    <a:pt x="6138" y="1841"/>
                    <a:pt x="6374" y="1227"/>
                    <a:pt x="6846" y="736"/>
                  </a:cubicBezTo>
                  <a:cubicBezTo>
                    <a:pt x="7200" y="245"/>
                    <a:pt x="7790" y="0"/>
                    <a:pt x="8498" y="0"/>
                  </a:cubicBezTo>
                  <a:close/>
                  <a:moveTo>
                    <a:pt x="15108" y="5032"/>
                  </a:moveTo>
                  <a:cubicBezTo>
                    <a:pt x="15108" y="5032"/>
                    <a:pt x="15108" y="5032"/>
                    <a:pt x="15108" y="5032"/>
                  </a:cubicBezTo>
                  <a:cubicBezTo>
                    <a:pt x="15108" y="5032"/>
                    <a:pt x="15108" y="5032"/>
                    <a:pt x="14990" y="5032"/>
                  </a:cubicBezTo>
                  <a:cubicBezTo>
                    <a:pt x="14990" y="5032"/>
                    <a:pt x="14990" y="5032"/>
                    <a:pt x="14990" y="5032"/>
                  </a:cubicBezTo>
                  <a:cubicBezTo>
                    <a:pt x="6610" y="5032"/>
                    <a:pt x="6610" y="5032"/>
                    <a:pt x="6610" y="5032"/>
                  </a:cubicBezTo>
                  <a:cubicBezTo>
                    <a:pt x="6492" y="5032"/>
                    <a:pt x="6492" y="5032"/>
                    <a:pt x="6492" y="5032"/>
                  </a:cubicBezTo>
                  <a:cubicBezTo>
                    <a:pt x="4249" y="5032"/>
                    <a:pt x="4249" y="5032"/>
                    <a:pt x="4249" y="5032"/>
                  </a:cubicBezTo>
                  <a:cubicBezTo>
                    <a:pt x="3541" y="5032"/>
                    <a:pt x="2951" y="5277"/>
                    <a:pt x="2479" y="5891"/>
                  </a:cubicBezTo>
                  <a:cubicBezTo>
                    <a:pt x="2479" y="5768"/>
                    <a:pt x="2479" y="5768"/>
                    <a:pt x="2479" y="5768"/>
                  </a:cubicBezTo>
                  <a:cubicBezTo>
                    <a:pt x="1889" y="6382"/>
                    <a:pt x="1652" y="6995"/>
                    <a:pt x="1652" y="7732"/>
                  </a:cubicBezTo>
                  <a:cubicBezTo>
                    <a:pt x="1652" y="11905"/>
                    <a:pt x="1652" y="11905"/>
                    <a:pt x="1652" y="11905"/>
                  </a:cubicBezTo>
                  <a:cubicBezTo>
                    <a:pt x="4013" y="11905"/>
                    <a:pt x="4013" y="11905"/>
                    <a:pt x="4013" y="11905"/>
                  </a:cubicBezTo>
                  <a:cubicBezTo>
                    <a:pt x="4013" y="10432"/>
                    <a:pt x="4013" y="10432"/>
                    <a:pt x="4013" y="10432"/>
                  </a:cubicBezTo>
                  <a:cubicBezTo>
                    <a:pt x="4013" y="10064"/>
                    <a:pt x="4249" y="9818"/>
                    <a:pt x="4485" y="9818"/>
                  </a:cubicBezTo>
                  <a:cubicBezTo>
                    <a:pt x="4603" y="9818"/>
                    <a:pt x="4603" y="9818"/>
                    <a:pt x="4603" y="9818"/>
                  </a:cubicBezTo>
                  <a:cubicBezTo>
                    <a:pt x="8144" y="9818"/>
                    <a:pt x="8144" y="9818"/>
                    <a:pt x="8144" y="9818"/>
                  </a:cubicBezTo>
                  <a:cubicBezTo>
                    <a:pt x="8380" y="9818"/>
                    <a:pt x="8616" y="10064"/>
                    <a:pt x="8616" y="10432"/>
                  </a:cubicBezTo>
                  <a:cubicBezTo>
                    <a:pt x="8616" y="10432"/>
                    <a:pt x="8616" y="10432"/>
                    <a:pt x="8616" y="10432"/>
                  </a:cubicBezTo>
                  <a:cubicBezTo>
                    <a:pt x="8616" y="11905"/>
                    <a:pt x="8616" y="11905"/>
                    <a:pt x="8616" y="11905"/>
                  </a:cubicBezTo>
                  <a:cubicBezTo>
                    <a:pt x="12984" y="11905"/>
                    <a:pt x="12984" y="11905"/>
                    <a:pt x="12984" y="11905"/>
                  </a:cubicBezTo>
                  <a:cubicBezTo>
                    <a:pt x="12984" y="10432"/>
                    <a:pt x="12984" y="10432"/>
                    <a:pt x="12984" y="10432"/>
                  </a:cubicBezTo>
                  <a:cubicBezTo>
                    <a:pt x="12984" y="10064"/>
                    <a:pt x="13220" y="9818"/>
                    <a:pt x="13574" y="9818"/>
                  </a:cubicBezTo>
                  <a:cubicBezTo>
                    <a:pt x="13574" y="9818"/>
                    <a:pt x="13574" y="9818"/>
                    <a:pt x="13574" y="9818"/>
                  </a:cubicBezTo>
                  <a:cubicBezTo>
                    <a:pt x="17115" y="9818"/>
                    <a:pt x="17115" y="9818"/>
                    <a:pt x="17115" y="9818"/>
                  </a:cubicBezTo>
                  <a:cubicBezTo>
                    <a:pt x="17351" y="9818"/>
                    <a:pt x="17587" y="10064"/>
                    <a:pt x="17587" y="10432"/>
                  </a:cubicBezTo>
                  <a:cubicBezTo>
                    <a:pt x="17587" y="10432"/>
                    <a:pt x="17587" y="10432"/>
                    <a:pt x="17587" y="10432"/>
                  </a:cubicBezTo>
                  <a:cubicBezTo>
                    <a:pt x="17587" y="11905"/>
                    <a:pt x="17587" y="11905"/>
                    <a:pt x="17587" y="11905"/>
                  </a:cubicBezTo>
                  <a:cubicBezTo>
                    <a:pt x="19948" y="11905"/>
                    <a:pt x="19948" y="11905"/>
                    <a:pt x="19948" y="11905"/>
                  </a:cubicBezTo>
                  <a:cubicBezTo>
                    <a:pt x="19948" y="7732"/>
                    <a:pt x="19948" y="7732"/>
                    <a:pt x="19948" y="7732"/>
                  </a:cubicBezTo>
                  <a:cubicBezTo>
                    <a:pt x="19948" y="6995"/>
                    <a:pt x="19711" y="6382"/>
                    <a:pt x="19239" y="5891"/>
                  </a:cubicBezTo>
                  <a:cubicBezTo>
                    <a:pt x="18767" y="5277"/>
                    <a:pt x="18059" y="5032"/>
                    <a:pt x="17351" y="5032"/>
                  </a:cubicBezTo>
                  <a:cubicBezTo>
                    <a:pt x="15108" y="5032"/>
                    <a:pt x="15108" y="5032"/>
                    <a:pt x="15108" y="5032"/>
                  </a:cubicBezTo>
                  <a:close/>
                  <a:moveTo>
                    <a:pt x="7082" y="3314"/>
                  </a:moveTo>
                  <a:cubicBezTo>
                    <a:pt x="7082" y="3314"/>
                    <a:pt x="7082" y="3314"/>
                    <a:pt x="7082" y="3314"/>
                  </a:cubicBezTo>
                  <a:cubicBezTo>
                    <a:pt x="14518" y="3314"/>
                    <a:pt x="14518" y="3314"/>
                    <a:pt x="14518" y="3314"/>
                  </a:cubicBezTo>
                  <a:cubicBezTo>
                    <a:pt x="14518" y="2577"/>
                    <a:pt x="14518" y="2577"/>
                    <a:pt x="14518" y="2577"/>
                  </a:cubicBezTo>
                  <a:cubicBezTo>
                    <a:pt x="14518" y="2086"/>
                    <a:pt x="14400" y="1718"/>
                    <a:pt x="14164" y="1473"/>
                  </a:cubicBezTo>
                  <a:cubicBezTo>
                    <a:pt x="13810" y="1227"/>
                    <a:pt x="13456" y="982"/>
                    <a:pt x="13102" y="982"/>
                  </a:cubicBezTo>
                  <a:cubicBezTo>
                    <a:pt x="8498" y="982"/>
                    <a:pt x="8498" y="982"/>
                    <a:pt x="8498" y="982"/>
                  </a:cubicBezTo>
                  <a:cubicBezTo>
                    <a:pt x="8144" y="982"/>
                    <a:pt x="7790" y="1227"/>
                    <a:pt x="7554" y="1473"/>
                  </a:cubicBezTo>
                  <a:cubicBezTo>
                    <a:pt x="7200" y="1718"/>
                    <a:pt x="7082" y="2086"/>
                    <a:pt x="7082" y="2577"/>
                  </a:cubicBezTo>
                  <a:cubicBezTo>
                    <a:pt x="7082" y="3314"/>
                    <a:pt x="7082" y="3314"/>
                    <a:pt x="7082" y="3314"/>
                  </a:cubicBezTo>
                  <a:close/>
                  <a:moveTo>
                    <a:pt x="1652" y="12886"/>
                  </a:moveTo>
                  <a:cubicBezTo>
                    <a:pt x="1652" y="12886"/>
                    <a:pt x="1652" y="12886"/>
                    <a:pt x="1652" y="12886"/>
                  </a:cubicBezTo>
                  <a:cubicBezTo>
                    <a:pt x="1652" y="17059"/>
                    <a:pt x="1652" y="17059"/>
                    <a:pt x="1652" y="17059"/>
                  </a:cubicBezTo>
                  <a:cubicBezTo>
                    <a:pt x="1652" y="17795"/>
                    <a:pt x="1889" y="18532"/>
                    <a:pt x="2361" y="19023"/>
                  </a:cubicBezTo>
                  <a:cubicBezTo>
                    <a:pt x="2479" y="19023"/>
                    <a:pt x="2479" y="19023"/>
                    <a:pt x="2479" y="19023"/>
                  </a:cubicBezTo>
                  <a:cubicBezTo>
                    <a:pt x="2951" y="19514"/>
                    <a:pt x="3541" y="19882"/>
                    <a:pt x="4249" y="19882"/>
                  </a:cubicBezTo>
                  <a:cubicBezTo>
                    <a:pt x="17351" y="19882"/>
                    <a:pt x="17351" y="19882"/>
                    <a:pt x="17351" y="19882"/>
                  </a:cubicBezTo>
                  <a:cubicBezTo>
                    <a:pt x="18059" y="19882"/>
                    <a:pt x="18767" y="19514"/>
                    <a:pt x="19239" y="19023"/>
                  </a:cubicBezTo>
                  <a:cubicBezTo>
                    <a:pt x="19711" y="18532"/>
                    <a:pt x="19948" y="17795"/>
                    <a:pt x="19948" y="17059"/>
                  </a:cubicBezTo>
                  <a:cubicBezTo>
                    <a:pt x="19948" y="12886"/>
                    <a:pt x="19948" y="12886"/>
                    <a:pt x="19948" y="12886"/>
                  </a:cubicBezTo>
                  <a:cubicBezTo>
                    <a:pt x="17587" y="12886"/>
                    <a:pt x="17587" y="12886"/>
                    <a:pt x="17587" y="12886"/>
                  </a:cubicBezTo>
                  <a:cubicBezTo>
                    <a:pt x="17587" y="14482"/>
                    <a:pt x="17587" y="14482"/>
                    <a:pt x="17587" y="14482"/>
                  </a:cubicBezTo>
                  <a:cubicBezTo>
                    <a:pt x="17587" y="14727"/>
                    <a:pt x="17351" y="14973"/>
                    <a:pt x="17115" y="14973"/>
                  </a:cubicBezTo>
                  <a:cubicBezTo>
                    <a:pt x="17115" y="14973"/>
                    <a:pt x="17115" y="14973"/>
                    <a:pt x="17115" y="14973"/>
                  </a:cubicBezTo>
                  <a:cubicBezTo>
                    <a:pt x="13574" y="14973"/>
                    <a:pt x="13574" y="14973"/>
                    <a:pt x="13574" y="14973"/>
                  </a:cubicBezTo>
                  <a:cubicBezTo>
                    <a:pt x="13220" y="14973"/>
                    <a:pt x="12984" y="14727"/>
                    <a:pt x="12984" y="14482"/>
                  </a:cubicBezTo>
                  <a:cubicBezTo>
                    <a:pt x="12984" y="14482"/>
                    <a:pt x="12984" y="14482"/>
                    <a:pt x="12984" y="14482"/>
                  </a:cubicBezTo>
                  <a:cubicBezTo>
                    <a:pt x="12984" y="12886"/>
                    <a:pt x="12984" y="12886"/>
                    <a:pt x="12984" y="12886"/>
                  </a:cubicBezTo>
                  <a:cubicBezTo>
                    <a:pt x="8616" y="12886"/>
                    <a:pt x="8616" y="12886"/>
                    <a:pt x="8616" y="12886"/>
                  </a:cubicBezTo>
                  <a:cubicBezTo>
                    <a:pt x="8616" y="14482"/>
                    <a:pt x="8616" y="14482"/>
                    <a:pt x="8616" y="14482"/>
                  </a:cubicBezTo>
                  <a:cubicBezTo>
                    <a:pt x="8616" y="14727"/>
                    <a:pt x="8380" y="14973"/>
                    <a:pt x="8144" y="14973"/>
                  </a:cubicBezTo>
                  <a:cubicBezTo>
                    <a:pt x="8026" y="14973"/>
                    <a:pt x="8026" y="14973"/>
                    <a:pt x="8026" y="14973"/>
                  </a:cubicBezTo>
                  <a:cubicBezTo>
                    <a:pt x="4485" y="14973"/>
                    <a:pt x="4485" y="14973"/>
                    <a:pt x="4485" y="14973"/>
                  </a:cubicBezTo>
                  <a:cubicBezTo>
                    <a:pt x="4249" y="14973"/>
                    <a:pt x="4013" y="14727"/>
                    <a:pt x="4013" y="14482"/>
                  </a:cubicBezTo>
                  <a:cubicBezTo>
                    <a:pt x="4013" y="14482"/>
                    <a:pt x="4013" y="14482"/>
                    <a:pt x="4013" y="14482"/>
                  </a:cubicBezTo>
                  <a:cubicBezTo>
                    <a:pt x="4013" y="12886"/>
                    <a:pt x="4013" y="12886"/>
                    <a:pt x="4013" y="12886"/>
                  </a:cubicBezTo>
                  <a:cubicBezTo>
                    <a:pt x="1652" y="12886"/>
                    <a:pt x="1652" y="12886"/>
                    <a:pt x="1652" y="12886"/>
                  </a:cubicBezTo>
                  <a:close/>
                  <a:moveTo>
                    <a:pt x="7554" y="10923"/>
                  </a:moveTo>
                  <a:cubicBezTo>
                    <a:pt x="7554" y="10923"/>
                    <a:pt x="7554" y="10923"/>
                    <a:pt x="7554" y="10923"/>
                  </a:cubicBezTo>
                  <a:cubicBezTo>
                    <a:pt x="5075" y="10923"/>
                    <a:pt x="5075" y="10923"/>
                    <a:pt x="5075" y="10923"/>
                  </a:cubicBezTo>
                  <a:cubicBezTo>
                    <a:pt x="5075" y="12395"/>
                    <a:pt x="5075" y="12395"/>
                    <a:pt x="5075" y="12395"/>
                  </a:cubicBezTo>
                  <a:cubicBezTo>
                    <a:pt x="5075" y="12395"/>
                    <a:pt x="5075" y="12395"/>
                    <a:pt x="5075" y="12395"/>
                  </a:cubicBezTo>
                  <a:cubicBezTo>
                    <a:pt x="5075" y="12395"/>
                    <a:pt x="5075" y="12395"/>
                    <a:pt x="5075" y="12395"/>
                  </a:cubicBezTo>
                  <a:cubicBezTo>
                    <a:pt x="5075" y="13991"/>
                    <a:pt x="5075" y="13991"/>
                    <a:pt x="5075" y="13991"/>
                  </a:cubicBezTo>
                  <a:cubicBezTo>
                    <a:pt x="7554" y="13991"/>
                    <a:pt x="7554" y="13991"/>
                    <a:pt x="7554" y="13991"/>
                  </a:cubicBezTo>
                  <a:cubicBezTo>
                    <a:pt x="7554" y="12395"/>
                    <a:pt x="7554" y="12395"/>
                    <a:pt x="7554" y="12395"/>
                  </a:cubicBezTo>
                  <a:cubicBezTo>
                    <a:pt x="7554" y="12395"/>
                    <a:pt x="7554" y="12395"/>
                    <a:pt x="7554" y="12395"/>
                  </a:cubicBezTo>
                  <a:cubicBezTo>
                    <a:pt x="7554" y="12395"/>
                    <a:pt x="7554" y="12395"/>
                    <a:pt x="7554" y="12395"/>
                  </a:cubicBezTo>
                  <a:cubicBezTo>
                    <a:pt x="7554" y="10923"/>
                    <a:pt x="7554" y="10923"/>
                    <a:pt x="7554" y="10923"/>
                  </a:cubicBezTo>
                  <a:close/>
                  <a:moveTo>
                    <a:pt x="16643" y="10923"/>
                  </a:moveTo>
                  <a:cubicBezTo>
                    <a:pt x="16643" y="10923"/>
                    <a:pt x="16643" y="10923"/>
                    <a:pt x="16643" y="10923"/>
                  </a:cubicBezTo>
                  <a:cubicBezTo>
                    <a:pt x="14046" y="10923"/>
                    <a:pt x="14046" y="10923"/>
                    <a:pt x="14046" y="10923"/>
                  </a:cubicBezTo>
                  <a:cubicBezTo>
                    <a:pt x="14046" y="12395"/>
                    <a:pt x="14046" y="12395"/>
                    <a:pt x="14046" y="12395"/>
                  </a:cubicBezTo>
                  <a:cubicBezTo>
                    <a:pt x="14046" y="12395"/>
                    <a:pt x="14046" y="12395"/>
                    <a:pt x="14046" y="12395"/>
                  </a:cubicBezTo>
                  <a:cubicBezTo>
                    <a:pt x="14046" y="12395"/>
                    <a:pt x="14046" y="12395"/>
                    <a:pt x="14046" y="12395"/>
                  </a:cubicBezTo>
                  <a:cubicBezTo>
                    <a:pt x="14046" y="13991"/>
                    <a:pt x="14046" y="13991"/>
                    <a:pt x="14046" y="13991"/>
                  </a:cubicBezTo>
                  <a:cubicBezTo>
                    <a:pt x="16643" y="13991"/>
                    <a:pt x="16643" y="13991"/>
                    <a:pt x="16643" y="13991"/>
                  </a:cubicBezTo>
                  <a:cubicBezTo>
                    <a:pt x="16643" y="12395"/>
                    <a:pt x="16643" y="12395"/>
                    <a:pt x="16643" y="12395"/>
                  </a:cubicBezTo>
                  <a:cubicBezTo>
                    <a:pt x="16643" y="12395"/>
                    <a:pt x="16643" y="12395"/>
                    <a:pt x="16643" y="12395"/>
                  </a:cubicBezTo>
                  <a:cubicBezTo>
                    <a:pt x="16643" y="12395"/>
                    <a:pt x="16643" y="12395"/>
                    <a:pt x="16643" y="12395"/>
                  </a:cubicBezTo>
                  <a:cubicBezTo>
                    <a:pt x="16643" y="10923"/>
                    <a:pt x="16643" y="10923"/>
                    <a:pt x="16643" y="109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82">
              <a:extLst>
                <a:ext uri="{FF2B5EF4-FFF2-40B4-BE49-F238E27FC236}">
                  <a16:creationId xmlns:a16="http://schemas.microsoft.com/office/drawing/2014/main" id="{5B27AF9F-872E-4EA5-9277-BCC5AFA5CF6D}"/>
                </a:ext>
              </a:extLst>
            </p:cNvPr>
            <p:cNvSpPr/>
            <p:nvPr/>
          </p:nvSpPr>
          <p:spPr>
            <a:xfrm>
              <a:off x="2270816" y="3069483"/>
              <a:ext cx="378579" cy="30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91" extrusionOk="0">
                  <a:moveTo>
                    <a:pt x="11300" y="7864"/>
                  </a:moveTo>
                  <a:cubicBezTo>
                    <a:pt x="6722" y="7864"/>
                    <a:pt x="6722" y="7864"/>
                    <a:pt x="6722" y="7864"/>
                  </a:cubicBezTo>
                  <a:cubicBezTo>
                    <a:pt x="6370" y="7864"/>
                    <a:pt x="6135" y="8154"/>
                    <a:pt x="6135" y="8444"/>
                  </a:cubicBezTo>
                  <a:cubicBezTo>
                    <a:pt x="6135" y="8734"/>
                    <a:pt x="6370" y="9024"/>
                    <a:pt x="6722" y="9024"/>
                  </a:cubicBezTo>
                  <a:cubicBezTo>
                    <a:pt x="11300" y="9024"/>
                    <a:pt x="11300" y="9024"/>
                    <a:pt x="11300" y="9024"/>
                  </a:cubicBezTo>
                  <a:cubicBezTo>
                    <a:pt x="11535" y="9024"/>
                    <a:pt x="11770" y="8734"/>
                    <a:pt x="11770" y="8444"/>
                  </a:cubicBezTo>
                  <a:cubicBezTo>
                    <a:pt x="11770" y="8154"/>
                    <a:pt x="11535" y="7864"/>
                    <a:pt x="11300" y="7864"/>
                  </a:cubicBezTo>
                  <a:close/>
                  <a:moveTo>
                    <a:pt x="11300" y="10039"/>
                  </a:moveTo>
                  <a:cubicBezTo>
                    <a:pt x="11300" y="10039"/>
                    <a:pt x="11300" y="10039"/>
                    <a:pt x="11300" y="10039"/>
                  </a:cubicBezTo>
                  <a:cubicBezTo>
                    <a:pt x="6722" y="10039"/>
                    <a:pt x="6722" y="10039"/>
                    <a:pt x="6722" y="10039"/>
                  </a:cubicBezTo>
                  <a:cubicBezTo>
                    <a:pt x="6370" y="10039"/>
                    <a:pt x="6135" y="10329"/>
                    <a:pt x="6135" y="10619"/>
                  </a:cubicBezTo>
                  <a:cubicBezTo>
                    <a:pt x="6135" y="10908"/>
                    <a:pt x="6370" y="11198"/>
                    <a:pt x="6722" y="11198"/>
                  </a:cubicBezTo>
                  <a:cubicBezTo>
                    <a:pt x="11300" y="11198"/>
                    <a:pt x="11300" y="11198"/>
                    <a:pt x="11300" y="11198"/>
                  </a:cubicBezTo>
                  <a:cubicBezTo>
                    <a:pt x="11535" y="11198"/>
                    <a:pt x="11770" y="10908"/>
                    <a:pt x="11770" y="10619"/>
                  </a:cubicBezTo>
                  <a:cubicBezTo>
                    <a:pt x="11770" y="10329"/>
                    <a:pt x="11535" y="10039"/>
                    <a:pt x="11300" y="10039"/>
                  </a:cubicBezTo>
                  <a:close/>
                  <a:moveTo>
                    <a:pt x="11300" y="12213"/>
                  </a:moveTo>
                  <a:cubicBezTo>
                    <a:pt x="11300" y="12213"/>
                    <a:pt x="11300" y="12213"/>
                    <a:pt x="11300" y="12213"/>
                  </a:cubicBezTo>
                  <a:cubicBezTo>
                    <a:pt x="6722" y="12213"/>
                    <a:pt x="6722" y="12213"/>
                    <a:pt x="6722" y="12213"/>
                  </a:cubicBezTo>
                  <a:cubicBezTo>
                    <a:pt x="6370" y="12213"/>
                    <a:pt x="6135" y="12503"/>
                    <a:pt x="6135" y="12793"/>
                  </a:cubicBezTo>
                  <a:cubicBezTo>
                    <a:pt x="6135" y="13228"/>
                    <a:pt x="6370" y="13373"/>
                    <a:pt x="6722" y="13373"/>
                  </a:cubicBezTo>
                  <a:cubicBezTo>
                    <a:pt x="11300" y="13373"/>
                    <a:pt x="11300" y="13373"/>
                    <a:pt x="11300" y="13373"/>
                  </a:cubicBezTo>
                  <a:cubicBezTo>
                    <a:pt x="11535" y="13373"/>
                    <a:pt x="11770" y="13228"/>
                    <a:pt x="11770" y="12793"/>
                  </a:cubicBezTo>
                  <a:cubicBezTo>
                    <a:pt x="11770" y="12503"/>
                    <a:pt x="11535" y="12213"/>
                    <a:pt x="11300" y="12213"/>
                  </a:cubicBezTo>
                  <a:close/>
                  <a:moveTo>
                    <a:pt x="11300" y="14388"/>
                  </a:moveTo>
                  <a:cubicBezTo>
                    <a:pt x="11300" y="14388"/>
                    <a:pt x="11300" y="14388"/>
                    <a:pt x="11300" y="14388"/>
                  </a:cubicBezTo>
                  <a:cubicBezTo>
                    <a:pt x="6722" y="14388"/>
                    <a:pt x="6722" y="14388"/>
                    <a:pt x="6722" y="14388"/>
                  </a:cubicBezTo>
                  <a:cubicBezTo>
                    <a:pt x="6370" y="14388"/>
                    <a:pt x="6135" y="14678"/>
                    <a:pt x="6135" y="14968"/>
                  </a:cubicBezTo>
                  <a:cubicBezTo>
                    <a:pt x="6135" y="15402"/>
                    <a:pt x="6370" y="15692"/>
                    <a:pt x="6722" y="15692"/>
                  </a:cubicBezTo>
                  <a:cubicBezTo>
                    <a:pt x="11300" y="15692"/>
                    <a:pt x="11300" y="15692"/>
                    <a:pt x="11300" y="15692"/>
                  </a:cubicBezTo>
                  <a:cubicBezTo>
                    <a:pt x="11535" y="15692"/>
                    <a:pt x="11770" y="15402"/>
                    <a:pt x="11770" y="14968"/>
                  </a:cubicBezTo>
                  <a:cubicBezTo>
                    <a:pt x="11770" y="14678"/>
                    <a:pt x="11535" y="14388"/>
                    <a:pt x="11300" y="14388"/>
                  </a:cubicBezTo>
                  <a:close/>
                  <a:moveTo>
                    <a:pt x="18109" y="14388"/>
                  </a:moveTo>
                  <a:cubicBezTo>
                    <a:pt x="18109" y="14388"/>
                    <a:pt x="18109" y="14388"/>
                    <a:pt x="18109" y="14388"/>
                  </a:cubicBezTo>
                  <a:cubicBezTo>
                    <a:pt x="13530" y="14388"/>
                    <a:pt x="13530" y="14388"/>
                    <a:pt x="13530" y="14388"/>
                  </a:cubicBezTo>
                  <a:cubicBezTo>
                    <a:pt x="13178" y="14388"/>
                    <a:pt x="12943" y="14678"/>
                    <a:pt x="12943" y="14968"/>
                  </a:cubicBezTo>
                  <a:cubicBezTo>
                    <a:pt x="12943" y="15402"/>
                    <a:pt x="13178" y="15692"/>
                    <a:pt x="13530" y="15692"/>
                  </a:cubicBezTo>
                  <a:cubicBezTo>
                    <a:pt x="18109" y="15692"/>
                    <a:pt x="18109" y="15692"/>
                    <a:pt x="18109" y="15692"/>
                  </a:cubicBezTo>
                  <a:cubicBezTo>
                    <a:pt x="18461" y="15692"/>
                    <a:pt x="18578" y="15402"/>
                    <a:pt x="18578" y="14968"/>
                  </a:cubicBezTo>
                  <a:cubicBezTo>
                    <a:pt x="18578" y="14678"/>
                    <a:pt x="18461" y="14388"/>
                    <a:pt x="18109" y="14388"/>
                  </a:cubicBezTo>
                  <a:close/>
                  <a:moveTo>
                    <a:pt x="21278" y="326"/>
                  </a:moveTo>
                  <a:cubicBezTo>
                    <a:pt x="21278" y="326"/>
                    <a:pt x="21278" y="326"/>
                    <a:pt x="21278" y="326"/>
                  </a:cubicBezTo>
                  <a:cubicBezTo>
                    <a:pt x="20926" y="-109"/>
                    <a:pt x="20456" y="-109"/>
                    <a:pt x="20104" y="326"/>
                  </a:cubicBezTo>
                  <a:cubicBezTo>
                    <a:pt x="19400" y="1196"/>
                    <a:pt x="19400" y="1196"/>
                    <a:pt x="19400" y="1196"/>
                  </a:cubicBezTo>
                  <a:cubicBezTo>
                    <a:pt x="18578" y="326"/>
                    <a:pt x="18578" y="326"/>
                    <a:pt x="18578" y="326"/>
                  </a:cubicBezTo>
                  <a:cubicBezTo>
                    <a:pt x="18461" y="181"/>
                    <a:pt x="18226" y="36"/>
                    <a:pt x="17991" y="36"/>
                  </a:cubicBezTo>
                  <a:cubicBezTo>
                    <a:pt x="17991" y="36"/>
                    <a:pt x="17991" y="36"/>
                    <a:pt x="17991" y="36"/>
                  </a:cubicBezTo>
                  <a:cubicBezTo>
                    <a:pt x="17756" y="36"/>
                    <a:pt x="17522" y="36"/>
                    <a:pt x="17404" y="326"/>
                  </a:cubicBezTo>
                  <a:cubicBezTo>
                    <a:pt x="16583" y="1196"/>
                    <a:pt x="16583" y="1196"/>
                    <a:pt x="16583" y="1196"/>
                  </a:cubicBezTo>
                  <a:cubicBezTo>
                    <a:pt x="15878" y="326"/>
                    <a:pt x="15878" y="326"/>
                    <a:pt x="15878" y="326"/>
                  </a:cubicBezTo>
                  <a:cubicBezTo>
                    <a:pt x="15643" y="181"/>
                    <a:pt x="15409" y="36"/>
                    <a:pt x="15174" y="36"/>
                  </a:cubicBezTo>
                  <a:cubicBezTo>
                    <a:pt x="15174" y="36"/>
                    <a:pt x="15174" y="36"/>
                    <a:pt x="15174" y="36"/>
                  </a:cubicBezTo>
                  <a:cubicBezTo>
                    <a:pt x="14939" y="36"/>
                    <a:pt x="14704" y="36"/>
                    <a:pt x="14587" y="326"/>
                  </a:cubicBezTo>
                  <a:cubicBezTo>
                    <a:pt x="13765" y="1196"/>
                    <a:pt x="13765" y="1196"/>
                    <a:pt x="13765" y="1196"/>
                  </a:cubicBezTo>
                  <a:cubicBezTo>
                    <a:pt x="13061" y="326"/>
                    <a:pt x="13061" y="326"/>
                    <a:pt x="13061" y="326"/>
                  </a:cubicBezTo>
                  <a:cubicBezTo>
                    <a:pt x="12943" y="181"/>
                    <a:pt x="12709" y="36"/>
                    <a:pt x="12474" y="36"/>
                  </a:cubicBezTo>
                  <a:cubicBezTo>
                    <a:pt x="12356" y="36"/>
                    <a:pt x="12356" y="36"/>
                    <a:pt x="12356" y="36"/>
                  </a:cubicBezTo>
                  <a:cubicBezTo>
                    <a:pt x="12122" y="36"/>
                    <a:pt x="11887" y="36"/>
                    <a:pt x="11770" y="326"/>
                  </a:cubicBezTo>
                  <a:cubicBezTo>
                    <a:pt x="11065" y="1196"/>
                    <a:pt x="11065" y="1196"/>
                    <a:pt x="11065" y="1196"/>
                  </a:cubicBezTo>
                  <a:cubicBezTo>
                    <a:pt x="10243" y="326"/>
                    <a:pt x="10243" y="326"/>
                    <a:pt x="10243" y="326"/>
                  </a:cubicBezTo>
                  <a:cubicBezTo>
                    <a:pt x="10126" y="181"/>
                    <a:pt x="9891" y="36"/>
                    <a:pt x="9656" y="36"/>
                  </a:cubicBezTo>
                  <a:cubicBezTo>
                    <a:pt x="9539" y="36"/>
                    <a:pt x="9539" y="36"/>
                    <a:pt x="9539" y="36"/>
                  </a:cubicBezTo>
                  <a:cubicBezTo>
                    <a:pt x="9422" y="36"/>
                    <a:pt x="9187" y="36"/>
                    <a:pt x="8952" y="326"/>
                  </a:cubicBezTo>
                  <a:cubicBezTo>
                    <a:pt x="8248" y="1196"/>
                    <a:pt x="8248" y="1196"/>
                    <a:pt x="8248" y="1196"/>
                  </a:cubicBezTo>
                  <a:cubicBezTo>
                    <a:pt x="7543" y="326"/>
                    <a:pt x="7543" y="326"/>
                    <a:pt x="7543" y="326"/>
                  </a:cubicBezTo>
                  <a:cubicBezTo>
                    <a:pt x="7309" y="181"/>
                    <a:pt x="7074" y="36"/>
                    <a:pt x="6839" y="36"/>
                  </a:cubicBezTo>
                  <a:cubicBezTo>
                    <a:pt x="6839" y="36"/>
                    <a:pt x="6839" y="36"/>
                    <a:pt x="6839" y="36"/>
                  </a:cubicBezTo>
                  <a:cubicBezTo>
                    <a:pt x="6604" y="36"/>
                    <a:pt x="6370" y="36"/>
                    <a:pt x="6252" y="326"/>
                  </a:cubicBezTo>
                  <a:cubicBezTo>
                    <a:pt x="5430" y="1196"/>
                    <a:pt x="5430" y="1196"/>
                    <a:pt x="5430" y="1196"/>
                  </a:cubicBezTo>
                  <a:cubicBezTo>
                    <a:pt x="4726" y="326"/>
                    <a:pt x="4726" y="326"/>
                    <a:pt x="4726" y="326"/>
                  </a:cubicBezTo>
                  <a:cubicBezTo>
                    <a:pt x="4609" y="181"/>
                    <a:pt x="4374" y="36"/>
                    <a:pt x="4139" y="36"/>
                  </a:cubicBezTo>
                  <a:cubicBezTo>
                    <a:pt x="3670" y="36"/>
                    <a:pt x="3317" y="471"/>
                    <a:pt x="3317" y="1051"/>
                  </a:cubicBezTo>
                  <a:cubicBezTo>
                    <a:pt x="3317" y="5255"/>
                    <a:pt x="3317" y="5255"/>
                    <a:pt x="3317" y="5255"/>
                  </a:cubicBezTo>
                  <a:cubicBezTo>
                    <a:pt x="617" y="6270"/>
                    <a:pt x="617" y="6270"/>
                    <a:pt x="617" y="6270"/>
                  </a:cubicBezTo>
                  <a:cubicBezTo>
                    <a:pt x="148" y="6414"/>
                    <a:pt x="-87" y="6994"/>
                    <a:pt x="30" y="7574"/>
                  </a:cubicBezTo>
                  <a:cubicBezTo>
                    <a:pt x="3317" y="20766"/>
                    <a:pt x="3317" y="20766"/>
                    <a:pt x="3317" y="20766"/>
                  </a:cubicBezTo>
                  <a:cubicBezTo>
                    <a:pt x="3435" y="21201"/>
                    <a:pt x="3670" y="21491"/>
                    <a:pt x="4139" y="21491"/>
                  </a:cubicBezTo>
                  <a:cubicBezTo>
                    <a:pt x="20691" y="21491"/>
                    <a:pt x="20691" y="21491"/>
                    <a:pt x="20691" y="21491"/>
                  </a:cubicBezTo>
                  <a:cubicBezTo>
                    <a:pt x="21161" y="21491"/>
                    <a:pt x="21513" y="21056"/>
                    <a:pt x="21513" y="20476"/>
                  </a:cubicBezTo>
                  <a:cubicBezTo>
                    <a:pt x="21513" y="1051"/>
                    <a:pt x="21513" y="1051"/>
                    <a:pt x="21513" y="1051"/>
                  </a:cubicBezTo>
                  <a:cubicBezTo>
                    <a:pt x="21513" y="761"/>
                    <a:pt x="21513" y="471"/>
                    <a:pt x="21278" y="326"/>
                  </a:cubicBezTo>
                  <a:close/>
                  <a:moveTo>
                    <a:pt x="3317" y="13663"/>
                  </a:moveTo>
                  <a:cubicBezTo>
                    <a:pt x="3317" y="13663"/>
                    <a:pt x="3317" y="13663"/>
                    <a:pt x="3317" y="13663"/>
                  </a:cubicBezTo>
                  <a:cubicBezTo>
                    <a:pt x="1909" y="8009"/>
                    <a:pt x="1909" y="8009"/>
                    <a:pt x="1909" y="8009"/>
                  </a:cubicBezTo>
                  <a:cubicBezTo>
                    <a:pt x="3317" y="7429"/>
                    <a:pt x="3317" y="7429"/>
                    <a:pt x="3317" y="7429"/>
                  </a:cubicBezTo>
                  <a:cubicBezTo>
                    <a:pt x="3317" y="13663"/>
                    <a:pt x="3317" y="13663"/>
                    <a:pt x="3317" y="13663"/>
                  </a:cubicBezTo>
                  <a:close/>
                  <a:moveTo>
                    <a:pt x="19870" y="19461"/>
                  </a:moveTo>
                  <a:cubicBezTo>
                    <a:pt x="19870" y="19461"/>
                    <a:pt x="19870" y="19461"/>
                    <a:pt x="19870" y="19461"/>
                  </a:cubicBezTo>
                  <a:cubicBezTo>
                    <a:pt x="4961" y="19461"/>
                    <a:pt x="4961" y="19461"/>
                    <a:pt x="4961" y="19461"/>
                  </a:cubicBezTo>
                  <a:cubicBezTo>
                    <a:pt x="4961" y="3515"/>
                    <a:pt x="4961" y="3515"/>
                    <a:pt x="4961" y="3515"/>
                  </a:cubicBezTo>
                  <a:cubicBezTo>
                    <a:pt x="5196" y="3805"/>
                    <a:pt x="5665" y="3805"/>
                    <a:pt x="6017" y="3370"/>
                  </a:cubicBezTo>
                  <a:cubicBezTo>
                    <a:pt x="6839" y="2355"/>
                    <a:pt x="6839" y="2355"/>
                    <a:pt x="6839" y="2355"/>
                  </a:cubicBezTo>
                  <a:cubicBezTo>
                    <a:pt x="7661" y="3370"/>
                    <a:pt x="7661" y="3370"/>
                    <a:pt x="7661" y="3370"/>
                  </a:cubicBezTo>
                  <a:cubicBezTo>
                    <a:pt x="8013" y="3805"/>
                    <a:pt x="8483" y="3805"/>
                    <a:pt x="8835" y="3370"/>
                  </a:cubicBezTo>
                  <a:cubicBezTo>
                    <a:pt x="8835" y="3370"/>
                    <a:pt x="8835" y="3370"/>
                    <a:pt x="8835" y="3370"/>
                  </a:cubicBezTo>
                  <a:cubicBezTo>
                    <a:pt x="9656" y="2355"/>
                    <a:pt x="9656" y="2355"/>
                    <a:pt x="9656" y="2355"/>
                  </a:cubicBezTo>
                  <a:cubicBezTo>
                    <a:pt x="10478" y="3370"/>
                    <a:pt x="10478" y="3370"/>
                    <a:pt x="10478" y="3370"/>
                  </a:cubicBezTo>
                  <a:cubicBezTo>
                    <a:pt x="10713" y="3805"/>
                    <a:pt x="11300" y="3805"/>
                    <a:pt x="11535" y="3370"/>
                  </a:cubicBezTo>
                  <a:cubicBezTo>
                    <a:pt x="12356" y="2355"/>
                    <a:pt x="12356" y="2355"/>
                    <a:pt x="12356" y="2355"/>
                  </a:cubicBezTo>
                  <a:cubicBezTo>
                    <a:pt x="13178" y="3370"/>
                    <a:pt x="13178" y="3370"/>
                    <a:pt x="13178" y="3370"/>
                  </a:cubicBezTo>
                  <a:cubicBezTo>
                    <a:pt x="13530" y="3805"/>
                    <a:pt x="14000" y="3805"/>
                    <a:pt x="14352" y="3370"/>
                  </a:cubicBezTo>
                  <a:cubicBezTo>
                    <a:pt x="15174" y="2355"/>
                    <a:pt x="15174" y="2355"/>
                    <a:pt x="15174" y="2355"/>
                  </a:cubicBezTo>
                  <a:cubicBezTo>
                    <a:pt x="15996" y="3370"/>
                    <a:pt x="15996" y="3370"/>
                    <a:pt x="15996" y="3370"/>
                  </a:cubicBezTo>
                  <a:cubicBezTo>
                    <a:pt x="16348" y="3805"/>
                    <a:pt x="16817" y="3805"/>
                    <a:pt x="17170" y="3370"/>
                  </a:cubicBezTo>
                  <a:cubicBezTo>
                    <a:pt x="17991" y="2355"/>
                    <a:pt x="17991" y="2355"/>
                    <a:pt x="17991" y="2355"/>
                  </a:cubicBezTo>
                  <a:cubicBezTo>
                    <a:pt x="18813" y="3370"/>
                    <a:pt x="18813" y="3370"/>
                    <a:pt x="18813" y="3370"/>
                  </a:cubicBezTo>
                  <a:cubicBezTo>
                    <a:pt x="19048" y="3805"/>
                    <a:pt x="19517" y="3805"/>
                    <a:pt x="19870" y="3515"/>
                  </a:cubicBezTo>
                  <a:cubicBezTo>
                    <a:pt x="19870" y="19461"/>
                    <a:pt x="19870" y="19461"/>
                    <a:pt x="19870" y="19461"/>
                  </a:cubicBezTo>
                  <a:close/>
                  <a:moveTo>
                    <a:pt x="18109" y="5690"/>
                  </a:moveTo>
                  <a:cubicBezTo>
                    <a:pt x="18109" y="5690"/>
                    <a:pt x="18109" y="5690"/>
                    <a:pt x="18109" y="5690"/>
                  </a:cubicBezTo>
                  <a:cubicBezTo>
                    <a:pt x="13530" y="5690"/>
                    <a:pt x="13530" y="5690"/>
                    <a:pt x="13530" y="5690"/>
                  </a:cubicBezTo>
                  <a:cubicBezTo>
                    <a:pt x="13178" y="5690"/>
                    <a:pt x="12943" y="5835"/>
                    <a:pt x="12943" y="6270"/>
                  </a:cubicBezTo>
                  <a:cubicBezTo>
                    <a:pt x="12943" y="12793"/>
                    <a:pt x="12943" y="12793"/>
                    <a:pt x="12943" y="12793"/>
                  </a:cubicBezTo>
                  <a:cubicBezTo>
                    <a:pt x="12943" y="13228"/>
                    <a:pt x="13178" y="13373"/>
                    <a:pt x="13530" y="13373"/>
                  </a:cubicBezTo>
                  <a:cubicBezTo>
                    <a:pt x="18109" y="13373"/>
                    <a:pt x="18109" y="13373"/>
                    <a:pt x="18109" y="13373"/>
                  </a:cubicBezTo>
                  <a:cubicBezTo>
                    <a:pt x="18461" y="13373"/>
                    <a:pt x="18578" y="13228"/>
                    <a:pt x="18578" y="12793"/>
                  </a:cubicBezTo>
                  <a:cubicBezTo>
                    <a:pt x="18578" y="6270"/>
                    <a:pt x="18578" y="6270"/>
                    <a:pt x="18578" y="6270"/>
                  </a:cubicBezTo>
                  <a:cubicBezTo>
                    <a:pt x="18578" y="5835"/>
                    <a:pt x="18461" y="5690"/>
                    <a:pt x="18109" y="5690"/>
                  </a:cubicBezTo>
                  <a:close/>
                  <a:moveTo>
                    <a:pt x="17639" y="12213"/>
                  </a:moveTo>
                  <a:cubicBezTo>
                    <a:pt x="17639" y="12213"/>
                    <a:pt x="17639" y="12213"/>
                    <a:pt x="17639" y="12213"/>
                  </a:cubicBezTo>
                  <a:cubicBezTo>
                    <a:pt x="14000" y="12213"/>
                    <a:pt x="14000" y="12213"/>
                    <a:pt x="14000" y="12213"/>
                  </a:cubicBezTo>
                  <a:cubicBezTo>
                    <a:pt x="14000" y="6849"/>
                    <a:pt x="14000" y="6849"/>
                    <a:pt x="14000" y="6849"/>
                  </a:cubicBezTo>
                  <a:cubicBezTo>
                    <a:pt x="17639" y="6849"/>
                    <a:pt x="17639" y="6849"/>
                    <a:pt x="17639" y="6849"/>
                  </a:cubicBezTo>
                  <a:cubicBezTo>
                    <a:pt x="17639" y="12213"/>
                    <a:pt x="17639" y="12213"/>
                    <a:pt x="17639" y="12213"/>
                  </a:cubicBezTo>
                  <a:close/>
                  <a:moveTo>
                    <a:pt x="11300" y="5690"/>
                  </a:moveTo>
                  <a:cubicBezTo>
                    <a:pt x="11300" y="5690"/>
                    <a:pt x="11300" y="5690"/>
                    <a:pt x="11300" y="5690"/>
                  </a:cubicBezTo>
                  <a:cubicBezTo>
                    <a:pt x="6722" y="5690"/>
                    <a:pt x="6722" y="5690"/>
                    <a:pt x="6722" y="5690"/>
                  </a:cubicBezTo>
                  <a:cubicBezTo>
                    <a:pt x="6370" y="5690"/>
                    <a:pt x="6135" y="5835"/>
                    <a:pt x="6135" y="6270"/>
                  </a:cubicBezTo>
                  <a:cubicBezTo>
                    <a:pt x="6135" y="6559"/>
                    <a:pt x="6370" y="6849"/>
                    <a:pt x="6722" y="6849"/>
                  </a:cubicBezTo>
                  <a:cubicBezTo>
                    <a:pt x="11300" y="6849"/>
                    <a:pt x="11300" y="6849"/>
                    <a:pt x="11300" y="6849"/>
                  </a:cubicBezTo>
                  <a:cubicBezTo>
                    <a:pt x="11535" y="6849"/>
                    <a:pt x="11770" y="6559"/>
                    <a:pt x="11770" y="6270"/>
                  </a:cubicBezTo>
                  <a:cubicBezTo>
                    <a:pt x="11770" y="5835"/>
                    <a:pt x="11535" y="5690"/>
                    <a:pt x="11300" y="5690"/>
                  </a:cubicBezTo>
                  <a:close/>
                  <a:moveTo>
                    <a:pt x="18109" y="16562"/>
                  </a:moveTo>
                  <a:cubicBezTo>
                    <a:pt x="18109" y="16562"/>
                    <a:pt x="18109" y="16562"/>
                    <a:pt x="18109" y="16562"/>
                  </a:cubicBezTo>
                  <a:cubicBezTo>
                    <a:pt x="13530" y="16562"/>
                    <a:pt x="13530" y="16562"/>
                    <a:pt x="13530" y="16562"/>
                  </a:cubicBezTo>
                  <a:cubicBezTo>
                    <a:pt x="13178" y="16562"/>
                    <a:pt x="12943" y="16852"/>
                    <a:pt x="12943" y="17142"/>
                  </a:cubicBezTo>
                  <a:cubicBezTo>
                    <a:pt x="12943" y="17577"/>
                    <a:pt x="13178" y="17867"/>
                    <a:pt x="13530" y="17867"/>
                  </a:cubicBezTo>
                  <a:cubicBezTo>
                    <a:pt x="18109" y="17867"/>
                    <a:pt x="18109" y="17867"/>
                    <a:pt x="18109" y="17867"/>
                  </a:cubicBezTo>
                  <a:cubicBezTo>
                    <a:pt x="18461" y="17867"/>
                    <a:pt x="18578" y="17577"/>
                    <a:pt x="18578" y="17142"/>
                  </a:cubicBezTo>
                  <a:cubicBezTo>
                    <a:pt x="18578" y="16852"/>
                    <a:pt x="18461" y="16562"/>
                    <a:pt x="18109" y="16562"/>
                  </a:cubicBezTo>
                  <a:close/>
                  <a:moveTo>
                    <a:pt x="11300" y="16562"/>
                  </a:moveTo>
                  <a:cubicBezTo>
                    <a:pt x="11300" y="16562"/>
                    <a:pt x="11300" y="16562"/>
                    <a:pt x="11300" y="16562"/>
                  </a:cubicBezTo>
                  <a:cubicBezTo>
                    <a:pt x="6722" y="16562"/>
                    <a:pt x="6722" y="16562"/>
                    <a:pt x="6722" y="16562"/>
                  </a:cubicBezTo>
                  <a:cubicBezTo>
                    <a:pt x="6370" y="16562"/>
                    <a:pt x="6135" y="16852"/>
                    <a:pt x="6135" y="17142"/>
                  </a:cubicBezTo>
                  <a:cubicBezTo>
                    <a:pt x="6135" y="17577"/>
                    <a:pt x="6370" y="17867"/>
                    <a:pt x="6722" y="17867"/>
                  </a:cubicBezTo>
                  <a:cubicBezTo>
                    <a:pt x="11300" y="17867"/>
                    <a:pt x="11300" y="17867"/>
                    <a:pt x="11300" y="17867"/>
                  </a:cubicBezTo>
                  <a:cubicBezTo>
                    <a:pt x="11535" y="17867"/>
                    <a:pt x="11770" y="17577"/>
                    <a:pt x="11770" y="17142"/>
                  </a:cubicBezTo>
                  <a:cubicBezTo>
                    <a:pt x="11770" y="16852"/>
                    <a:pt x="11535" y="16562"/>
                    <a:pt x="11300" y="1656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84">
              <a:extLst>
                <a:ext uri="{FF2B5EF4-FFF2-40B4-BE49-F238E27FC236}">
                  <a16:creationId xmlns:a16="http://schemas.microsoft.com/office/drawing/2014/main" id="{905DA8C6-D558-4786-BB10-5553D43CF467}"/>
                </a:ext>
              </a:extLst>
            </p:cNvPr>
            <p:cNvSpPr/>
            <p:nvPr/>
          </p:nvSpPr>
          <p:spPr>
            <a:xfrm>
              <a:off x="7155651" y="1414877"/>
              <a:ext cx="377365" cy="30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74" y="0"/>
                  </a:moveTo>
                  <a:cubicBezTo>
                    <a:pt x="826" y="0"/>
                    <a:pt x="826" y="0"/>
                    <a:pt x="826" y="0"/>
                  </a:cubicBezTo>
                  <a:cubicBezTo>
                    <a:pt x="354" y="0"/>
                    <a:pt x="0" y="435"/>
                    <a:pt x="0" y="1015"/>
                  </a:cubicBezTo>
                  <a:cubicBezTo>
                    <a:pt x="0" y="14642"/>
                    <a:pt x="0" y="14642"/>
                    <a:pt x="0" y="14642"/>
                  </a:cubicBezTo>
                  <a:cubicBezTo>
                    <a:pt x="0" y="15221"/>
                    <a:pt x="354" y="15656"/>
                    <a:pt x="826" y="15656"/>
                  </a:cubicBezTo>
                  <a:cubicBezTo>
                    <a:pt x="1298" y="15656"/>
                    <a:pt x="1298" y="15656"/>
                    <a:pt x="1298" y="15656"/>
                  </a:cubicBezTo>
                  <a:cubicBezTo>
                    <a:pt x="1298" y="15656"/>
                    <a:pt x="1416" y="15656"/>
                    <a:pt x="1416" y="15656"/>
                  </a:cubicBezTo>
                  <a:cubicBezTo>
                    <a:pt x="1534" y="16091"/>
                    <a:pt x="1652" y="16381"/>
                    <a:pt x="1770" y="16671"/>
                  </a:cubicBezTo>
                  <a:cubicBezTo>
                    <a:pt x="1889" y="16961"/>
                    <a:pt x="2125" y="17251"/>
                    <a:pt x="2243" y="17396"/>
                  </a:cubicBezTo>
                  <a:cubicBezTo>
                    <a:pt x="2007" y="17396"/>
                    <a:pt x="1889" y="17541"/>
                    <a:pt x="1652" y="17686"/>
                  </a:cubicBezTo>
                  <a:cubicBezTo>
                    <a:pt x="1298" y="17976"/>
                    <a:pt x="944" y="18266"/>
                    <a:pt x="708" y="18701"/>
                  </a:cubicBezTo>
                  <a:cubicBezTo>
                    <a:pt x="590" y="18991"/>
                    <a:pt x="472" y="19281"/>
                    <a:pt x="354" y="19570"/>
                  </a:cubicBezTo>
                  <a:cubicBezTo>
                    <a:pt x="354" y="19570"/>
                    <a:pt x="354" y="19570"/>
                    <a:pt x="354" y="19570"/>
                  </a:cubicBezTo>
                  <a:cubicBezTo>
                    <a:pt x="354" y="19860"/>
                    <a:pt x="354" y="20150"/>
                    <a:pt x="354" y="20585"/>
                  </a:cubicBezTo>
                  <a:cubicBezTo>
                    <a:pt x="354" y="20875"/>
                    <a:pt x="354" y="20875"/>
                    <a:pt x="354" y="20875"/>
                  </a:cubicBezTo>
                  <a:cubicBezTo>
                    <a:pt x="354" y="21310"/>
                    <a:pt x="472" y="21600"/>
                    <a:pt x="826" y="21600"/>
                  </a:cubicBezTo>
                  <a:cubicBezTo>
                    <a:pt x="20774" y="21600"/>
                    <a:pt x="20774" y="21600"/>
                    <a:pt x="20774" y="21600"/>
                  </a:cubicBezTo>
                  <a:cubicBezTo>
                    <a:pt x="21010" y="21600"/>
                    <a:pt x="21246" y="21310"/>
                    <a:pt x="21246" y="20875"/>
                  </a:cubicBezTo>
                  <a:cubicBezTo>
                    <a:pt x="21246" y="20585"/>
                    <a:pt x="21246" y="20585"/>
                    <a:pt x="21246" y="20585"/>
                  </a:cubicBezTo>
                  <a:cubicBezTo>
                    <a:pt x="21246" y="20295"/>
                    <a:pt x="21246" y="20005"/>
                    <a:pt x="21246" y="19715"/>
                  </a:cubicBezTo>
                  <a:cubicBezTo>
                    <a:pt x="21128" y="19426"/>
                    <a:pt x="21010" y="19281"/>
                    <a:pt x="21010" y="18991"/>
                  </a:cubicBezTo>
                  <a:cubicBezTo>
                    <a:pt x="20892" y="18701"/>
                    <a:pt x="20774" y="18556"/>
                    <a:pt x="20538" y="18411"/>
                  </a:cubicBezTo>
                  <a:cubicBezTo>
                    <a:pt x="20420" y="18121"/>
                    <a:pt x="20302" y="17976"/>
                    <a:pt x="20066" y="17831"/>
                  </a:cubicBezTo>
                  <a:cubicBezTo>
                    <a:pt x="20066" y="17831"/>
                    <a:pt x="20066" y="17831"/>
                    <a:pt x="20066" y="17831"/>
                  </a:cubicBezTo>
                  <a:cubicBezTo>
                    <a:pt x="19830" y="17686"/>
                    <a:pt x="19593" y="17541"/>
                    <a:pt x="19357" y="17396"/>
                  </a:cubicBezTo>
                  <a:cubicBezTo>
                    <a:pt x="19357" y="17396"/>
                    <a:pt x="19357" y="17396"/>
                    <a:pt x="19357" y="17396"/>
                  </a:cubicBezTo>
                  <a:cubicBezTo>
                    <a:pt x="19475" y="17251"/>
                    <a:pt x="19593" y="16961"/>
                    <a:pt x="19830" y="16671"/>
                  </a:cubicBezTo>
                  <a:cubicBezTo>
                    <a:pt x="19948" y="16381"/>
                    <a:pt x="20066" y="16091"/>
                    <a:pt x="20184" y="15656"/>
                  </a:cubicBezTo>
                  <a:cubicBezTo>
                    <a:pt x="20774" y="15656"/>
                    <a:pt x="20774" y="15656"/>
                    <a:pt x="20774" y="15656"/>
                  </a:cubicBezTo>
                  <a:cubicBezTo>
                    <a:pt x="21246" y="15656"/>
                    <a:pt x="21600" y="15221"/>
                    <a:pt x="21600" y="14642"/>
                  </a:cubicBezTo>
                  <a:cubicBezTo>
                    <a:pt x="21600" y="1015"/>
                    <a:pt x="21600" y="1015"/>
                    <a:pt x="21600" y="1015"/>
                  </a:cubicBezTo>
                  <a:cubicBezTo>
                    <a:pt x="21600" y="435"/>
                    <a:pt x="21246" y="0"/>
                    <a:pt x="20774" y="0"/>
                  </a:cubicBezTo>
                  <a:close/>
                  <a:moveTo>
                    <a:pt x="19475" y="18846"/>
                  </a:moveTo>
                  <a:cubicBezTo>
                    <a:pt x="19475" y="18846"/>
                    <a:pt x="19475" y="18846"/>
                    <a:pt x="19475" y="18846"/>
                  </a:cubicBezTo>
                  <a:cubicBezTo>
                    <a:pt x="19593" y="18846"/>
                    <a:pt x="19593" y="18846"/>
                    <a:pt x="19593" y="18846"/>
                  </a:cubicBezTo>
                  <a:cubicBezTo>
                    <a:pt x="19711" y="18991"/>
                    <a:pt x="19711" y="18991"/>
                    <a:pt x="19830" y="19136"/>
                  </a:cubicBezTo>
                  <a:cubicBezTo>
                    <a:pt x="19830" y="19136"/>
                    <a:pt x="19830" y="19136"/>
                    <a:pt x="19830" y="19136"/>
                  </a:cubicBezTo>
                  <a:cubicBezTo>
                    <a:pt x="19948" y="19281"/>
                    <a:pt x="20066" y="19426"/>
                    <a:pt x="20066" y="19570"/>
                  </a:cubicBezTo>
                  <a:cubicBezTo>
                    <a:pt x="20184" y="19715"/>
                    <a:pt x="20184" y="19860"/>
                    <a:pt x="20184" y="20005"/>
                  </a:cubicBezTo>
                  <a:cubicBezTo>
                    <a:pt x="20184" y="20005"/>
                    <a:pt x="20184" y="20005"/>
                    <a:pt x="20184" y="20005"/>
                  </a:cubicBezTo>
                  <a:cubicBezTo>
                    <a:pt x="20184" y="20150"/>
                    <a:pt x="20302" y="20295"/>
                    <a:pt x="20302" y="20295"/>
                  </a:cubicBezTo>
                  <a:cubicBezTo>
                    <a:pt x="1298" y="20295"/>
                    <a:pt x="1298" y="20295"/>
                    <a:pt x="1298" y="20295"/>
                  </a:cubicBezTo>
                  <a:cubicBezTo>
                    <a:pt x="1298" y="20150"/>
                    <a:pt x="1298" y="20150"/>
                    <a:pt x="1416" y="20005"/>
                  </a:cubicBezTo>
                  <a:cubicBezTo>
                    <a:pt x="1416" y="20005"/>
                    <a:pt x="1416" y="20005"/>
                    <a:pt x="1416" y="20005"/>
                  </a:cubicBezTo>
                  <a:cubicBezTo>
                    <a:pt x="1416" y="19715"/>
                    <a:pt x="1534" y="19570"/>
                    <a:pt x="1534" y="19426"/>
                  </a:cubicBezTo>
                  <a:cubicBezTo>
                    <a:pt x="1770" y="19136"/>
                    <a:pt x="1889" y="18846"/>
                    <a:pt x="2125" y="18701"/>
                  </a:cubicBezTo>
                  <a:cubicBezTo>
                    <a:pt x="2361" y="18556"/>
                    <a:pt x="2715" y="18556"/>
                    <a:pt x="2951" y="18556"/>
                  </a:cubicBezTo>
                  <a:cubicBezTo>
                    <a:pt x="6020" y="18556"/>
                    <a:pt x="6020" y="18556"/>
                    <a:pt x="6020" y="18556"/>
                  </a:cubicBezTo>
                  <a:cubicBezTo>
                    <a:pt x="6138" y="18556"/>
                    <a:pt x="6374" y="18556"/>
                    <a:pt x="6492" y="18556"/>
                  </a:cubicBezTo>
                  <a:cubicBezTo>
                    <a:pt x="6610" y="18701"/>
                    <a:pt x="6728" y="18701"/>
                    <a:pt x="6964" y="18846"/>
                  </a:cubicBezTo>
                  <a:cubicBezTo>
                    <a:pt x="6964" y="18846"/>
                    <a:pt x="7082" y="18991"/>
                    <a:pt x="7082" y="18991"/>
                  </a:cubicBezTo>
                  <a:cubicBezTo>
                    <a:pt x="7082" y="18991"/>
                    <a:pt x="7082" y="18991"/>
                    <a:pt x="7082" y="18991"/>
                  </a:cubicBezTo>
                  <a:cubicBezTo>
                    <a:pt x="7200" y="19136"/>
                    <a:pt x="7200" y="19136"/>
                    <a:pt x="7200" y="19136"/>
                  </a:cubicBezTo>
                  <a:cubicBezTo>
                    <a:pt x="7200" y="19281"/>
                    <a:pt x="7318" y="19281"/>
                    <a:pt x="7318" y="19281"/>
                  </a:cubicBezTo>
                  <a:cubicBezTo>
                    <a:pt x="7554" y="19570"/>
                    <a:pt x="7790" y="19426"/>
                    <a:pt x="8026" y="19281"/>
                  </a:cubicBezTo>
                  <a:cubicBezTo>
                    <a:pt x="8144" y="18991"/>
                    <a:pt x="8380" y="18846"/>
                    <a:pt x="8616" y="18701"/>
                  </a:cubicBezTo>
                  <a:cubicBezTo>
                    <a:pt x="8734" y="18556"/>
                    <a:pt x="8970" y="18556"/>
                    <a:pt x="9207" y="18556"/>
                  </a:cubicBezTo>
                  <a:cubicBezTo>
                    <a:pt x="12275" y="18556"/>
                    <a:pt x="12275" y="18556"/>
                    <a:pt x="12275" y="18556"/>
                  </a:cubicBezTo>
                  <a:cubicBezTo>
                    <a:pt x="12511" y="18556"/>
                    <a:pt x="12630" y="18556"/>
                    <a:pt x="12748" y="18556"/>
                  </a:cubicBezTo>
                  <a:cubicBezTo>
                    <a:pt x="12984" y="18701"/>
                    <a:pt x="13102" y="18701"/>
                    <a:pt x="13220" y="18846"/>
                  </a:cubicBezTo>
                  <a:cubicBezTo>
                    <a:pt x="13338" y="18846"/>
                    <a:pt x="13338" y="18991"/>
                    <a:pt x="13456" y="18991"/>
                  </a:cubicBezTo>
                  <a:cubicBezTo>
                    <a:pt x="13456" y="18991"/>
                    <a:pt x="13456" y="18991"/>
                    <a:pt x="13456" y="18991"/>
                  </a:cubicBezTo>
                  <a:cubicBezTo>
                    <a:pt x="13456" y="19136"/>
                    <a:pt x="13456" y="19136"/>
                    <a:pt x="13574" y="19136"/>
                  </a:cubicBezTo>
                  <a:cubicBezTo>
                    <a:pt x="13574" y="19281"/>
                    <a:pt x="13574" y="19281"/>
                    <a:pt x="13574" y="19281"/>
                  </a:cubicBezTo>
                  <a:cubicBezTo>
                    <a:pt x="13810" y="19570"/>
                    <a:pt x="14164" y="19426"/>
                    <a:pt x="14282" y="19281"/>
                  </a:cubicBezTo>
                  <a:cubicBezTo>
                    <a:pt x="14518" y="18991"/>
                    <a:pt x="14636" y="18846"/>
                    <a:pt x="14872" y="18701"/>
                  </a:cubicBezTo>
                  <a:cubicBezTo>
                    <a:pt x="15108" y="18556"/>
                    <a:pt x="15344" y="18556"/>
                    <a:pt x="15580" y="18556"/>
                  </a:cubicBezTo>
                  <a:cubicBezTo>
                    <a:pt x="18649" y="18556"/>
                    <a:pt x="18649" y="18556"/>
                    <a:pt x="18649" y="18556"/>
                  </a:cubicBezTo>
                  <a:cubicBezTo>
                    <a:pt x="18767" y="18556"/>
                    <a:pt x="19003" y="18556"/>
                    <a:pt x="19121" y="18556"/>
                  </a:cubicBezTo>
                  <a:cubicBezTo>
                    <a:pt x="19121" y="18556"/>
                    <a:pt x="19121" y="18556"/>
                    <a:pt x="19121" y="18556"/>
                  </a:cubicBezTo>
                  <a:cubicBezTo>
                    <a:pt x="19239" y="18701"/>
                    <a:pt x="19357" y="18701"/>
                    <a:pt x="19475" y="18846"/>
                  </a:cubicBezTo>
                  <a:close/>
                  <a:moveTo>
                    <a:pt x="2243" y="14497"/>
                  </a:moveTo>
                  <a:cubicBezTo>
                    <a:pt x="2243" y="14497"/>
                    <a:pt x="2243" y="14497"/>
                    <a:pt x="2243" y="14497"/>
                  </a:cubicBezTo>
                  <a:cubicBezTo>
                    <a:pt x="2243" y="14352"/>
                    <a:pt x="2243" y="14207"/>
                    <a:pt x="2361" y="14062"/>
                  </a:cubicBezTo>
                  <a:cubicBezTo>
                    <a:pt x="2361" y="13772"/>
                    <a:pt x="2361" y="13627"/>
                    <a:pt x="2479" y="13482"/>
                  </a:cubicBezTo>
                  <a:cubicBezTo>
                    <a:pt x="2715" y="12467"/>
                    <a:pt x="3541" y="11887"/>
                    <a:pt x="4485" y="11887"/>
                  </a:cubicBezTo>
                  <a:cubicBezTo>
                    <a:pt x="5666" y="11887"/>
                    <a:pt x="6610" y="13047"/>
                    <a:pt x="6610" y="14497"/>
                  </a:cubicBezTo>
                  <a:cubicBezTo>
                    <a:pt x="6610" y="15077"/>
                    <a:pt x="6492" y="15656"/>
                    <a:pt x="6256" y="16091"/>
                  </a:cubicBezTo>
                  <a:cubicBezTo>
                    <a:pt x="6020" y="16526"/>
                    <a:pt x="5784" y="16816"/>
                    <a:pt x="5311" y="17106"/>
                  </a:cubicBezTo>
                  <a:cubicBezTo>
                    <a:pt x="5075" y="17251"/>
                    <a:pt x="4721" y="17251"/>
                    <a:pt x="4485" y="17251"/>
                  </a:cubicBezTo>
                  <a:cubicBezTo>
                    <a:pt x="4131" y="17251"/>
                    <a:pt x="3895" y="17251"/>
                    <a:pt x="3659" y="17106"/>
                  </a:cubicBezTo>
                  <a:cubicBezTo>
                    <a:pt x="3659" y="17106"/>
                    <a:pt x="3659" y="17106"/>
                    <a:pt x="3659" y="17106"/>
                  </a:cubicBezTo>
                  <a:cubicBezTo>
                    <a:pt x="3187" y="16816"/>
                    <a:pt x="2833" y="16526"/>
                    <a:pt x="2597" y="16091"/>
                  </a:cubicBezTo>
                  <a:cubicBezTo>
                    <a:pt x="2361" y="15656"/>
                    <a:pt x="2243" y="15077"/>
                    <a:pt x="2243" y="14497"/>
                  </a:cubicBezTo>
                  <a:close/>
                  <a:moveTo>
                    <a:pt x="6728" y="17396"/>
                  </a:moveTo>
                  <a:cubicBezTo>
                    <a:pt x="6728" y="17396"/>
                    <a:pt x="6728" y="17396"/>
                    <a:pt x="6728" y="17396"/>
                  </a:cubicBezTo>
                  <a:cubicBezTo>
                    <a:pt x="6846" y="17251"/>
                    <a:pt x="6964" y="16961"/>
                    <a:pt x="7200" y="16671"/>
                  </a:cubicBezTo>
                  <a:cubicBezTo>
                    <a:pt x="7436" y="16236"/>
                    <a:pt x="7554" y="15801"/>
                    <a:pt x="7672" y="15221"/>
                  </a:cubicBezTo>
                  <a:cubicBezTo>
                    <a:pt x="7672" y="15801"/>
                    <a:pt x="7908" y="16236"/>
                    <a:pt x="8144" y="16671"/>
                  </a:cubicBezTo>
                  <a:cubicBezTo>
                    <a:pt x="8262" y="16961"/>
                    <a:pt x="8380" y="17251"/>
                    <a:pt x="8616" y="17396"/>
                  </a:cubicBezTo>
                  <a:cubicBezTo>
                    <a:pt x="8380" y="17396"/>
                    <a:pt x="8262" y="17541"/>
                    <a:pt x="8144" y="17541"/>
                  </a:cubicBezTo>
                  <a:cubicBezTo>
                    <a:pt x="8026" y="17686"/>
                    <a:pt x="7790" y="17831"/>
                    <a:pt x="7672" y="17976"/>
                  </a:cubicBezTo>
                  <a:cubicBezTo>
                    <a:pt x="7554" y="17976"/>
                    <a:pt x="7554" y="17831"/>
                    <a:pt x="7436" y="17831"/>
                  </a:cubicBezTo>
                  <a:cubicBezTo>
                    <a:pt x="7200" y="17686"/>
                    <a:pt x="6964" y="17541"/>
                    <a:pt x="6728" y="17396"/>
                  </a:cubicBezTo>
                  <a:cubicBezTo>
                    <a:pt x="6728" y="17396"/>
                    <a:pt x="6728" y="17396"/>
                    <a:pt x="6728" y="17396"/>
                  </a:cubicBezTo>
                  <a:close/>
                  <a:moveTo>
                    <a:pt x="8616" y="14497"/>
                  </a:moveTo>
                  <a:cubicBezTo>
                    <a:pt x="8616" y="14497"/>
                    <a:pt x="8616" y="14497"/>
                    <a:pt x="8616" y="14497"/>
                  </a:cubicBezTo>
                  <a:cubicBezTo>
                    <a:pt x="8616" y="14352"/>
                    <a:pt x="8616" y="14207"/>
                    <a:pt x="8616" y="14062"/>
                  </a:cubicBezTo>
                  <a:cubicBezTo>
                    <a:pt x="8616" y="13772"/>
                    <a:pt x="8734" y="13627"/>
                    <a:pt x="8734" y="13482"/>
                  </a:cubicBezTo>
                  <a:cubicBezTo>
                    <a:pt x="9089" y="12467"/>
                    <a:pt x="9915" y="11887"/>
                    <a:pt x="10741" y="11887"/>
                  </a:cubicBezTo>
                  <a:cubicBezTo>
                    <a:pt x="12039" y="11887"/>
                    <a:pt x="12984" y="13047"/>
                    <a:pt x="12984" y="14497"/>
                  </a:cubicBezTo>
                  <a:cubicBezTo>
                    <a:pt x="12984" y="15077"/>
                    <a:pt x="12866" y="15656"/>
                    <a:pt x="12630" y="16091"/>
                  </a:cubicBezTo>
                  <a:cubicBezTo>
                    <a:pt x="12393" y="16526"/>
                    <a:pt x="12039" y="16816"/>
                    <a:pt x="11685" y="17106"/>
                  </a:cubicBezTo>
                  <a:cubicBezTo>
                    <a:pt x="11685" y="17106"/>
                    <a:pt x="11685" y="17106"/>
                    <a:pt x="11685" y="17106"/>
                  </a:cubicBezTo>
                  <a:cubicBezTo>
                    <a:pt x="11331" y="17251"/>
                    <a:pt x="11095" y="17251"/>
                    <a:pt x="10741" y="17251"/>
                  </a:cubicBezTo>
                  <a:cubicBezTo>
                    <a:pt x="10505" y="17251"/>
                    <a:pt x="10151" y="17251"/>
                    <a:pt x="9915" y="17106"/>
                  </a:cubicBezTo>
                  <a:cubicBezTo>
                    <a:pt x="9561" y="16816"/>
                    <a:pt x="9207" y="16526"/>
                    <a:pt x="8970" y="16091"/>
                  </a:cubicBezTo>
                  <a:cubicBezTo>
                    <a:pt x="8734" y="15656"/>
                    <a:pt x="8616" y="15077"/>
                    <a:pt x="8616" y="14497"/>
                  </a:cubicBezTo>
                  <a:close/>
                  <a:moveTo>
                    <a:pt x="12984" y="17396"/>
                  </a:moveTo>
                  <a:cubicBezTo>
                    <a:pt x="12984" y="17396"/>
                    <a:pt x="12984" y="17396"/>
                    <a:pt x="12984" y="17396"/>
                  </a:cubicBezTo>
                  <a:cubicBezTo>
                    <a:pt x="13220" y="17251"/>
                    <a:pt x="13338" y="16961"/>
                    <a:pt x="13456" y="16671"/>
                  </a:cubicBezTo>
                  <a:cubicBezTo>
                    <a:pt x="13692" y="16236"/>
                    <a:pt x="13928" y="15801"/>
                    <a:pt x="13928" y="15221"/>
                  </a:cubicBezTo>
                  <a:cubicBezTo>
                    <a:pt x="14046" y="15801"/>
                    <a:pt x="14164" y="16236"/>
                    <a:pt x="14400" y="16671"/>
                  </a:cubicBezTo>
                  <a:cubicBezTo>
                    <a:pt x="14518" y="16961"/>
                    <a:pt x="14754" y="17251"/>
                    <a:pt x="14872" y="17396"/>
                  </a:cubicBezTo>
                  <a:cubicBezTo>
                    <a:pt x="14754" y="17396"/>
                    <a:pt x="14636" y="17541"/>
                    <a:pt x="14518" y="17541"/>
                  </a:cubicBezTo>
                  <a:cubicBezTo>
                    <a:pt x="14282" y="17686"/>
                    <a:pt x="14164" y="17831"/>
                    <a:pt x="13928" y="17976"/>
                  </a:cubicBezTo>
                  <a:cubicBezTo>
                    <a:pt x="13928" y="17976"/>
                    <a:pt x="13810" y="17831"/>
                    <a:pt x="13810" y="17831"/>
                  </a:cubicBezTo>
                  <a:cubicBezTo>
                    <a:pt x="13574" y="17686"/>
                    <a:pt x="13338" y="17541"/>
                    <a:pt x="13102" y="17396"/>
                  </a:cubicBezTo>
                  <a:cubicBezTo>
                    <a:pt x="12984" y="17396"/>
                    <a:pt x="12984" y="17396"/>
                    <a:pt x="12984" y="17396"/>
                  </a:cubicBezTo>
                  <a:close/>
                  <a:moveTo>
                    <a:pt x="14872" y="14497"/>
                  </a:moveTo>
                  <a:cubicBezTo>
                    <a:pt x="14872" y="14497"/>
                    <a:pt x="14872" y="14497"/>
                    <a:pt x="14872" y="14497"/>
                  </a:cubicBezTo>
                  <a:cubicBezTo>
                    <a:pt x="14872" y="14352"/>
                    <a:pt x="14872" y="14207"/>
                    <a:pt x="14990" y="14062"/>
                  </a:cubicBezTo>
                  <a:cubicBezTo>
                    <a:pt x="14990" y="14062"/>
                    <a:pt x="14990" y="14062"/>
                    <a:pt x="14990" y="14062"/>
                  </a:cubicBezTo>
                  <a:cubicBezTo>
                    <a:pt x="15108" y="12757"/>
                    <a:pt x="16052" y="11887"/>
                    <a:pt x="17115" y="11887"/>
                  </a:cubicBezTo>
                  <a:cubicBezTo>
                    <a:pt x="18295" y="11887"/>
                    <a:pt x="19357" y="13047"/>
                    <a:pt x="19357" y="14497"/>
                  </a:cubicBezTo>
                  <a:cubicBezTo>
                    <a:pt x="19357" y="15077"/>
                    <a:pt x="19121" y="15656"/>
                    <a:pt x="18885" y="16091"/>
                  </a:cubicBezTo>
                  <a:cubicBezTo>
                    <a:pt x="18649" y="16526"/>
                    <a:pt x="18413" y="16816"/>
                    <a:pt x="17941" y="17106"/>
                  </a:cubicBezTo>
                  <a:cubicBezTo>
                    <a:pt x="17941" y="17106"/>
                    <a:pt x="17941" y="17106"/>
                    <a:pt x="17941" y="17106"/>
                  </a:cubicBezTo>
                  <a:cubicBezTo>
                    <a:pt x="17705" y="17251"/>
                    <a:pt x="17351" y="17251"/>
                    <a:pt x="17115" y="17251"/>
                  </a:cubicBezTo>
                  <a:cubicBezTo>
                    <a:pt x="16761" y="17251"/>
                    <a:pt x="16525" y="17251"/>
                    <a:pt x="16289" y="17106"/>
                  </a:cubicBezTo>
                  <a:cubicBezTo>
                    <a:pt x="15816" y="16816"/>
                    <a:pt x="15462" y="16526"/>
                    <a:pt x="15226" y="16091"/>
                  </a:cubicBezTo>
                  <a:cubicBezTo>
                    <a:pt x="14990" y="15656"/>
                    <a:pt x="14872" y="15077"/>
                    <a:pt x="14872" y="14497"/>
                  </a:cubicBezTo>
                  <a:close/>
                  <a:moveTo>
                    <a:pt x="19948" y="12757"/>
                  </a:moveTo>
                  <a:cubicBezTo>
                    <a:pt x="19948" y="12757"/>
                    <a:pt x="19948" y="12757"/>
                    <a:pt x="19948" y="12757"/>
                  </a:cubicBezTo>
                  <a:cubicBezTo>
                    <a:pt x="19830" y="12322"/>
                    <a:pt x="19593" y="12032"/>
                    <a:pt x="19357" y="11742"/>
                  </a:cubicBezTo>
                  <a:cubicBezTo>
                    <a:pt x="18767" y="11017"/>
                    <a:pt x="17941" y="10583"/>
                    <a:pt x="17115" y="10583"/>
                  </a:cubicBezTo>
                  <a:cubicBezTo>
                    <a:pt x="15816" y="10583"/>
                    <a:pt x="14636" y="11597"/>
                    <a:pt x="14164" y="13047"/>
                  </a:cubicBezTo>
                  <a:cubicBezTo>
                    <a:pt x="14046" y="13337"/>
                    <a:pt x="14046" y="13482"/>
                    <a:pt x="13928" y="13772"/>
                  </a:cubicBezTo>
                  <a:cubicBezTo>
                    <a:pt x="13928" y="13772"/>
                    <a:pt x="13928" y="13772"/>
                    <a:pt x="13928" y="13772"/>
                  </a:cubicBezTo>
                  <a:cubicBezTo>
                    <a:pt x="13928" y="13917"/>
                    <a:pt x="13928" y="13917"/>
                    <a:pt x="13928" y="13917"/>
                  </a:cubicBezTo>
                  <a:cubicBezTo>
                    <a:pt x="13692" y="12032"/>
                    <a:pt x="12393" y="10583"/>
                    <a:pt x="10741" y="10583"/>
                  </a:cubicBezTo>
                  <a:cubicBezTo>
                    <a:pt x="9561" y="10583"/>
                    <a:pt x="8262" y="11597"/>
                    <a:pt x="7790" y="13047"/>
                  </a:cubicBezTo>
                  <a:cubicBezTo>
                    <a:pt x="7790" y="13337"/>
                    <a:pt x="7672" y="13482"/>
                    <a:pt x="7672" y="13772"/>
                  </a:cubicBezTo>
                  <a:cubicBezTo>
                    <a:pt x="7672" y="13917"/>
                    <a:pt x="7672" y="13917"/>
                    <a:pt x="7672" y="13917"/>
                  </a:cubicBezTo>
                  <a:cubicBezTo>
                    <a:pt x="7318" y="12032"/>
                    <a:pt x="6020" y="10583"/>
                    <a:pt x="4485" y="10583"/>
                  </a:cubicBezTo>
                  <a:cubicBezTo>
                    <a:pt x="3305" y="10583"/>
                    <a:pt x="2125" y="11452"/>
                    <a:pt x="1652" y="12757"/>
                  </a:cubicBezTo>
                  <a:cubicBezTo>
                    <a:pt x="1652" y="2030"/>
                    <a:pt x="1652" y="2030"/>
                    <a:pt x="1652" y="2030"/>
                  </a:cubicBezTo>
                  <a:cubicBezTo>
                    <a:pt x="19948" y="2030"/>
                    <a:pt x="19948" y="2030"/>
                    <a:pt x="19948" y="2030"/>
                  </a:cubicBezTo>
                  <a:cubicBezTo>
                    <a:pt x="19948" y="12757"/>
                    <a:pt x="19948" y="12757"/>
                    <a:pt x="19948" y="127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86">
              <a:extLst>
                <a:ext uri="{FF2B5EF4-FFF2-40B4-BE49-F238E27FC236}">
                  <a16:creationId xmlns:a16="http://schemas.microsoft.com/office/drawing/2014/main" id="{273716EA-B303-4681-A9D3-ACE3E4F70883}"/>
                </a:ext>
              </a:extLst>
            </p:cNvPr>
            <p:cNvSpPr/>
            <p:nvPr/>
          </p:nvSpPr>
          <p:spPr>
            <a:xfrm>
              <a:off x="2175603" y="4724915"/>
              <a:ext cx="578880" cy="342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551" extrusionOk="0">
                  <a:moveTo>
                    <a:pt x="1192" y="8708"/>
                  </a:moveTo>
                  <a:cubicBezTo>
                    <a:pt x="1192" y="11821"/>
                    <a:pt x="1192" y="11821"/>
                    <a:pt x="1192" y="11821"/>
                  </a:cubicBezTo>
                  <a:cubicBezTo>
                    <a:pt x="43" y="16297"/>
                    <a:pt x="43" y="16297"/>
                    <a:pt x="43" y="16297"/>
                  </a:cubicBezTo>
                  <a:cubicBezTo>
                    <a:pt x="-72" y="16686"/>
                    <a:pt x="43" y="17075"/>
                    <a:pt x="388" y="17270"/>
                  </a:cubicBezTo>
                  <a:cubicBezTo>
                    <a:pt x="617" y="17465"/>
                    <a:pt x="847" y="17270"/>
                    <a:pt x="962" y="16881"/>
                  </a:cubicBezTo>
                  <a:cubicBezTo>
                    <a:pt x="1192" y="16102"/>
                    <a:pt x="1192" y="16102"/>
                    <a:pt x="1192" y="16102"/>
                  </a:cubicBezTo>
                  <a:cubicBezTo>
                    <a:pt x="1192" y="16881"/>
                    <a:pt x="1192" y="16881"/>
                    <a:pt x="1192" y="16881"/>
                  </a:cubicBezTo>
                  <a:cubicBezTo>
                    <a:pt x="1192" y="17465"/>
                    <a:pt x="1422" y="17854"/>
                    <a:pt x="1651" y="17854"/>
                  </a:cubicBezTo>
                  <a:cubicBezTo>
                    <a:pt x="1881" y="17854"/>
                    <a:pt x="2111" y="17465"/>
                    <a:pt x="2111" y="16881"/>
                  </a:cubicBezTo>
                  <a:cubicBezTo>
                    <a:pt x="2111" y="16102"/>
                    <a:pt x="2111" y="16102"/>
                    <a:pt x="2111" y="16102"/>
                  </a:cubicBezTo>
                  <a:cubicBezTo>
                    <a:pt x="2341" y="16881"/>
                    <a:pt x="2341" y="16881"/>
                    <a:pt x="2341" y="16881"/>
                  </a:cubicBezTo>
                  <a:cubicBezTo>
                    <a:pt x="2456" y="17270"/>
                    <a:pt x="2685" y="17465"/>
                    <a:pt x="2915" y="17270"/>
                  </a:cubicBezTo>
                  <a:cubicBezTo>
                    <a:pt x="3145" y="17075"/>
                    <a:pt x="3260" y="16686"/>
                    <a:pt x="3145" y="16297"/>
                  </a:cubicBezTo>
                  <a:cubicBezTo>
                    <a:pt x="2111" y="11821"/>
                    <a:pt x="2111" y="11821"/>
                    <a:pt x="2111" y="11821"/>
                  </a:cubicBezTo>
                  <a:cubicBezTo>
                    <a:pt x="2111" y="9292"/>
                    <a:pt x="2111" y="9292"/>
                    <a:pt x="2111" y="9292"/>
                  </a:cubicBezTo>
                  <a:cubicBezTo>
                    <a:pt x="5673" y="11432"/>
                    <a:pt x="5673" y="11432"/>
                    <a:pt x="5673" y="11432"/>
                  </a:cubicBezTo>
                  <a:cubicBezTo>
                    <a:pt x="5673" y="17854"/>
                    <a:pt x="5673" y="17854"/>
                    <a:pt x="5673" y="17854"/>
                  </a:cubicBezTo>
                  <a:cubicBezTo>
                    <a:pt x="5673" y="17854"/>
                    <a:pt x="5673" y="17854"/>
                    <a:pt x="5673" y="17854"/>
                  </a:cubicBezTo>
                  <a:cubicBezTo>
                    <a:pt x="5673" y="17854"/>
                    <a:pt x="5673" y="17854"/>
                    <a:pt x="5673" y="17854"/>
                  </a:cubicBezTo>
                  <a:cubicBezTo>
                    <a:pt x="5673" y="17854"/>
                    <a:pt x="5673" y="17854"/>
                    <a:pt x="5673" y="17854"/>
                  </a:cubicBezTo>
                  <a:cubicBezTo>
                    <a:pt x="5673" y="19021"/>
                    <a:pt x="6247" y="19994"/>
                    <a:pt x="7396" y="20578"/>
                  </a:cubicBezTo>
                  <a:cubicBezTo>
                    <a:pt x="8315" y="21162"/>
                    <a:pt x="9579" y="21551"/>
                    <a:pt x="10958" y="21551"/>
                  </a:cubicBezTo>
                  <a:cubicBezTo>
                    <a:pt x="12337" y="21551"/>
                    <a:pt x="13600" y="21162"/>
                    <a:pt x="14519" y="20578"/>
                  </a:cubicBezTo>
                  <a:cubicBezTo>
                    <a:pt x="15554" y="19994"/>
                    <a:pt x="16243" y="19021"/>
                    <a:pt x="16243" y="17854"/>
                  </a:cubicBezTo>
                  <a:cubicBezTo>
                    <a:pt x="16243" y="17854"/>
                    <a:pt x="16243" y="17854"/>
                    <a:pt x="16243" y="17854"/>
                  </a:cubicBezTo>
                  <a:cubicBezTo>
                    <a:pt x="16243" y="17854"/>
                    <a:pt x="16243" y="17854"/>
                    <a:pt x="16243" y="17854"/>
                  </a:cubicBezTo>
                  <a:cubicBezTo>
                    <a:pt x="16243" y="17854"/>
                    <a:pt x="16243" y="17854"/>
                    <a:pt x="16243" y="17854"/>
                  </a:cubicBezTo>
                  <a:cubicBezTo>
                    <a:pt x="16243" y="11432"/>
                    <a:pt x="16243" y="11432"/>
                    <a:pt x="16243" y="11432"/>
                  </a:cubicBezTo>
                  <a:cubicBezTo>
                    <a:pt x="20954" y="8708"/>
                    <a:pt x="20954" y="8708"/>
                    <a:pt x="20954" y="8708"/>
                  </a:cubicBezTo>
                  <a:cubicBezTo>
                    <a:pt x="21183" y="8513"/>
                    <a:pt x="21298" y="8124"/>
                    <a:pt x="21413" y="7735"/>
                  </a:cubicBezTo>
                  <a:cubicBezTo>
                    <a:pt x="21528" y="7151"/>
                    <a:pt x="21298" y="6373"/>
                    <a:pt x="20954" y="5983"/>
                  </a:cubicBezTo>
                  <a:cubicBezTo>
                    <a:pt x="11188" y="146"/>
                    <a:pt x="11188" y="146"/>
                    <a:pt x="11188" y="146"/>
                  </a:cubicBezTo>
                  <a:cubicBezTo>
                    <a:pt x="11073" y="-49"/>
                    <a:pt x="10843" y="-49"/>
                    <a:pt x="10613" y="146"/>
                  </a:cubicBezTo>
                  <a:cubicBezTo>
                    <a:pt x="962" y="5983"/>
                    <a:pt x="962" y="5983"/>
                    <a:pt x="962" y="5983"/>
                  </a:cubicBezTo>
                  <a:cubicBezTo>
                    <a:pt x="732" y="6178"/>
                    <a:pt x="502" y="6567"/>
                    <a:pt x="388" y="6956"/>
                  </a:cubicBezTo>
                  <a:cubicBezTo>
                    <a:pt x="273" y="7540"/>
                    <a:pt x="502" y="8319"/>
                    <a:pt x="962" y="8708"/>
                  </a:cubicBezTo>
                  <a:cubicBezTo>
                    <a:pt x="1192" y="8708"/>
                    <a:pt x="1192" y="8708"/>
                    <a:pt x="1192" y="8708"/>
                  </a:cubicBezTo>
                  <a:close/>
                  <a:moveTo>
                    <a:pt x="5788" y="8708"/>
                  </a:moveTo>
                  <a:cubicBezTo>
                    <a:pt x="5788" y="8708"/>
                    <a:pt x="5788" y="8708"/>
                    <a:pt x="5788" y="8708"/>
                  </a:cubicBezTo>
                  <a:cubicBezTo>
                    <a:pt x="3605" y="7346"/>
                    <a:pt x="3605" y="7346"/>
                    <a:pt x="3605" y="7346"/>
                  </a:cubicBezTo>
                  <a:cubicBezTo>
                    <a:pt x="10958" y="2870"/>
                    <a:pt x="10958" y="2870"/>
                    <a:pt x="10958" y="2870"/>
                  </a:cubicBezTo>
                  <a:cubicBezTo>
                    <a:pt x="18311" y="7346"/>
                    <a:pt x="18311" y="7346"/>
                    <a:pt x="18311" y="7346"/>
                  </a:cubicBezTo>
                  <a:cubicBezTo>
                    <a:pt x="16013" y="8708"/>
                    <a:pt x="16013" y="8708"/>
                    <a:pt x="16013" y="8708"/>
                  </a:cubicBezTo>
                  <a:cubicBezTo>
                    <a:pt x="15783" y="8124"/>
                    <a:pt x="15209" y="7540"/>
                    <a:pt x="14519" y="7151"/>
                  </a:cubicBezTo>
                  <a:cubicBezTo>
                    <a:pt x="13600" y="6567"/>
                    <a:pt x="12337" y="6178"/>
                    <a:pt x="10958" y="6178"/>
                  </a:cubicBezTo>
                  <a:cubicBezTo>
                    <a:pt x="9579" y="6178"/>
                    <a:pt x="8315" y="6567"/>
                    <a:pt x="7396" y="7151"/>
                  </a:cubicBezTo>
                  <a:cubicBezTo>
                    <a:pt x="6592" y="7540"/>
                    <a:pt x="6132" y="8124"/>
                    <a:pt x="5788" y="8708"/>
                  </a:cubicBezTo>
                  <a:close/>
                  <a:moveTo>
                    <a:pt x="15324" y="15713"/>
                  </a:moveTo>
                  <a:cubicBezTo>
                    <a:pt x="15324" y="15713"/>
                    <a:pt x="15324" y="15713"/>
                    <a:pt x="15324" y="15713"/>
                  </a:cubicBezTo>
                  <a:cubicBezTo>
                    <a:pt x="14979" y="15519"/>
                    <a:pt x="14749" y="15324"/>
                    <a:pt x="14519" y="15129"/>
                  </a:cubicBezTo>
                  <a:cubicBezTo>
                    <a:pt x="13600" y="14546"/>
                    <a:pt x="12337" y="14156"/>
                    <a:pt x="10958" y="14156"/>
                  </a:cubicBezTo>
                  <a:cubicBezTo>
                    <a:pt x="9579" y="14156"/>
                    <a:pt x="8315" y="14546"/>
                    <a:pt x="7396" y="15129"/>
                  </a:cubicBezTo>
                  <a:cubicBezTo>
                    <a:pt x="7051" y="15324"/>
                    <a:pt x="6822" y="15519"/>
                    <a:pt x="6592" y="15713"/>
                  </a:cubicBezTo>
                  <a:cubicBezTo>
                    <a:pt x="6592" y="9875"/>
                    <a:pt x="6592" y="9875"/>
                    <a:pt x="6592" y="9875"/>
                  </a:cubicBezTo>
                  <a:cubicBezTo>
                    <a:pt x="6592" y="9486"/>
                    <a:pt x="7051" y="8902"/>
                    <a:pt x="7626" y="8513"/>
                  </a:cubicBezTo>
                  <a:cubicBezTo>
                    <a:pt x="8545" y="8124"/>
                    <a:pt x="9694" y="7929"/>
                    <a:pt x="10958" y="7929"/>
                  </a:cubicBezTo>
                  <a:cubicBezTo>
                    <a:pt x="12222" y="7929"/>
                    <a:pt x="13371" y="8124"/>
                    <a:pt x="14175" y="8513"/>
                  </a:cubicBezTo>
                  <a:cubicBezTo>
                    <a:pt x="14864" y="8902"/>
                    <a:pt x="15324" y="9486"/>
                    <a:pt x="15324" y="9875"/>
                  </a:cubicBezTo>
                  <a:cubicBezTo>
                    <a:pt x="15324" y="15713"/>
                    <a:pt x="15324" y="15713"/>
                    <a:pt x="15324" y="15713"/>
                  </a:cubicBezTo>
                  <a:close/>
                  <a:moveTo>
                    <a:pt x="14175" y="16686"/>
                  </a:moveTo>
                  <a:cubicBezTo>
                    <a:pt x="14175" y="16686"/>
                    <a:pt x="14175" y="16686"/>
                    <a:pt x="14175" y="16686"/>
                  </a:cubicBezTo>
                  <a:cubicBezTo>
                    <a:pt x="14864" y="17075"/>
                    <a:pt x="15209" y="17465"/>
                    <a:pt x="15324" y="17854"/>
                  </a:cubicBezTo>
                  <a:cubicBezTo>
                    <a:pt x="15324" y="17854"/>
                    <a:pt x="15324" y="17854"/>
                    <a:pt x="15324" y="17854"/>
                  </a:cubicBezTo>
                  <a:cubicBezTo>
                    <a:pt x="15324" y="17854"/>
                    <a:pt x="15324" y="17854"/>
                    <a:pt x="15324" y="17854"/>
                  </a:cubicBezTo>
                  <a:cubicBezTo>
                    <a:pt x="15209" y="18243"/>
                    <a:pt x="14864" y="18632"/>
                    <a:pt x="14175" y="19021"/>
                  </a:cubicBezTo>
                  <a:cubicBezTo>
                    <a:pt x="13371" y="19605"/>
                    <a:pt x="12222" y="19800"/>
                    <a:pt x="10958" y="19800"/>
                  </a:cubicBezTo>
                  <a:cubicBezTo>
                    <a:pt x="9694" y="19800"/>
                    <a:pt x="8545" y="19605"/>
                    <a:pt x="7626" y="19021"/>
                  </a:cubicBezTo>
                  <a:cubicBezTo>
                    <a:pt x="7051" y="18632"/>
                    <a:pt x="6592" y="18243"/>
                    <a:pt x="6592" y="17854"/>
                  </a:cubicBezTo>
                  <a:cubicBezTo>
                    <a:pt x="6592" y="17854"/>
                    <a:pt x="6592" y="17854"/>
                    <a:pt x="6592" y="17854"/>
                  </a:cubicBezTo>
                  <a:cubicBezTo>
                    <a:pt x="6592" y="17854"/>
                    <a:pt x="6592" y="17854"/>
                    <a:pt x="6592" y="17854"/>
                  </a:cubicBezTo>
                  <a:cubicBezTo>
                    <a:pt x="6592" y="17465"/>
                    <a:pt x="7051" y="17075"/>
                    <a:pt x="7626" y="16686"/>
                  </a:cubicBezTo>
                  <a:cubicBezTo>
                    <a:pt x="8545" y="16102"/>
                    <a:pt x="9694" y="15908"/>
                    <a:pt x="10958" y="15908"/>
                  </a:cubicBezTo>
                  <a:cubicBezTo>
                    <a:pt x="12222" y="15908"/>
                    <a:pt x="13371" y="16102"/>
                    <a:pt x="14175" y="1668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90">
              <a:extLst>
                <a:ext uri="{FF2B5EF4-FFF2-40B4-BE49-F238E27FC236}">
                  <a16:creationId xmlns:a16="http://schemas.microsoft.com/office/drawing/2014/main" id="{0C9AF260-CE6C-4556-B797-977C1145DE3E}"/>
                </a:ext>
              </a:extLst>
            </p:cNvPr>
            <p:cNvSpPr/>
            <p:nvPr/>
          </p:nvSpPr>
          <p:spPr>
            <a:xfrm>
              <a:off x="9584703" y="1390899"/>
              <a:ext cx="338801" cy="365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916" y="2427"/>
                  </a:moveTo>
                  <a:cubicBezTo>
                    <a:pt x="916" y="2427"/>
                    <a:pt x="916" y="2427"/>
                    <a:pt x="916" y="2427"/>
                  </a:cubicBezTo>
                  <a:cubicBezTo>
                    <a:pt x="9687" y="2427"/>
                    <a:pt x="9687" y="2427"/>
                    <a:pt x="9687" y="2427"/>
                  </a:cubicBezTo>
                  <a:cubicBezTo>
                    <a:pt x="10342" y="364"/>
                    <a:pt x="10342" y="364"/>
                    <a:pt x="10342" y="364"/>
                  </a:cubicBezTo>
                  <a:cubicBezTo>
                    <a:pt x="10342" y="364"/>
                    <a:pt x="10342" y="364"/>
                    <a:pt x="10342" y="243"/>
                  </a:cubicBezTo>
                  <a:cubicBezTo>
                    <a:pt x="10342" y="243"/>
                    <a:pt x="10473" y="121"/>
                    <a:pt x="10604" y="0"/>
                  </a:cubicBezTo>
                  <a:cubicBezTo>
                    <a:pt x="10604" y="0"/>
                    <a:pt x="10735" y="0"/>
                    <a:pt x="10865" y="0"/>
                  </a:cubicBezTo>
                  <a:cubicBezTo>
                    <a:pt x="10865" y="0"/>
                    <a:pt x="10996" y="0"/>
                    <a:pt x="11127" y="0"/>
                  </a:cubicBezTo>
                  <a:cubicBezTo>
                    <a:pt x="11127" y="121"/>
                    <a:pt x="11258" y="243"/>
                    <a:pt x="11389" y="243"/>
                  </a:cubicBezTo>
                  <a:cubicBezTo>
                    <a:pt x="11389" y="364"/>
                    <a:pt x="11389" y="364"/>
                    <a:pt x="11389" y="364"/>
                  </a:cubicBezTo>
                  <a:cubicBezTo>
                    <a:pt x="11913" y="2427"/>
                    <a:pt x="11913" y="2427"/>
                    <a:pt x="11913" y="2427"/>
                  </a:cubicBezTo>
                  <a:cubicBezTo>
                    <a:pt x="20684" y="2427"/>
                    <a:pt x="20684" y="2427"/>
                    <a:pt x="20684" y="2427"/>
                  </a:cubicBezTo>
                  <a:cubicBezTo>
                    <a:pt x="21207" y="2427"/>
                    <a:pt x="21600" y="2791"/>
                    <a:pt x="21600" y="3276"/>
                  </a:cubicBezTo>
                  <a:cubicBezTo>
                    <a:pt x="21600" y="3276"/>
                    <a:pt x="21600" y="3276"/>
                    <a:pt x="21600" y="3276"/>
                  </a:cubicBezTo>
                  <a:cubicBezTo>
                    <a:pt x="21600" y="15047"/>
                    <a:pt x="21600" y="15047"/>
                    <a:pt x="21600" y="15047"/>
                  </a:cubicBezTo>
                  <a:cubicBezTo>
                    <a:pt x="21600" y="15533"/>
                    <a:pt x="21207" y="15897"/>
                    <a:pt x="20684" y="15897"/>
                  </a:cubicBezTo>
                  <a:cubicBezTo>
                    <a:pt x="20684" y="15897"/>
                    <a:pt x="20684" y="15897"/>
                    <a:pt x="20684" y="15897"/>
                  </a:cubicBezTo>
                  <a:cubicBezTo>
                    <a:pt x="15840" y="15897"/>
                    <a:pt x="15840" y="15897"/>
                    <a:pt x="15840" y="15897"/>
                  </a:cubicBezTo>
                  <a:cubicBezTo>
                    <a:pt x="17280" y="20872"/>
                    <a:pt x="17280" y="20872"/>
                    <a:pt x="17280" y="20872"/>
                  </a:cubicBezTo>
                  <a:cubicBezTo>
                    <a:pt x="17411" y="21236"/>
                    <a:pt x="17149" y="21479"/>
                    <a:pt x="16887" y="21479"/>
                  </a:cubicBezTo>
                  <a:cubicBezTo>
                    <a:pt x="16625" y="21600"/>
                    <a:pt x="16364" y="21479"/>
                    <a:pt x="16233" y="21236"/>
                  </a:cubicBezTo>
                  <a:cubicBezTo>
                    <a:pt x="14662" y="15897"/>
                    <a:pt x="14662" y="15897"/>
                    <a:pt x="14662" y="15897"/>
                  </a:cubicBezTo>
                  <a:cubicBezTo>
                    <a:pt x="11389" y="15897"/>
                    <a:pt x="11389" y="15897"/>
                    <a:pt x="11389" y="15897"/>
                  </a:cubicBezTo>
                  <a:cubicBezTo>
                    <a:pt x="11389" y="18809"/>
                    <a:pt x="11389" y="18809"/>
                    <a:pt x="11389" y="18809"/>
                  </a:cubicBezTo>
                  <a:cubicBezTo>
                    <a:pt x="11389" y="19173"/>
                    <a:pt x="11127" y="19416"/>
                    <a:pt x="10865" y="19416"/>
                  </a:cubicBezTo>
                  <a:cubicBezTo>
                    <a:pt x="10473" y="19416"/>
                    <a:pt x="10342" y="19173"/>
                    <a:pt x="10342" y="18809"/>
                  </a:cubicBezTo>
                  <a:cubicBezTo>
                    <a:pt x="10342" y="15897"/>
                    <a:pt x="10342" y="15897"/>
                    <a:pt x="10342" y="15897"/>
                  </a:cubicBezTo>
                  <a:cubicBezTo>
                    <a:pt x="6938" y="15897"/>
                    <a:pt x="6938" y="15897"/>
                    <a:pt x="6938" y="15897"/>
                  </a:cubicBezTo>
                  <a:cubicBezTo>
                    <a:pt x="5367" y="21236"/>
                    <a:pt x="5367" y="21236"/>
                    <a:pt x="5367" y="21236"/>
                  </a:cubicBezTo>
                  <a:cubicBezTo>
                    <a:pt x="5367" y="21479"/>
                    <a:pt x="5105" y="21600"/>
                    <a:pt x="4713" y="21479"/>
                  </a:cubicBezTo>
                  <a:cubicBezTo>
                    <a:pt x="4451" y="21479"/>
                    <a:pt x="4320" y="21236"/>
                    <a:pt x="4320" y="20872"/>
                  </a:cubicBezTo>
                  <a:cubicBezTo>
                    <a:pt x="5891" y="15897"/>
                    <a:pt x="5891" y="15897"/>
                    <a:pt x="5891" y="15897"/>
                  </a:cubicBezTo>
                  <a:cubicBezTo>
                    <a:pt x="916" y="15897"/>
                    <a:pt x="916" y="15897"/>
                    <a:pt x="916" y="15897"/>
                  </a:cubicBezTo>
                  <a:cubicBezTo>
                    <a:pt x="393" y="15897"/>
                    <a:pt x="0" y="15533"/>
                    <a:pt x="0" y="15047"/>
                  </a:cubicBezTo>
                  <a:cubicBezTo>
                    <a:pt x="0" y="14926"/>
                    <a:pt x="0" y="14926"/>
                    <a:pt x="0" y="14926"/>
                  </a:cubicBezTo>
                  <a:cubicBezTo>
                    <a:pt x="0" y="3276"/>
                    <a:pt x="0" y="3276"/>
                    <a:pt x="0" y="3276"/>
                  </a:cubicBezTo>
                  <a:cubicBezTo>
                    <a:pt x="0" y="2791"/>
                    <a:pt x="393" y="2427"/>
                    <a:pt x="916" y="2427"/>
                  </a:cubicBezTo>
                  <a:close/>
                  <a:moveTo>
                    <a:pt x="5498" y="13470"/>
                  </a:moveTo>
                  <a:cubicBezTo>
                    <a:pt x="5498" y="13470"/>
                    <a:pt x="5498" y="13470"/>
                    <a:pt x="5498" y="13470"/>
                  </a:cubicBezTo>
                  <a:cubicBezTo>
                    <a:pt x="16102" y="13470"/>
                    <a:pt x="16102" y="13470"/>
                    <a:pt x="16102" y="13470"/>
                  </a:cubicBezTo>
                  <a:cubicBezTo>
                    <a:pt x="16495" y="13470"/>
                    <a:pt x="16625" y="13227"/>
                    <a:pt x="16625" y="12984"/>
                  </a:cubicBezTo>
                  <a:cubicBezTo>
                    <a:pt x="16625" y="12620"/>
                    <a:pt x="16495" y="12378"/>
                    <a:pt x="16102" y="12378"/>
                  </a:cubicBezTo>
                  <a:cubicBezTo>
                    <a:pt x="5498" y="12378"/>
                    <a:pt x="5498" y="12378"/>
                    <a:pt x="5498" y="12378"/>
                  </a:cubicBezTo>
                  <a:cubicBezTo>
                    <a:pt x="5236" y="12378"/>
                    <a:pt x="4975" y="12620"/>
                    <a:pt x="4975" y="12984"/>
                  </a:cubicBezTo>
                  <a:cubicBezTo>
                    <a:pt x="4975" y="13227"/>
                    <a:pt x="5236" y="13470"/>
                    <a:pt x="5498" y="13470"/>
                  </a:cubicBezTo>
                  <a:close/>
                  <a:moveTo>
                    <a:pt x="19767" y="4126"/>
                  </a:moveTo>
                  <a:cubicBezTo>
                    <a:pt x="19767" y="4126"/>
                    <a:pt x="19767" y="4126"/>
                    <a:pt x="19767" y="4126"/>
                  </a:cubicBezTo>
                  <a:cubicBezTo>
                    <a:pt x="1833" y="4126"/>
                    <a:pt x="1833" y="4126"/>
                    <a:pt x="1833" y="4126"/>
                  </a:cubicBezTo>
                  <a:cubicBezTo>
                    <a:pt x="1833" y="14198"/>
                    <a:pt x="1833" y="14198"/>
                    <a:pt x="1833" y="14198"/>
                  </a:cubicBezTo>
                  <a:cubicBezTo>
                    <a:pt x="19767" y="14198"/>
                    <a:pt x="19767" y="14198"/>
                    <a:pt x="19767" y="14198"/>
                  </a:cubicBezTo>
                  <a:cubicBezTo>
                    <a:pt x="19767" y="4126"/>
                    <a:pt x="19767" y="4126"/>
                    <a:pt x="19767" y="412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91">
              <a:extLst>
                <a:ext uri="{FF2B5EF4-FFF2-40B4-BE49-F238E27FC236}">
                  <a16:creationId xmlns:a16="http://schemas.microsoft.com/office/drawing/2014/main" id="{77D41460-867D-4D26-A433-52553B963B4D}"/>
                </a:ext>
              </a:extLst>
            </p:cNvPr>
            <p:cNvSpPr/>
            <p:nvPr/>
          </p:nvSpPr>
          <p:spPr>
            <a:xfrm>
              <a:off x="8837457" y="1389176"/>
              <a:ext cx="308501" cy="36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18288" y="181"/>
                  </a:moveTo>
                  <a:cubicBezTo>
                    <a:pt x="18576" y="-60"/>
                    <a:pt x="19008" y="-60"/>
                    <a:pt x="19152" y="181"/>
                  </a:cubicBezTo>
                  <a:cubicBezTo>
                    <a:pt x="19440" y="423"/>
                    <a:pt x="19440" y="664"/>
                    <a:pt x="19152" y="905"/>
                  </a:cubicBezTo>
                  <a:cubicBezTo>
                    <a:pt x="18576" y="1388"/>
                    <a:pt x="18576" y="1388"/>
                    <a:pt x="18576" y="1388"/>
                  </a:cubicBezTo>
                  <a:cubicBezTo>
                    <a:pt x="19440" y="2233"/>
                    <a:pt x="20160" y="3198"/>
                    <a:pt x="20736" y="4284"/>
                  </a:cubicBezTo>
                  <a:cubicBezTo>
                    <a:pt x="21312" y="5491"/>
                    <a:pt x="21600" y="6818"/>
                    <a:pt x="21600" y="8146"/>
                  </a:cubicBezTo>
                  <a:cubicBezTo>
                    <a:pt x="21600" y="9473"/>
                    <a:pt x="21312" y="10800"/>
                    <a:pt x="20736" y="12007"/>
                  </a:cubicBezTo>
                  <a:cubicBezTo>
                    <a:pt x="20160" y="13214"/>
                    <a:pt x="19296" y="14300"/>
                    <a:pt x="18144" y="15144"/>
                  </a:cubicBezTo>
                  <a:cubicBezTo>
                    <a:pt x="17136" y="16110"/>
                    <a:pt x="15696" y="16834"/>
                    <a:pt x="14256" y="17317"/>
                  </a:cubicBezTo>
                  <a:cubicBezTo>
                    <a:pt x="14256" y="17317"/>
                    <a:pt x="14256" y="17317"/>
                    <a:pt x="14256" y="17317"/>
                  </a:cubicBezTo>
                  <a:cubicBezTo>
                    <a:pt x="13104" y="17799"/>
                    <a:pt x="11952" y="18041"/>
                    <a:pt x="10656" y="18041"/>
                  </a:cubicBezTo>
                  <a:cubicBezTo>
                    <a:pt x="10800" y="18161"/>
                    <a:pt x="10800" y="18161"/>
                    <a:pt x="10800" y="18282"/>
                  </a:cubicBezTo>
                  <a:cubicBezTo>
                    <a:pt x="10800" y="19851"/>
                    <a:pt x="10800" y="19851"/>
                    <a:pt x="10800" y="19851"/>
                  </a:cubicBezTo>
                  <a:cubicBezTo>
                    <a:pt x="14544" y="19851"/>
                    <a:pt x="14544" y="19851"/>
                    <a:pt x="14544" y="19851"/>
                  </a:cubicBezTo>
                  <a:cubicBezTo>
                    <a:pt x="15120" y="19851"/>
                    <a:pt x="15552" y="20213"/>
                    <a:pt x="15552" y="20695"/>
                  </a:cubicBezTo>
                  <a:cubicBezTo>
                    <a:pt x="15552" y="21178"/>
                    <a:pt x="15120" y="21540"/>
                    <a:pt x="14544" y="21540"/>
                  </a:cubicBezTo>
                  <a:cubicBezTo>
                    <a:pt x="9792" y="21540"/>
                    <a:pt x="9792" y="21540"/>
                    <a:pt x="9792" y="21540"/>
                  </a:cubicBezTo>
                  <a:cubicBezTo>
                    <a:pt x="9792" y="21540"/>
                    <a:pt x="9792" y="21540"/>
                    <a:pt x="9792" y="21540"/>
                  </a:cubicBezTo>
                  <a:cubicBezTo>
                    <a:pt x="9648" y="21540"/>
                    <a:pt x="9648" y="21540"/>
                    <a:pt x="9648" y="21540"/>
                  </a:cubicBezTo>
                  <a:cubicBezTo>
                    <a:pt x="4896" y="21540"/>
                    <a:pt x="4896" y="21540"/>
                    <a:pt x="4896" y="21540"/>
                  </a:cubicBezTo>
                  <a:cubicBezTo>
                    <a:pt x="4320" y="21540"/>
                    <a:pt x="3888" y="21178"/>
                    <a:pt x="3888" y="20695"/>
                  </a:cubicBezTo>
                  <a:cubicBezTo>
                    <a:pt x="3888" y="20213"/>
                    <a:pt x="4320" y="19851"/>
                    <a:pt x="4896" y="19851"/>
                  </a:cubicBezTo>
                  <a:cubicBezTo>
                    <a:pt x="8640" y="19851"/>
                    <a:pt x="8640" y="19851"/>
                    <a:pt x="8640" y="19851"/>
                  </a:cubicBezTo>
                  <a:cubicBezTo>
                    <a:pt x="8640" y="18282"/>
                    <a:pt x="8640" y="18282"/>
                    <a:pt x="8640" y="18282"/>
                  </a:cubicBezTo>
                  <a:cubicBezTo>
                    <a:pt x="8640" y="18161"/>
                    <a:pt x="8640" y="18161"/>
                    <a:pt x="8784" y="18041"/>
                  </a:cubicBezTo>
                  <a:cubicBezTo>
                    <a:pt x="7488" y="18041"/>
                    <a:pt x="6336" y="17799"/>
                    <a:pt x="5184" y="17317"/>
                  </a:cubicBezTo>
                  <a:cubicBezTo>
                    <a:pt x="5184" y="17317"/>
                    <a:pt x="5184" y="17317"/>
                    <a:pt x="5184" y="17317"/>
                  </a:cubicBezTo>
                  <a:cubicBezTo>
                    <a:pt x="3888" y="16955"/>
                    <a:pt x="2736" y="16351"/>
                    <a:pt x="1728" y="15506"/>
                  </a:cubicBezTo>
                  <a:cubicBezTo>
                    <a:pt x="1152" y="16110"/>
                    <a:pt x="1152" y="16110"/>
                    <a:pt x="1152" y="16110"/>
                  </a:cubicBezTo>
                  <a:cubicBezTo>
                    <a:pt x="864" y="16231"/>
                    <a:pt x="432" y="16231"/>
                    <a:pt x="288" y="16110"/>
                  </a:cubicBezTo>
                  <a:cubicBezTo>
                    <a:pt x="0" y="15868"/>
                    <a:pt x="0" y="15506"/>
                    <a:pt x="288" y="15386"/>
                  </a:cubicBezTo>
                  <a:cubicBezTo>
                    <a:pt x="2448" y="13455"/>
                    <a:pt x="2448" y="13455"/>
                    <a:pt x="2448" y="13455"/>
                  </a:cubicBezTo>
                  <a:cubicBezTo>
                    <a:pt x="1008" y="12007"/>
                    <a:pt x="0" y="10197"/>
                    <a:pt x="0" y="8146"/>
                  </a:cubicBezTo>
                  <a:cubicBezTo>
                    <a:pt x="0" y="5853"/>
                    <a:pt x="1152" y="3801"/>
                    <a:pt x="2880" y="2353"/>
                  </a:cubicBezTo>
                  <a:cubicBezTo>
                    <a:pt x="2880" y="2353"/>
                    <a:pt x="2880" y="2353"/>
                    <a:pt x="2880" y="2353"/>
                  </a:cubicBezTo>
                  <a:cubicBezTo>
                    <a:pt x="4608" y="905"/>
                    <a:pt x="7056" y="61"/>
                    <a:pt x="9792" y="61"/>
                  </a:cubicBezTo>
                  <a:cubicBezTo>
                    <a:pt x="12240" y="61"/>
                    <a:pt x="14400" y="785"/>
                    <a:pt x="16128" y="1991"/>
                  </a:cubicBezTo>
                  <a:cubicBezTo>
                    <a:pt x="17280" y="1026"/>
                    <a:pt x="17280" y="1026"/>
                    <a:pt x="17280" y="1026"/>
                  </a:cubicBezTo>
                  <a:cubicBezTo>
                    <a:pt x="17280" y="1026"/>
                    <a:pt x="17280" y="1026"/>
                    <a:pt x="17280" y="1026"/>
                  </a:cubicBezTo>
                  <a:cubicBezTo>
                    <a:pt x="17280" y="1026"/>
                    <a:pt x="17280" y="1026"/>
                    <a:pt x="17280" y="1026"/>
                  </a:cubicBezTo>
                  <a:cubicBezTo>
                    <a:pt x="17280" y="1026"/>
                    <a:pt x="17280" y="1026"/>
                    <a:pt x="17280" y="1026"/>
                  </a:cubicBezTo>
                  <a:cubicBezTo>
                    <a:pt x="18288" y="181"/>
                    <a:pt x="18288" y="181"/>
                    <a:pt x="18288" y="181"/>
                  </a:cubicBezTo>
                  <a:close/>
                  <a:moveTo>
                    <a:pt x="17712" y="2112"/>
                  </a:moveTo>
                  <a:cubicBezTo>
                    <a:pt x="17712" y="2112"/>
                    <a:pt x="17712" y="2112"/>
                    <a:pt x="17712" y="2112"/>
                  </a:cubicBezTo>
                  <a:cubicBezTo>
                    <a:pt x="16992" y="2715"/>
                    <a:pt x="16992" y="2715"/>
                    <a:pt x="16992" y="2715"/>
                  </a:cubicBezTo>
                  <a:cubicBezTo>
                    <a:pt x="18432" y="4163"/>
                    <a:pt x="19440" y="6094"/>
                    <a:pt x="19440" y="8146"/>
                  </a:cubicBezTo>
                  <a:cubicBezTo>
                    <a:pt x="19440" y="10318"/>
                    <a:pt x="18288" y="12369"/>
                    <a:pt x="16560" y="13817"/>
                  </a:cubicBezTo>
                  <a:cubicBezTo>
                    <a:pt x="16560" y="13938"/>
                    <a:pt x="16560" y="13938"/>
                    <a:pt x="16560" y="13938"/>
                  </a:cubicBezTo>
                  <a:cubicBezTo>
                    <a:pt x="14832" y="15386"/>
                    <a:pt x="12384" y="16231"/>
                    <a:pt x="9792" y="16231"/>
                  </a:cubicBezTo>
                  <a:cubicBezTo>
                    <a:pt x="7200" y="16231"/>
                    <a:pt x="5040" y="15506"/>
                    <a:pt x="3312" y="14179"/>
                  </a:cubicBezTo>
                  <a:cubicBezTo>
                    <a:pt x="2592" y="14782"/>
                    <a:pt x="2592" y="14782"/>
                    <a:pt x="2592" y="14782"/>
                  </a:cubicBezTo>
                  <a:cubicBezTo>
                    <a:pt x="3456" y="15506"/>
                    <a:pt x="4464" y="15989"/>
                    <a:pt x="5616" y="16472"/>
                  </a:cubicBezTo>
                  <a:cubicBezTo>
                    <a:pt x="6912" y="16834"/>
                    <a:pt x="8208" y="17075"/>
                    <a:pt x="9792" y="17075"/>
                  </a:cubicBezTo>
                  <a:cubicBezTo>
                    <a:pt x="11232" y="17075"/>
                    <a:pt x="12528" y="16834"/>
                    <a:pt x="13824" y="16472"/>
                  </a:cubicBezTo>
                  <a:cubicBezTo>
                    <a:pt x="13824" y="16472"/>
                    <a:pt x="13824" y="16472"/>
                    <a:pt x="13824" y="16472"/>
                  </a:cubicBezTo>
                  <a:cubicBezTo>
                    <a:pt x="15120" y="15989"/>
                    <a:pt x="16272" y="15265"/>
                    <a:pt x="17280" y="14420"/>
                  </a:cubicBezTo>
                  <a:cubicBezTo>
                    <a:pt x="17280" y="14420"/>
                    <a:pt x="17280" y="14420"/>
                    <a:pt x="17280" y="14420"/>
                  </a:cubicBezTo>
                  <a:cubicBezTo>
                    <a:pt x="17280" y="14420"/>
                    <a:pt x="17280" y="14420"/>
                    <a:pt x="17280" y="14420"/>
                  </a:cubicBezTo>
                  <a:cubicBezTo>
                    <a:pt x="18288" y="13696"/>
                    <a:pt x="19152" y="12610"/>
                    <a:pt x="19584" y="11524"/>
                  </a:cubicBezTo>
                  <a:cubicBezTo>
                    <a:pt x="20160" y="10559"/>
                    <a:pt x="20448" y="9352"/>
                    <a:pt x="20448" y="8146"/>
                  </a:cubicBezTo>
                  <a:cubicBezTo>
                    <a:pt x="20448" y="6939"/>
                    <a:pt x="20160" y="5732"/>
                    <a:pt x="19584" y="4646"/>
                  </a:cubicBezTo>
                  <a:cubicBezTo>
                    <a:pt x="19152" y="3801"/>
                    <a:pt x="18576" y="2836"/>
                    <a:pt x="17712" y="2112"/>
                  </a:cubicBezTo>
                  <a:close/>
                  <a:moveTo>
                    <a:pt x="15120" y="3560"/>
                  </a:moveTo>
                  <a:cubicBezTo>
                    <a:pt x="15120" y="3560"/>
                    <a:pt x="15120" y="3560"/>
                    <a:pt x="15120" y="3560"/>
                  </a:cubicBezTo>
                  <a:cubicBezTo>
                    <a:pt x="13680" y="2474"/>
                    <a:pt x="11808" y="1750"/>
                    <a:pt x="9792" y="1750"/>
                  </a:cubicBezTo>
                  <a:cubicBezTo>
                    <a:pt x="7632" y="1750"/>
                    <a:pt x="5760" y="2474"/>
                    <a:pt x="4320" y="3560"/>
                  </a:cubicBezTo>
                  <a:cubicBezTo>
                    <a:pt x="2880" y="4767"/>
                    <a:pt x="2016" y="6336"/>
                    <a:pt x="2016" y="8146"/>
                  </a:cubicBezTo>
                  <a:cubicBezTo>
                    <a:pt x="2016" y="9835"/>
                    <a:pt x="2880" y="11524"/>
                    <a:pt x="4320" y="12610"/>
                  </a:cubicBezTo>
                  <a:cubicBezTo>
                    <a:pt x="5616" y="13817"/>
                    <a:pt x="7632" y="14541"/>
                    <a:pt x="9792" y="14541"/>
                  </a:cubicBezTo>
                  <a:cubicBezTo>
                    <a:pt x="11808" y="14541"/>
                    <a:pt x="13680" y="13817"/>
                    <a:pt x="15120" y="12731"/>
                  </a:cubicBezTo>
                  <a:cubicBezTo>
                    <a:pt x="15120" y="12610"/>
                    <a:pt x="15120" y="12610"/>
                    <a:pt x="15120" y="12610"/>
                  </a:cubicBezTo>
                  <a:cubicBezTo>
                    <a:pt x="16560" y="11524"/>
                    <a:pt x="17424" y="9835"/>
                    <a:pt x="17424" y="8146"/>
                  </a:cubicBezTo>
                  <a:cubicBezTo>
                    <a:pt x="17424" y="6336"/>
                    <a:pt x="16560" y="4767"/>
                    <a:pt x="15120" y="3560"/>
                  </a:cubicBezTo>
                  <a:cubicBezTo>
                    <a:pt x="15120" y="3560"/>
                    <a:pt x="15120" y="3560"/>
                    <a:pt x="15120" y="3560"/>
                  </a:cubicBezTo>
                  <a:cubicBezTo>
                    <a:pt x="15120" y="3560"/>
                    <a:pt x="15120" y="3560"/>
                    <a:pt x="15120" y="356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93">
              <a:extLst>
                <a:ext uri="{FF2B5EF4-FFF2-40B4-BE49-F238E27FC236}">
                  <a16:creationId xmlns:a16="http://schemas.microsoft.com/office/drawing/2014/main" id="{603275D0-78C5-4949-86E9-A66A352B732C}"/>
                </a:ext>
              </a:extLst>
            </p:cNvPr>
            <p:cNvSpPr/>
            <p:nvPr/>
          </p:nvSpPr>
          <p:spPr>
            <a:xfrm>
              <a:off x="3072986" y="3023858"/>
              <a:ext cx="380119" cy="352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61" y="6568"/>
                  </a:moveTo>
                  <a:cubicBezTo>
                    <a:pt x="10565" y="5558"/>
                    <a:pt x="10565" y="5558"/>
                    <a:pt x="10565" y="5558"/>
                  </a:cubicBezTo>
                  <a:cubicBezTo>
                    <a:pt x="10565" y="12000"/>
                    <a:pt x="10565" y="12000"/>
                    <a:pt x="10565" y="12000"/>
                  </a:cubicBezTo>
                  <a:cubicBezTo>
                    <a:pt x="10565" y="12253"/>
                    <a:pt x="10800" y="12505"/>
                    <a:pt x="11035" y="12505"/>
                  </a:cubicBezTo>
                  <a:cubicBezTo>
                    <a:pt x="11270" y="12505"/>
                    <a:pt x="11504" y="12253"/>
                    <a:pt x="11504" y="12000"/>
                  </a:cubicBezTo>
                  <a:cubicBezTo>
                    <a:pt x="11504" y="4042"/>
                    <a:pt x="11504" y="4042"/>
                    <a:pt x="11504" y="4042"/>
                  </a:cubicBezTo>
                  <a:cubicBezTo>
                    <a:pt x="11504" y="3789"/>
                    <a:pt x="11270" y="3537"/>
                    <a:pt x="11035" y="3537"/>
                  </a:cubicBezTo>
                  <a:cubicBezTo>
                    <a:pt x="10800" y="3537"/>
                    <a:pt x="10683" y="3537"/>
                    <a:pt x="10565" y="3789"/>
                  </a:cubicBezTo>
                  <a:cubicBezTo>
                    <a:pt x="9039" y="5937"/>
                    <a:pt x="9039" y="5937"/>
                    <a:pt x="9039" y="5937"/>
                  </a:cubicBezTo>
                  <a:cubicBezTo>
                    <a:pt x="8922" y="6189"/>
                    <a:pt x="8922" y="6442"/>
                    <a:pt x="9157" y="6695"/>
                  </a:cubicBezTo>
                  <a:cubicBezTo>
                    <a:pt x="9391" y="6821"/>
                    <a:pt x="9626" y="6821"/>
                    <a:pt x="9861" y="6568"/>
                  </a:cubicBezTo>
                  <a:close/>
                  <a:moveTo>
                    <a:pt x="20778" y="2905"/>
                  </a:moveTo>
                  <a:cubicBezTo>
                    <a:pt x="20778" y="2905"/>
                    <a:pt x="20778" y="2905"/>
                    <a:pt x="20778" y="2905"/>
                  </a:cubicBezTo>
                  <a:cubicBezTo>
                    <a:pt x="18548" y="2905"/>
                    <a:pt x="18548" y="2905"/>
                    <a:pt x="18548" y="2905"/>
                  </a:cubicBezTo>
                  <a:cubicBezTo>
                    <a:pt x="18548" y="1011"/>
                    <a:pt x="18548" y="1011"/>
                    <a:pt x="18548" y="1011"/>
                  </a:cubicBezTo>
                  <a:cubicBezTo>
                    <a:pt x="18548" y="505"/>
                    <a:pt x="18078" y="0"/>
                    <a:pt x="17609" y="0"/>
                  </a:cubicBezTo>
                  <a:cubicBezTo>
                    <a:pt x="3874" y="0"/>
                    <a:pt x="3874" y="0"/>
                    <a:pt x="3874" y="0"/>
                  </a:cubicBezTo>
                  <a:cubicBezTo>
                    <a:pt x="3522" y="0"/>
                    <a:pt x="3052" y="505"/>
                    <a:pt x="3052" y="1011"/>
                  </a:cubicBezTo>
                  <a:cubicBezTo>
                    <a:pt x="3052" y="2905"/>
                    <a:pt x="3052" y="2905"/>
                    <a:pt x="3052" y="2905"/>
                  </a:cubicBezTo>
                  <a:cubicBezTo>
                    <a:pt x="822" y="2905"/>
                    <a:pt x="822" y="2905"/>
                    <a:pt x="822" y="2905"/>
                  </a:cubicBezTo>
                  <a:cubicBezTo>
                    <a:pt x="352" y="2905"/>
                    <a:pt x="0" y="3284"/>
                    <a:pt x="0" y="3789"/>
                  </a:cubicBezTo>
                  <a:cubicBezTo>
                    <a:pt x="0" y="8716"/>
                    <a:pt x="0" y="8716"/>
                    <a:pt x="0" y="8716"/>
                  </a:cubicBezTo>
                  <a:cubicBezTo>
                    <a:pt x="0" y="10105"/>
                    <a:pt x="587" y="11368"/>
                    <a:pt x="1409" y="12379"/>
                  </a:cubicBezTo>
                  <a:cubicBezTo>
                    <a:pt x="1409" y="12379"/>
                    <a:pt x="1409" y="12379"/>
                    <a:pt x="1409" y="12379"/>
                  </a:cubicBezTo>
                  <a:cubicBezTo>
                    <a:pt x="2230" y="13137"/>
                    <a:pt x="3170" y="13768"/>
                    <a:pt x="4343" y="13895"/>
                  </a:cubicBezTo>
                  <a:cubicBezTo>
                    <a:pt x="5635" y="15916"/>
                    <a:pt x="7630" y="17305"/>
                    <a:pt x="9978" y="17684"/>
                  </a:cubicBezTo>
                  <a:cubicBezTo>
                    <a:pt x="9978" y="19832"/>
                    <a:pt x="9978" y="19832"/>
                    <a:pt x="9978" y="19832"/>
                  </a:cubicBezTo>
                  <a:cubicBezTo>
                    <a:pt x="6339" y="19832"/>
                    <a:pt x="6339" y="19832"/>
                    <a:pt x="6339" y="19832"/>
                  </a:cubicBezTo>
                  <a:cubicBezTo>
                    <a:pt x="5870" y="19832"/>
                    <a:pt x="5517" y="20211"/>
                    <a:pt x="5517" y="20716"/>
                  </a:cubicBezTo>
                  <a:cubicBezTo>
                    <a:pt x="5517" y="21221"/>
                    <a:pt x="5870" y="21600"/>
                    <a:pt x="6339" y="21600"/>
                  </a:cubicBezTo>
                  <a:cubicBezTo>
                    <a:pt x="15261" y="21600"/>
                    <a:pt x="15261" y="21600"/>
                    <a:pt x="15261" y="21600"/>
                  </a:cubicBezTo>
                  <a:cubicBezTo>
                    <a:pt x="15730" y="21600"/>
                    <a:pt x="16083" y="21221"/>
                    <a:pt x="16083" y="20716"/>
                  </a:cubicBezTo>
                  <a:cubicBezTo>
                    <a:pt x="16083" y="20211"/>
                    <a:pt x="15730" y="19832"/>
                    <a:pt x="15261" y="19832"/>
                  </a:cubicBezTo>
                  <a:cubicBezTo>
                    <a:pt x="11622" y="19832"/>
                    <a:pt x="11622" y="19832"/>
                    <a:pt x="11622" y="19832"/>
                  </a:cubicBezTo>
                  <a:cubicBezTo>
                    <a:pt x="11622" y="17684"/>
                    <a:pt x="11622" y="17684"/>
                    <a:pt x="11622" y="17684"/>
                  </a:cubicBezTo>
                  <a:cubicBezTo>
                    <a:pt x="13970" y="17305"/>
                    <a:pt x="16083" y="15916"/>
                    <a:pt x="17257" y="13895"/>
                  </a:cubicBezTo>
                  <a:cubicBezTo>
                    <a:pt x="18313" y="13768"/>
                    <a:pt x="19370" y="13137"/>
                    <a:pt x="20074" y="12379"/>
                  </a:cubicBezTo>
                  <a:cubicBezTo>
                    <a:pt x="20191" y="12379"/>
                    <a:pt x="20191" y="12379"/>
                    <a:pt x="20191" y="12379"/>
                  </a:cubicBezTo>
                  <a:cubicBezTo>
                    <a:pt x="21013" y="11368"/>
                    <a:pt x="21600" y="10105"/>
                    <a:pt x="21600" y="8716"/>
                  </a:cubicBezTo>
                  <a:cubicBezTo>
                    <a:pt x="21600" y="3789"/>
                    <a:pt x="21600" y="3789"/>
                    <a:pt x="21600" y="3789"/>
                  </a:cubicBezTo>
                  <a:cubicBezTo>
                    <a:pt x="21600" y="3284"/>
                    <a:pt x="21248" y="2905"/>
                    <a:pt x="20778" y="2905"/>
                  </a:cubicBezTo>
                  <a:close/>
                  <a:moveTo>
                    <a:pt x="2583" y="11116"/>
                  </a:moveTo>
                  <a:cubicBezTo>
                    <a:pt x="2583" y="11116"/>
                    <a:pt x="2583" y="11116"/>
                    <a:pt x="2583" y="11116"/>
                  </a:cubicBezTo>
                  <a:cubicBezTo>
                    <a:pt x="1996" y="10484"/>
                    <a:pt x="1643" y="9600"/>
                    <a:pt x="1643" y="8716"/>
                  </a:cubicBezTo>
                  <a:cubicBezTo>
                    <a:pt x="1643" y="4674"/>
                    <a:pt x="1643" y="4674"/>
                    <a:pt x="1643" y="4674"/>
                  </a:cubicBezTo>
                  <a:cubicBezTo>
                    <a:pt x="3052" y="4674"/>
                    <a:pt x="3052" y="4674"/>
                    <a:pt x="3052" y="4674"/>
                  </a:cubicBezTo>
                  <a:cubicBezTo>
                    <a:pt x="3052" y="9474"/>
                    <a:pt x="3052" y="9474"/>
                    <a:pt x="3052" y="9474"/>
                  </a:cubicBezTo>
                  <a:cubicBezTo>
                    <a:pt x="3170" y="10232"/>
                    <a:pt x="3170" y="10989"/>
                    <a:pt x="3404" y="11747"/>
                  </a:cubicBezTo>
                  <a:cubicBezTo>
                    <a:pt x="3170" y="11621"/>
                    <a:pt x="2817" y="11368"/>
                    <a:pt x="2583" y="11116"/>
                  </a:cubicBezTo>
                  <a:close/>
                  <a:moveTo>
                    <a:pt x="16787" y="9474"/>
                  </a:moveTo>
                  <a:cubicBezTo>
                    <a:pt x="16787" y="9474"/>
                    <a:pt x="16787" y="9474"/>
                    <a:pt x="16787" y="9474"/>
                  </a:cubicBezTo>
                  <a:cubicBezTo>
                    <a:pt x="16787" y="10484"/>
                    <a:pt x="16552" y="11495"/>
                    <a:pt x="16200" y="12379"/>
                  </a:cubicBezTo>
                  <a:cubicBezTo>
                    <a:pt x="16083" y="12379"/>
                    <a:pt x="16083" y="12379"/>
                    <a:pt x="16083" y="12379"/>
                  </a:cubicBezTo>
                  <a:cubicBezTo>
                    <a:pt x="15143" y="14526"/>
                    <a:pt x="13030" y="15916"/>
                    <a:pt x="10800" y="15916"/>
                  </a:cubicBezTo>
                  <a:cubicBezTo>
                    <a:pt x="8570" y="15916"/>
                    <a:pt x="6457" y="14526"/>
                    <a:pt x="5517" y="12379"/>
                  </a:cubicBezTo>
                  <a:cubicBezTo>
                    <a:pt x="5400" y="12379"/>
                    <a:pt x="5400" y="12379"/>
                    <a:pt x="5400" y="12379"/>
                  </a:cubicBezTo>
                  <a:cubicBezTo>
                    <a:pt x="5048" y="11495"/>
                    <a:pt x="4813" y="10484"/>
                    <a:pt x="4813" y="9474"/>
                  </a:cubicBezTo>
                  <a:cubicBezTo>
                    <a:pt x="4813" y="9347"/>
                    <a:pt x="4813" y="9347"/>
                    <a:pt x="4813" y="9347"/>
                  </a:cubicBezTo>
                  <a:cubicBezTo>
                    <a:pt x="4813" y="1895"/>
                    <a:pt x="4813" y="1895"/>
                    <a:pt x="4813" y="1895"/>
                  </a:cubicBezTo>
                  <a:cubicBezTo>
                    <a:pt x="16787" y="1895"/>
                    <a:pt x="16787" y="1895"/>
                    <a:pt x="16787" y="1895"/>
                  </a:cubicBezTo>
                  <a:cubicBezTo>
                    <a:pt x="16787" y="9474"/>
                    <a:pt x="16787" y="9474"/>
                    <a:pt x="16787" y="9474"/>
                  </a:cubicBezTo>
                  <a:close/>
                  <a:moveTo>
                    <a:pt x="19957" y="8716"/>
                  </a:moveTo>
                  <a:cubicBezTo>
                    <a:pt x="19957" y="8716"/>
                    <a:pt x="19957" y="8716"/>
                    <a:pt x="19957" y="8716"/>
                  </a:cubicBezTo>
                  <a:cubicBezTo>
                    <a:pt x="19957" y="9600"/>
                    <a:pt x="19604" y="10484"/>
                    <a:pt x="19017" y="11116"/>
                  </a:cubicBezTo>
                  <a:cubicBezTo>
                    <a:pt x="18900" y="11116"/>
                    <a:pt x="18900" y="11116"/>
                    <a:pt x="18900" y="11116"/>
                  </a:cubicBezTo>
                  <a:cubicBezTo>
                    <a:pt x="18783" y="11368"/>
                    <a:pt x="18430" y="11621"/>
                    <a:pt x="18196" y="11747"/>
                  </a:cubicBezTo>
                  <a:cubicBezTo>
                    <a:pt x="18313" y="10989"/>
                    <a:pt x="18430" y="10232"/>
                    <a:pt x="18430" y="9474"/>
                  </a:cubicBezTo>
                  <a:cubicBezTo>
                    <a:pt x="18548" y="9474"/>
                    <a:pt x="18548" y="9474"/>
                    <a:pt x="18548" y="9474"/>
                  </a:cubicBezTo>
                  <a:cubicBezTo>
                    <a:pt x="18548" y="4674"/>
                    <a:pt x="18548" y="4674"/>
                    <a:pt x="18548" y="4674"/>
                  </a:cubicBezTo>
                  <a:cubicBezTo>
                    <a:pt x="19957" y="4674"/>
                    <a:pt x="19957" y="4674"/>
                    <a:pt x="19957" y="4674"/>
                  </a:cubicBezTo>
                  <a:cubicBezTo>
                    <a:pt x="19957" y="8716"/>
                    <a:pt x="19957" y="8716"/>
                    <a:pt x="19957" y="871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842F09D2-2ADE-4EC5-BF0F-1F9DB142448E}"/>
                </a:ext>
              </a:extLst>
            </p:cNvPr>
            <p:cNvSpPr/>
            <p:nvPr/>
          </p:nvSpPr>
          <p:spPr>
            <a:xfrm>
              <a:off x="7122203" y="4769252"/>
              <a:ext cx="363077" cy="267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441" extrusionOk="0">
                  <a:moveTo>
                    <a:pt x="13546" y="8813"/>
                  </a:moveTo>
                  <a:cubicBezTo>
                    <a:pt x="13546" y="10807"/>
                    <a:pt x="14766" y="12469"/>
                    <a:pt x="16108" y="12469"/>
                  </a:cubicBezTo>
                  <a:cubicBezTo>
                    <a:pt x="17573" y="12469"/>
                    <a:pt x="18671" y="10807"/>
                    <a:pt x="18671" y="8813"/>
                  </a:cubicBezTo>
                  <a:cubicBezTo>
                    <a:pt x="18671" y="6986"/>
                    <a:pt x="17573" y="5324"/>
                    <a:pt x="16108" y="5324"/>
                  </a:cubicBezTo>
                  <a:cubicBezTo>
                    <a:pt x="14766" y="5324"/>
                    <a:pt x="13546" y="6986"/>
                    <a:pt x="13546" y="8813"/>
                  </a:cubicBezTo>
                  <a:close/>
                  <a:moveTo>
                    <a:pt x="16108" y="7650"/>
                  </a:moveTo>
                  <a:cubicBezTo>
                    <a:pt x="16108" y="7650"/>
                    <a:pt x="16108" y="7650"/>
                    <a:pt x="16108" y="7650"/>
                  </a:cubicBezTo>
                  <a:cubicBezTo>
                    <a:pt x="16597" y="7650"/>
                    <a:pt x="16963" y="8149"/>
                    <a:pt x="16963" y="8813"/>
                  </a:cubicBezTo>
                  <a:cubicBezTo>
                    <a:pt x="16963" y="9478"/>
                    <a:pt x="16597" y="9976"/>
                    <a:pt x="16108" y="9976"/>
                  </a:cubicBezTo>
                  <a:cubicBezTo>
                    <a:pt x="15620" y="9976"/>
                    <a:pt x="15254" y="9478"/>
                    <a:pt x="15254" y="8813"/>
                  </a:cubicBezTo>
                  <a:cubicBezTo>
                    <a:pt x="15254" y="8149"/>
                    <a:pt x="15620" y="7650"/>
                    <a:pt x="16108" y="7650"/>
                  </a:cubicBezTo>
                  <a:close/>
                  <a:moveTo>
                    <a:pt x="8054" y="14961"/>
                  </a:moveTo>
                  <a:cubicBezTo>
                    <a:pt x="8054" y="14961"/>
                    <a:pt x="8054" y="14961"/>
                    <a:pt x="8054" y="14961"/>
                  </a:cubicBezTo>
                  <a:cubicBezTo>
                    <a:pt x="12081" y="11804"/>
                    <a:pt x="12081" y="11804"/>
                    <a:pt x="12081" y="11804"/>
                  </a:cubicBezTo>
                  <a:cubicBezTo>
                    <a:pt x="12814" y="13466"/>
                    <a:pt x="12814" y="13466"/>
                    <a:pt x="12814" y="13466"/>
                  </a:cubicBezTo>
                  <a:cubicBezTo>
                    <a:pt x="13058" y="13964"/>
                    <a:pt x="13546" y="14130"/>
                    <a:pt x="13912" y="13798"/>
                  </a:cubicBezTo>
                  <a:cubicBezTo>
                    <a:pt x="14400" y="13466"/>
                    <a:pt x="14522" y="12801"/>
                    <a:pt x="14278" y="12303"/>
                  </a:cubicBezTo>
                  <a:cubicBezTo>
                    <a:pt x="11227" y="5324"/>
                    <a:pt x="11227" y="5324"/>
                    <a:pt x="11227" y="5324"/>
                  </a:cubicBezTo>
                  <a:cubicBezTo>
                    <a:pt x="15254" y="2167"/>
                    <a:pt x="15254" y="2167"/>
                    <a:pt x="15254" y="2167"/>
                  </a:cubicBezTo>
                  <a:cubicBezTo>
                    <a:pt x="15620" y="1835"/>
                    <a:pt x="15742" y="1170"/>
                    <a:pt x="15498" y="506"/>
                  </a:cubicBezTo>
                  <a:cubicBezTo>
                    <a:pt x="15254" y="7"/>
                    <a:pt x="14766" y="-159"/>
                    <a:pt x="14400" y="173"/>
                  </a:cubicBezTo>
                  <a:cubicBezTo>
                    <a:pt x="9641" y="3829"/>
                    <a:pt x="9641" y="3829"/>
                    <a:pt x="9641" y="3829"/>
                  </a:cubicBezTo>
                  <a:cubicBezTo>
                    <a:pt x="9275" y="4161"/>
                    <a:pt x="9153" y="4826"/>
                    <a:pt x="9397" y="5324"/>
                  </a:cubicBezTo>
                  <a:cubicBezTo>
                    <a:pt x="9397" y="5490"/>
                    <a:pt x="9397" y="5490"/>
                    <a:pt x="9397" y="5490"/>
                  </a:cubicBezTo>
                  <a:cubicBezTo>
                    <a:pt x="11227" y="9644"/>
                    <a:pt x="11227" y="9644"/>
                    <a:pt x="11227" y="9644"/>
                  </a:cubicBezTo>
                  <a:cubicBezTo>
                    <a:pt x="7200" y="12801"/>
                    <a:pt x="7200" y="12801"/>
                    <a:pt x="7200" y="12801"/>
                  </a:cubicBezTo>
                  <a:cubicBezTo>
                    <a:pt x="6834" y="13133"/>
                    <a:pt x="6712" y="13964"/>
                    <a:pt x="6956" y="14463"/>
                  </a:cubicBezTo>
                  <a:cubicBezTo>
                    <a:pt x="7078" y="14961"/>
                    <a:pt x="7688" y="15127"/>
                    <a:pt x="8054" y="14961"/>
                  </a:cubicBezTo>
                  <a:close/>
                  <a:moveTo>
                    <a:pt x="21478" y="15626"/>
                  </a:moveTo>
                  <a:cubicBezTo>
                    <a:pt x="21478" y="15626"/>
                    <a:pt x="21478" y="15626"/>
                    <a:pt x="21478" y="15626"/>
                  </a:cubicBezTo>
                  <a:cubicBezTo>
                    <a:pt x="21234" y="15293"/>
                    <a:pt x="20868" y="15293"/>
                    <a:pt x="20746" y="15626"/>
                  </a:cubicBezTo>
                  <a:cubicBezTo>
                    <a:pt x="20502" y="15792"/>
                    <a:pt x="20380" y="15958"/>
                    <a:pt x="20136" y="16124"/>
                  </a:cubicBezTo>
                  <a:cubicBezTo>
                    <a:pt x="20136" y="16124"/>
                    <a:pt x="20136" y="16124"/>
                    <a:pt x="20136" y="16124"/>
                  </a:cubicBezTo>
                  <a:cubicBezTo>
                    <a:pt x="19892" y="16290"/>
                    <a:pt x="19769" y="16290"/>
                    <a:pt x="19525" y="16290"/>
                  </a:cubicBezTo>
                  <a:cubicBezTo>
                    <a:pt x="19281" y="16290"/>
                    <a:pt x="19037" y="16290"/>
                    <a:pt x="18793" y="16124"/>
                  </a:cubicBezTo>
                  <a:cubicBezTo>
                    <a:pt x="18671" y="15958"/>
                    <a:pt x="18427" y="15792"/>
                    <a:pt x="18305" y="15626"/>
                  </a:cubicBezTo>
                  <a:cubicBezTo>
                    <a:pt x="18183" y="15626"/>
                    <a:pt x="18183" y="15626"/>
                    <a:pt x="18183" y="15626"/>
                  </a:cubicBezTo>
                  <a:cubicBezTo>
                    <a:pt x="17939" y="15293"/>
                    <a:pt x="17695" y="14961"/>
                    <a:pt x="17329" y="14795"/>
                  </a:cubicBezTo>
                  <a:cubicBezTo>
                    <a:pt x="17329" y="14795"/>
                    <a:pt x="17329" y="14795"/>
                    <a:pt x="17329" y="14795"/>
                  </a:cubicBezTo>
                  <a:cubicBezTo>
                    <a:pt x="16963" y="14629"/>
                    <a:pt x="16719" y="14463"/>
                    <a:pt x="16353" y="14463"/>
                  </a:cubicBezTo>
                  <a:cubicBezTo>
                    <a:pt x="15986" y="14463"/>
                    <a:pt x="15620" y="14629"/>
                    <a:pt x="15254" y="14795"/>
                  </a:cubicBezTo>
                  <a:cubicBezTo>
                    <a:pt x="15254" y="14795"/>
                    <a:pt x="15254" y="14795"/>
                    <a:pt x="15254" y="14795"/>
                  </a:cubicBezTo>
                  <a:cubicBezTo>
                    <a:pt x="14888" y="14961"/>
                    <a:pt x="14644" y="15293"/>
                    <a:pt x="14400" y="15626"/>
                  </a:cubicBezTo>
                  <a:cubicBezTo>
                    <a:pt x="14156" y="15792"/>
                    <a:pt x="14034" y="15958"/>
                    <a:pt x="13790" y="16124"/>
                  </a:cubicBezTo>
                  <a:cubicBezTo>
                    <a:pt x="13790" y="16124"/>
                    <a:pt x="13790" y="16124"/>
                    <a:pt x="13790" y="16124"/>
                  </a:cubicBezTo>
                  <a:cubicBezTo>
                    <a:pt x="13546" y="16290"/>
                    <a:pt x="13424" y="16290"/>
                    <a:pt x="13180" y="16290"/>
                  </a:cubicBezTo>
                  <a:cubicBezTo>
                    <a:pt x="12936" y="16290"/>
                    <a:pt x="12692" y="16290"/>
                    <a:pt x="12447" y="16124"/>
                  </a:cubicBezTo>
                  <a:cubicBezTo>
                    <a:pt x="12325" y="15958"/>
                    <a:pt x="12081" y="15792"/>
                    <a:pt x="11959" y="15626"/>
                  </a:cubicBezTo>
                  <a:cubicBezTo>
                    <a:pt x="11715" y="15293"/>
                    <a:pt x="11349" y="14961"/>
                    <a:pt x="11105" y="14795"/>
                  </a:cubicBezTo>
                  <a:cubicBezTo>
                    <a:pt x="10983" y="14795"/>
                    <a:pt x="10983" y="14795"/>
                    <a:pt x="10983" y="14795"/>
                  </a:cubicBezTo>
                  <a:cubicBezTo>
                    <a:pt x="10739" y="14629"/>
                    <a:pt x="10373" y="14463"/>
                    <a:pt x="10007" y="14463"/>
                  </a:cubicBezTo>
                  <a:cubicBezTo>
                    <a:pt x="9641" y="14463"/>
                    <a:pt x="9275" y="14629"/>
                    <a:pt x="8908" y="14795"/>
                  </a:cubicBezTo>
                  <a:cubicBezTo>
                    <a:pt x="8664" y="14961"/>
                    <a:pt x="8298" y="15293"/>
                    <a:pt x="8054" y="15626"/>
                  </a:cubicBezTo>
                  <a:cubicBezTo>
                    <a:pt x="8054" y="15626"/>
                    <a:pt x="8054" y="15626"/>
                    <a:pt x="8054" y="15626"/>
                  </a:cubicBezTo>
                  <a:cubicBezTo>
                    <a:pt x="7932" y="15792"/>
                    <a:pt x="7688" y="15958"/>
                    <a:pt x="7444" y="16124"/>
                  </a:cubicBezTo>
                  <a:cubicBezTo>
                    <a:pt x="7322" y="16290"/>
                    <a:pt x="7078" y="16290"/>
                    <a:pt x="6834" y="16290"/>
                  </a:cubicBezTo>
                  <a:cubicBezTo>
                    <a:pt x="6590" y="16290"/>
                    <a:pt x="6346" y="16290"/>
                    <a:pt x="6224" y="16124"/>
                  </a:cubicBezTo>
                  <a:cubicBezTo>
                    <a:pt x="6102" y="16124"/>
                    <a:pt x="6102" y="16124"/>
                    <a:pt x="6102" y="16124"/>
                  </a:cubicBezTo>
                  <a:cubicBezTo>
                    <a:pt x="5980" y="15958"/>
                    <a:pt x="5736" y="15792"/>
                    <a:pt x="5614" y="15626"/>
                  </a:cubicBezTo>
                  <a:cubicBezTo>
                    <a:pt x="5369" y="15293"/>
                    <a:pt x="5003" y="14961"/>
                    <a:pt x="4759" y="14795"/>
                  </a:cubicBezTo>
                  <a:cubicBezTo>
                    <a:pt x="4393" y="14629"/>
                    <a:pt x="4027" y="14463"/>
                    <a:pt x="3661" y="14463"/>
                  </a:cubicBezTo>
                  <a:cubicBezTo>
                    <a:pt x="3295" y="14463"/>
                    <a:pt x="2929" y="14629"/>
                    <a:pt x="2685" y="14795"/>
                  </a:cubicBezTo>
                  <a:cubicBezTo>
                    <a:pt x="2563" y="14795"/>
                    <a:pt x="2563" y="14795"/>
                    <a:pt x="2563" y="14795"/>
                  </a:cubicBezTo>
                  <a:cubicBezTo>
                    <a:pt x="2319" y="14961"/>
                    <a:pt x="1953" y="15293"/>
                    <a:pt x="1708" y="15626"/>
                  </a:cubicBezTo>
                  <a:cubicBezTo>
                    <a:pt x="1708" y="15626"/>
                    <a:pt x="1708" y="15626"/>
                    <a:pt x="1708" y="15626"/>
                  </a:cubicBezTo>
                  <a:cubicBezTo>
                    <a:pt x="1586" y="15792"/>
                    <a:pt x="1342" y="15958"/>
                    <a:pt x="1098" y="16124"/>
                  </a:cubicBezTo>
                  <a:cubicBezTo>
                    <a:pt x="976" y="16290"/>
                    <a:pt x="732" y="16290"/>
                    <a:pt x="488" y="16290"/>
                  </a:cubicBezTo>
                  <a:cubicBezTo>
                    <a:pt x="244" y="16290"/>
                    <a:pt x="0" y="16623"/>
                    <a:pt x="0" y="16955"/>
                  </a:cubicBezTo>
                  <a:cubicBezTo>
                    <a:pt x="0" y="17453"/>
                    <a:pt x="244" y="17786"/>
                    <a:pt x="488" y="17786"/>
                  </a:cubicBezTo>
                  <a:cubicBezTo>
                    <a:pt x="854" y="17786"/>
                    <a:pt x="1220" y="17619"/>
                    <a:pt x="1586" y="17453"/>
                  </a:cubicBezTo>
                  <a:cubicBezTo>
                    <a:pt x="1586" y="17453"/>
                    <a:pt x="1586" y="17453"/>
                    <a:pt x="1586" y="17453"/>
                  </a:cubicBezTo>
                  <a:cubicBezTo>
                    <a:pt x="1586" y="17453"/>
                    <a:pt x="1586" y="17453"/>
                    <a:pt x="1586" y="17453"/>
                  </a:cubicBezTo>
                  <a:cubicBezTo>
                    <a:pt x="1831" y="17287"/>
                    <a:pt x="2197" y="16955"/>
                    <a:pt x="2441" y="16623"/>
                  </a:cubicBezTo>
                  <a:cubicBezTo>
                    <a:pt x="2441" y="16623"/>
                    <a:pt x="2441" y="16623"/>
                    <a:pt x="2441" y="16623"/>
                  </a:cubicBezTo>
                  <a:cubicBezTo>
                    <a:pt x="2563" y="16456"/>
                    <a:pt x="2807" y="16290"/>
                    <a:pt x="3051" y="16124"/>
                  </a:cubicBezTo>
                  <a:cubicBezTo>
                    <a:pt x="3051" y="16124"/>
                    <a:pt x="3051" y="16124"/>
                    <a:pt x="3051" y="16124"/>
                  </a:cubicBezTo>
                  <a:cubicBezTo>
                    <a:pt x="3173" y="15958"/>
                    <a:pt x="3417" y="15958"/>
                    <a:pt x="3661" y="15958"/>
                  </a:cubicBezTo>
                  <a:cubicBezTo>
                    <a:pt x="3905" y="15958"/>
                    <a:pt x="4149" y="15958"/>
                    <a:pt x="4271" y="16124"/>
                  </a:cubicBezTo>
                  <a:cubicBezTo>
                    <a:pt x="4271" y="16124"/>
                    <a:pt x="4271" y="16124"/>
                    <a:pt x="4271" y="16124"/>
                  </a:cubicBezTo>
                  <a:cubicBezTo>
                    <a:pt x="4515" y="16290"/>
                    <a:pt x="4759" y="16456"/>
                    <a:pt x="4881" y="16623"/>
                  </a:cubicBezTo>
                  <a:cubicBezTo>
                    <a:pt x="5125" y="16955"/>
                    <a:pt x="5369" y="17287"/>
                    <a:pt x="5736" y="17453"/>
                  </a:cubicBezTo>
                  <a:cubicBezTo>
                    <a:pt x="5736" y="17453"/>
                    <a:pt x="5736" y="17453"/>
                    <a:pt x="5736" y="17453"/>
                  </a:cubicBezTo>
                  <a:cubicBezTo>
                    <a:pt x="6102" y="17619"/>
                    <a:pt x="6468" y="17786"/>
                    <a:pt x="6834" y="17786"/>
                  </a:cubicBezTo>
                  <a:cubicBezTo>
                    <a:pt x="7200" y="17786"/>
                    <a:pt x="7566" y="17619"/>
                    <a:pt x="7932" y="17453"/>
                  </a:cubicBezTo>
                  <a:cubicBezTo>
                    <a:pt x="7932" y="17453"/>
                    <a:pt x="7932" y="17453"/>
                    <a:pt x="7932" y="17453"/>
                  </a:cubicBezTo>
                  <a:cubicBezTo>
                    <a:pt x="7932" y="17453"/>
                    <a:pt x="7932" y="17453"/>
                    <a:pt x="7932" y="17453"/>
                  </a:cubicBezTo>
                  <a:cubicBezTo>
                    <a:pt x="8176" y="17287"/>
                    <a:pt x="8542" y="16955"/>
                    <a:pt x="8786" y="16623"/>
                  </a:cubicBezTo>
                  <a:cubicBezTo>
                    <a:pt x="8786" y="16623"/>
                    <a:pt x="8786" y="16623"/>
                    <a:pt x="8786" y="16623"/>
                  </a:cubicBezTo>
                  <a:cubicBezTo>
                    <a:pt x="8908" y="16456"/>
                    <a:pt x="9153" y="16290"/>
                    <a:pt x="9275" y="16124"/>
                  </a:cubicBezTo>
                  <a:cubicBezTo>
                    <a:pt x="9275" y="16124"/>
                    <a:pt x="9275" y="16124"/>
                    <a:pt x="9275" y="16124"/>
                  </a:cubicBezTo>
                  <a:cubicBezTo>
                    <a:pt x="9519" y="15958"/>
                    <a:pt x="9763" y="15958"/>
                    <a:pt x="10007" y="15958"/>
                  </a:cubicBezTo>
                  <a:cubicBezTo>
                    <a:pt x="10251" y="15958"/>
                    <a:pt x="10373" y="15958"/>
                    <a:pt x="10617" y="16124"/>
                  </a:cubicBezTo>
                  <a:cubicBezTo>
                    <a:pt x="10617" y="16124"/>
                    <a:pt x="10617" y="16124"/>
                    <a:pt x="10617" y="16124"/>
                  </a:cubicBezTo>
                  <a:cubicBezTo>
                    <a:pt x="10861" y="16290"/>
                    <a:pt x="11105" y="16456"/>
                    <a:pt x="11227" y="16623"/>
                  </a:cubicBezTo>
                  <a:cubicBezTo>
                    <a:pt x="11471" y="16955"/>
                    <a:pt x="11715" y="17287"/>
                    <a:pt x="12081" y="17453"/>
                  </a:cubicBezTo>
                  <a:cubicBezTo>
                    <a:pt x="12447" y="17619"/>
                    <a:pt x="12814" y="17786"/>
                    <a:pt x="13180" y="17786"/>
                  </a:cubicBezTo>
                  <a:cubicBezTo>
                    <a:pt x="13546" y="17786"/>
                    <a:pt x="13912" y="17619"/>
                    <a:pt x="14156" y="17453"/>
                  </a:cubicBezTo>
                  <a:cubicBezTo>
                    <a:pt x="14156" y="17453"/>
                    <a:pt x="14156" y="17453"/>
                    <a:pt x="14156" y="17453"/>
                  </a:cubicBezTo>
                  <a:cubicBezTo>
                    <a:pt x="14522" y="17287"/>
                    <a:pt x="14888" y="16955"/>
                    <a:pt x="15132" y="16623"/>
                  </a:cubicBezTo>
                  <a:cubicBezTo>
                    <a:pt x="15254" y="16456"/>
                    <a:pt x="15498" y="16290"/>
                    <a:pt x="15620" y="16124"/>
                  </a:cubicBezTo>
                  <a:cubicBezTo>
                    <a:pt x="15620" y="16124"/>
                    <a:pt x="15620" y="16124"/>
                    <a:pt x="15620" y="16124"/>
                  </a:cubicBezTo>
                  <a:cubicBezTo>
                    <a:pt x="15864" y="15958"/>
                    <a:pt x="16108" y="15958"/>
                    <a:pt x="16353" y="15958"/>
                  </a:cubicBezTo>
                  <a:cubicBezTo>
                    <a:pt x="16597" y="15958"/>
                    <a:pt x="16719" y="15958"/>
                    <a:pt x="16963" y="16124"/>
                  </a:cubicBezTo>
                  <a:cubicBezTo>
                    <a:pt x="16963" y="16124"/>
                    <a:pt x="16963" y="16124"/>
                    <a:pt x="16963" y="16124"/>
                  </a:cubicBezTo>
                  <a:cubicBezTo>
                    <a:pt x="17207" y="16290"/>
                    <a:pt x="17329" y="16456"/>
                    <a:pt x="17573" y="16623"/>
                  </a:cubicBezTo>
                  <a:cubicBezTo>
                    <a:pt x="17573" y="16623"/>
                    <a:pt x="17573" y="16623"/>
                    <a:pt x="17573" y="16623"/>
                  </a:cubicBezTo>
                  <a:cubicBezTo>
                    <a:pt x="17817" y="16955"/>
                    <a:pt x="18061" y="17287"/>
                    <a:pt x="18427" y="17453"/>
                  </a:cubicBezTo>
                  <a:cubicBezTo>
                    <a:pt x="18793" y="17619"/>
                    <a:pt x="19159" y="17786"/>
                    <a:pt x="19525" y="17786"/>
                  </a:cubicBezTo>
                  <a:cubicBezTo>
                    <a:pt x="19892" y="17786"/>
                    <a:pt x="20136" y="17619"/>
                    <a:pt x="20502" y="17453"/>
                  </a:cubicBezTo>
                  <a:cubicBezTo>
                    <a:pt x="20502" y="17453"/>
                    <a:pt x="20502" y="17453"/>
                    <a:pt x="20502" y="17453"/>
                  </a:cubicBezTo>
                  <a:cubicBezTo>
                    <a:pt x="20868" y="17287"/>
                    <a:pt x="21234" y="16955"/>
                    <a:pt x="21478" y="16623"/>
                  </a:cubicBezTo>
                  <a:cubicBezTo>
                    <a:pt x="21600" y="16290"/>
                    <a:pt x="21600" y="15958"/>
                    <a:pt x="21478" y="15626"/>
                  </a:cubicBezTo>
                  <a:close/>
                  <a:moveTo>
                    <a:pt x="17085" y="18284"/>
                  </a:moveTo>
                  <a:cubicBezTo>
                    <a:pt x="17085" y="18284"/>
                    <a:pt x="17085" y="18284"/>
                    <a:pt x="17085" y="18284"/>
                  </a:cubicBezTo>
                  <a:cubicBezTo>
                    <a:pt x="16719" y="18284"/>
                    <a:pt x="16353" y="18450"/>
                    <a:pt x="16108" y="18616"/>
                  </a:cubicBezTo>
                  <a:cubicBezTo>
                    <a:pt x="15742" y="18783"/>
                    <a:pt x="15376" y="19115"/>
                    <a:pt x="15132" y="19447"/>
                  </a:cubicBezTo>
                  <a:cubicBezTo>
                    <a:pt x="15010" y="19613"/>
                    <a:pt x="14766" y="19779"/>
                    <a:pt x="14644" y="19946"/>
                  </a:cubicBezTo>
                  <a:cubicBezTo>
                    <a:pt x="14522" y="19946"/>
                    <a:pt x="14522" y="19946"/>
                    <a:pt x="14522" y="19946"/>
                  </a:cubicBezTo>
                  <a:cubicBezTo>
                    <a:pt x="14400" y="19946"/>
                    <a:pt x="14156" y="20112"/>
                    <a:pt x="13912" y="20112"/>
                  </a:cubicBezTo>
                  <a:cubicBezTo>
                    <a:pt x="13668" y="20112"/>
                    <a:pt x="13424" y="19946"/>
                    <a:pt x="13302" y="19946"/>
                  </a:cubicBezTo>
                  <a:cubicBezTo>
                    <a:pt x="13058" y="19779"/>
                    <a:pt x="12936" y="19613"/>
                    <a:pt x="12692" y="19447"/>
                  </a:cubicBezTo>
                  <a:cubicBezTo>
                    <a:pt x="12692" y="19447"/>
                    <a:pt x="12692" y="19447"/>
                    <a:pt x="12692" y="19447"/>
                  </a:cubicBezTo>
                  <a:cubicBezTo>
                    <a:pt x="12447" y="18949"/>
                    <a:pt x="12203" y="18783"/>
                    <a:pt x="11837" y="18616"/>
                  </a:cubicBezTo>
                  <a:cubicBezTo>
                    <a:pt x="11837" y="18616"/>
                    <a:pt x="11837" y="18616"/>
                    <a:pt x="11837" y="18616"/>
                  </a:cubicBezTo>
                  <a:cubicBezTo>
                    <a:pt x="11471" y="18450"/>
                    <a:pt x="11105" y="18284"/>
                    <a:pt x="10739" y="18284"/>
                  </a:cubicBezTo>
                  <a:cubicBezTo>
                    <a:pt x="10373" y="18284"/>
                    <a:pt x="10007" y="18450"/>
                    <a:pt x="9763" y="18616"/>
                  </a:cubicBezTo>
                  <a:cubicBezTo>
                    <a:pt x="9397" y="18783"/>
                    <a:pt x="9031" y="19115"/>
                    <a:pt x="8786" y="19447"/>
                  </a:cubicBezTo>
                  <a:cubicBezTo>
                    <a:pt x="8664" y="19613"/>
                    <a:pt x="8420" y="19779"/>
                    <a:pt x="8298" y="19946"/>
                  </a:cubicBezTo>
                  <a:cubicBezTo>
                    <a:pt x="8054" y="19946"/>
                    <a:pt x="7810" y="20112"/>
                    <a:pt x="7566" y="20112"/>
                  </a:cubicBezTo>
                  <a:cubicBezTo>
                    <a:pt x="7444" y="20112"/>
                    <a:pt x="7200" y="19946"/>
                    <a:pt x="6956" y="19946"/>
                  </a:cubicBezTo>
                  <a:cubicBezTo>
                    <a:pt x="6956" y="19946"/>
                    <a:pt x="6956" y="19946"/>
                    <a:pt x="6956" y="19946"/>
                  </a:cubicBezTo>
                  <a:cubicBezTo>
                    <a:pt x="6712" y="19779"/>
                    <a:pt x="6590" y="19613"/>
                    <a:pt x="6346" y="19447"/>
                  </a:cubicBezTo>
                  <a:cubicBezTo>
                    <a:pt x="6102" y="19115"/>
                    <a:pt x="5858" y="18783"/>
                    <a:pt x="5492" y="18616"/>
                  </a:cubicBezTo>
                  <a:cubicBezTo>
                    <a:pt x="5492" y="18616"/>
                    <a:pt x="5492" y="18616"/>
                    <a:pt x="5492" y="18616"/>
                  </a:cubicBezTo>
                  <a:cubicBezTo>
                    <a:pt x="5125" y="18450"/>
                    <a:pt x="4759" y="18284"/>
                    <a:pt x="4393" y="18284"/>
                  </a:cubicBezTo>
                  <a:cubicBezTo>
                    <a:pt x="4149" y="18284"/>
                    <a:pt x="3905" y="18616"/>
                    <a:pt x="3905" y="18949"/>
                  </a:cubicBezTo>
                  <a:cubicBezTo>
                    <a:pt x="3905" y="19447"/>
                    <a:pt x="4149" y="19613"/>
                    <a:pt x="4393" y="19613"/>
                  </a:cubicBezTo>
                  <a:cubicBezTo>
                    <a:pt x="4637" y="19613"/>
                    <a:pt x="4881" y="19779"/>
                    <a:pt x="5125" y="19946"/>
                  </a:cubicBezTo>
                  <a:cubicBezTo>
                    <a:pt x="5369" y="19946"/>
                    <a:pt x="5492" y="20112"/>
                    <a:pt x="5614" y="20444"/>
                  </a:cubicBezTo>
                  <a:cubicBezTo>
                    <a:pt x="5614" y="20444"/>
                    <a:pt x="5614" y="20444"/>
                    <a:pt x="5614" y="20444"/>
                  </a:cubicBezTo>
                  <a:cubicBezTo>
                    <a:pt x="5614" y="20444"/>
                    <a:pt x="5614" y="20444"/>
                    <a:pt x="5614" y="20444"/>
                  </a:cubicBezTo>
                  <a:cubicBezTo>
                    <a:pt x="5858" y="20776"/>
                    <a:pt x="6224" y="20943"/>
                    <a:pt x="6590" y="21275"/>
                  </a:cubicBezTo>
                  <a:cubicBezTo>
                    <a:pt x="6590" y="21275"/>
                    <a:pt x="6590" y="21275"/>
                    <a:pt x="6590" y="21275"/>
                  </a:cubicBezTo>
                  <a:cubicBezTo>
                    <a:pt x="6956" y="21441"/>
                    <a:pt x="7322" y="21441"/>
                    <a:pt x="7566" y="21441"/>
                  </a:cubicBezTo>
                  <a:cubicBezTo>
                    <a:pt x="7932" y="21441"/>
                    <a:pt x="8298" y="21441"/>
                    <a:pt x="8664" y="21275"/>
                  </a:cubicBezTo>
                  <a:cubicBezTo>
                    <a:pt x="9031" y="20943"/>
                    <a:pt x="9275" y="20776"/>
                    <a:pt x="9519" y="20444"/>
                  </a:cubicBezTo>
                  <a:cubicBezTo>
                    <a:pt x="9763" y="20112"/>
                    <a:pt x="9885" y="19946"/>
                    <a:pt x="10129" y="19946"/>
                  </a:cubicBezTo>
                  <a:cubicBezTo>
                    <a:pt x="10373" y="19779"/>
                    <a:pt x="10495" y="19613"/>
                    <a:pt x="10739" y="19613"/>
                  </a:cubicBezTo>
                  <a:cubicBezTo>
                    <a:pt x="10983" y="19613"/>
                    <a:pt x="11227" y="19779"/>
                    <a:pt x="11349" y="19779"/>
                  </a:cubicBezTo>
                  <a:cubicBezTo>
                    <a:pt x="11471" y="19946"/>
                    <a:pt x="11471" y="19946"/>
                    <a:pt x="11471" y="19946"/>
                  </a:cubicBezTo>
                  <a:cubicBezTo>
                    <a:pt x="11593" y="19946"/>
                    <a:pt x="11837" y="20112"/>
                    <a:pt x="11959" y="20444"/>
                  </a:cubicBezTo>
                  <a:cubicBezTo>
                    <a:pt x="11959" y="20444"/>
                    <a:pt x="11959" y="20444"/>
                    <a:pt x="11959" y="20444"/>
                  </a:cubicBezTo>
                  <a:cubicBezTo>
                    <a:pt x="12203" y="20776"/>
                    <a:pt x="12569" y="20943"/>
                    <a:pt x="12936" y="21275"/>
                  </a:cubicBezTo>
                  <a:cubicBezTo>
                    <a:pt x="13180" y="21441"/>
                    <a:pt x="13546" y="21441"/>
                    <a:pt x="13912" y="21441"/>
                  </a:cubicBezTo>
                  <a:cubicBezTo>
                    <a:pt x="14278" y="21441"/>
                    <a:pt x="14644" y="21441"/>
                    <a:pt x="15010" y="21275"/>
                  </a:cubicBezTo>
                  <a:cubicBezTo>
                    <a:pt x="15010" y="21275"/>
                    <a:pt x="15010" y="21275"/>
                    <a:pt x="15010" y="21275"/>
                  </a:cubicBezTo>
                  <a:cubicBezTo>
                    <a:pt x="15376" y="20943"/>
                    <a:pt x="15620" y="20776"/>
                    <a:pt x="15864" y="20444"/>
                  </a:cubicBezTo>
                  <a:cubicBezTo>
                    <a:pt x="15864" y="20444"/>
                    <a:pt x="15864" y="20444"/>
                    <a:pt x="15864" y="20444"/>
                  </a:cubicBezTo>
                  <a:cubicBezTo>
                    <a:pt x="16108" y="20112"/>
                    <a:pt x="16231" y="19946"/>
                    <a:pt x="16475" y="19946"/>
                  </a:cubicBezTo>
                  <a:cubicBezTo>
                    <a:pt x="16597" y="19779"/>
                    <a:pt x="16841" y="19613"/>
                    <a:pt x="17085" y="19613"/>
                  </a:cubicBezTo>
                  <a:cubicBezTo>
                    <a:pt x="17451" y="19613"/>
                    <a:pt x="17573" y="19447"/>
                    <a:pt x="17573" y="18949"/>
                  </a:cubicBezTo>
                  <a:cubicBezTo>
                    <a:pt x="17573" y="18616"/>
                    <a:pt x="17451" y="18284"/>
                    <a:pt x="17085" y="1828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0B458121-28BB-4339-876C-AC1E18187062}"/>
                </a:ext>
              </a:extLst>
            </p:cNvPr>
            <p:cNvSpPr/>
            <p:nvPr/>
          </p:nvSpPr>
          <p:spPr>
            <a:xfrm>
              <a:off x="6287230" y="2993558"/>
              <a:ext cx="380119" cy="38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7" y="10684"/>
                  </a:moveTo>
                  <a:cubicBezTo>
                    <a:pt x="6222" y="10684"/>
                    <a:pt x="6457" y="10568"/>
                    <a:pt x="6574" y="10219"/>
                  </a:cubicBezTo>
                  <a:cubicBezTo>
                    <a:pt x="7043" y="7665"/>
                    <a:pt x="7043" y="7665"/>
                    <a:pt x="7043" y="7665"/>
                  </a:cubicBezTo>
                  <a:cubicBezTo>
                    <a:pt x="7161" y="6968"/>
                    <a:pt x="7396" y="6503"/>
                    <a:pt x="7865" y="6039"/>
                  </a:cubicBezTo>
                  <a:cubicBezTo>
                    <a:pt x="7865" y="6039"/>
                    <a:pt x="7865" y="6039"/>
                    <a:pt x="7865" y="6039"/>
                  </a:cubicBezTo>
                  <a:cubicBezTo>
                    <a:pt x="8335" y="5690"/>
                    <a:pt x="8922" y="5458"/>
                    <a:pt x="9626" y="5458"/>
                  </a:cubicBezTo>
                  <a:cubicBezTo>
                    <a:pt x="11974" y="5458"/>
                    <a:pt x="11974" y="5458"/>
                    <a:pt x="11974" y="5458"/>
                  </a:cubicBezTo>
                  <a:cubicBezTo>
                    <a:pt x="12561" y="5458"/>
                    <a:pt x="13148" y="5690"/>
                    <a:pt x="13617" y="6039"/>
                  </a:cubicBezTo>
                  <a:cubicBezTo>
                    <a:pt x="14087" y="6387"/>
                    <a:pt x="14439" y="6968"/>
                    <a:pt x="14557" y="7665"/>
                  </a:cubicBezTo>
                  <a:cubicBezTo>
                    <a:pt x="15026" y="10219"/>
                    <a:pt x="15026" y="10219"/>
                    <a:pt x="15026" y="10219"/>
                  </a:cubicBezTo>
                  <a:cubicBezTo>
                    <a:pt x="15026" y="10568"/>
                    <a:pt x="15378" y="10684"/>
                    <a:pt x="15613" y="10684"/>
                  </a:cubicBezTo>
                  <a:cubicBezTo>
                    <a:pt x="15848" y="10568"/>
                    <a:pt x="16083" y="10335"/>
                    <a:pt x="15965" y="10103"/>
                  </a:cubicBezTo>
                  <a:cubicBezTo>
                    <a:pt x="15496" y="7432"/>
                    <a:pt x="15496" y="7432"/>
                    <a:pt x="15496" y="7432"/>
                  </a:cubicBezTo>
                  <a:cubicBezTo>
                    <a:pt x="15378" y="6619"/>
                    <a:pt x="14909" y="5806"/>
                    <a:pt x="14322" y="5342"/>
                  </a:cubicBezTo>
                  <a:cubicBezTo>
                    <a:pt x="14322" y="5342"/>
                    <a:pt x="14322" y="5342"/>
                    <a:pt x="14322" y="5342"/>
                  </a:cubicBezTo>
                  <a:cubicBezTo>
                    <a:pt x="14322" y="5342"/>
                    <a:pt x="14322" y="5342"/>
                    <a:pt x="14322" y="5342"/>
                  </a:cubicBezTo>
                  <a:cubicBezTo>
                    <a:pt x="13617" y="4761"/>
                    <a:pt x="12796" y="4413"/>
                    <a:pt x="11974" y="4413"/>
                  </a:cubicBezTo>
                  <a:cubicBezTo>
                    <a:pt x="9626" y="4413"/>
                    <a:pt x="9626" y="4413"/>
                    <a:pt x="9626" y="4413"/>
                  </a:cubicBezTo>
                  <a:cubicBezTo>
                    <a:pt x="8687" y="4413"/>
                    <a:pt x="7865" y="4761"/>
                    <a:pt x="7278" y="5342"/>
                  </a:cubicBezTo>
                  <a:cubicBezTo>
                    <a:pt x="7278" y="5342"/>
                    <a:pt x="7278" y="5342"/>
                    <a:pt x="7278" y="5342"/>
                  </a:cubicBezTo>
                  <a:cubicBezTo>
                    <a:pt x="6574" y="5806"/>
                    <a:pt x="6222" y="6619"/>
                    <a:pt x="5987" y="7432"/>
                  </a:cubicBezTo>
                  <a:cubicBezTo>
                    <a:pt x="5517" y="10103"/>
                    <a:pt x="5517" y="10103"/>
                    <a:pt x="5517" y="10103"/>
                  </a:cubicBezTo>
                  <a:cubicBezTo>
                    <a:pt x="5517" y="10335"/>
                    <a:pt x="5635" y="10568"/>
                    <a:pt x="5987" y="10684"/>
                  </a:cubicBezTo>
                  <a:close/>
                  <a:moveTo>
                    <a:pt x="14204" y="14168"/>
                  </a:moveTo>
                  <a:cubicBezTo>
                    <a:pt x="14204" y="14168"/>
                    <a:pt x="14204" y="14168"/>
                    <a:pt x="14204" y="14168"/>
                  </a:cubicBezTo>
                  <a:cubicBezTo>
                    <a:pt x="7396" y="14168"/>
                    <a:pt x="7396" y="14168"/>
                    <a:pt x="7396" y="14168"/>
                  </a:cubicBezTo>
                  <a:cubicBezTo>
                    <a:pt x="7043" y="14168"/>
                    <a:pt x="6926" y="14400"/>
                    <a:pt x="6926" y="14632"/>
                  </a:cubicBezTo>
                  <a:cubicBezTo>
                    <a:pt x="6926" y="14865"/>
                    <a:pt x="7043" y="15097"/>
                    <a:pt x="7396" y="15097"/>
                  </a:cubicBezTo>
                  <a:cubicBezTo>
                    <a:pt x="12796" y="15097"/>
                    <a:pt x="12796" y="15097"/>
                    <a:pt x="12796" y="15097"/>
                  </a:cubicBezTo>
                  <a:cubicBezTo>
                    <a:pt x="12796" y="16026"/>
                    <a:pt x="12796" y="16026"/>
                    <a:pt x="12796" y="16026"/>
                  </a:cubicBezTo>
                  <a:cubicBezTo>
                    <a:pt x="12796" y="16258"/>
                    <a:pt x="13030" y="16490"/>
                    <a:pt x="13265" y="16490"/>
                  </a:cubicBezTo>
                  <a:cubicBezTo>
                    <a:pt x="13500" y="16490"/>
                    <a:pt x="13735" y="16258"/>
                    <a:pt x="13735" y="16026"/>
                  </a:cubicBezTo>
                  <a:cubicBezTo>
                    <a:pt x="13735" y="15097"/>
                    <a:pt x="13735" y="15097"/>
                    <a:pt x="13735" y="15097"/>
                  </a:cubicBezTo>
                  <a:cubicBezTo>
                    <a:pt x="14204" y="15097"/>
                    <a:pt x="14204" y="15097"/>
                    <a:pt x="14204" y="15097"/>
                  </a:cubicBezTo>
                  <a:cubicBezTo>
                    <a:pt x="14439" y="15097"/>
                    <a:pt x="14674" y="14865"/>
                    <a:pt x="14674" y="14632"/>
                  </a:cubicBezTo>
                  <a:cubicBezTo>
                    <a:pt x="14674" y="14400"/>
                    <a:pt x="14439" y="14168"/>
                    <a:pt x="14204" y="14168"/>
                  </a:cubicBezTo>
                  <a:close/>
                  <a:moveTo>
                    <a:pt x="19487" y="15794"/>
                  </a:moveTo>
                  <a:cubicBezTo>
                    <a:pt x="19487" y="15794"/>
                    <a:pt x="19487" y="15794"/>
                    <a:pt x="19487" y="15794"/>
                  </a:cubicBezTo>
                  <a:cubicBezTo>
                    <a:pt x="20896" y="14632"/>
                    <a:pt x="21600" y="11961"/>
                    <a:pt x="21600" y="9290"/>
                  </a:cubicBezTo>
                  <a:cubicBezTo>
                    <a:pt x="21600" y="8129"/>
                    <a:pt x="21483" y="6968"/>
                    <a:pt x="21130" y="5923"/>
                  </a:cubicBezTo>
                  <a:cubicBezTo>
                    <a:pt x="20896" y="4877"/>
                    <a:pt x="20543" y="3832"/>
                    <a:pt x="20074" y="3135"/>
                  </a:cubicBezTo>
                  <a:cubicBezTo>
                    <a:pt x="19487" y="2090"/>
                    <a:pt x="18548" y="1510"/>
                    <a:pt x="17374" y="1510"/>
                  </a:cubicBezTo>
                  <a:cubicBezTo>
                    <a:pt x="16904" y="1510"/>
                    <a:pt x="16317" y="1626"/>
                    <a:pt x="15848" y="1974"/>
                  </a:cubicBezTo>
                  <a:cubicBezTo>
                    <a:pt x="15613" y="2206"/>
                    <a:pt x="15261" y="2555"/>
                    <a:pt x="15026" y="2903"/>
                  </a:cubicBezTo>
                  <a:cubicBezTo>
                    <a:pt x="14674" y="2671"/>
                    <a:pt x="14322" y="2439"/>
                    <a:pt x="13852" y="2323"/>
                  </a:cubicBezTo>
                  <a:cubicBezTo>
                    <a:pt x="13852" y="2323"/>
                    <a:pt x="13852" y="2206"/>
                    <a:pt x="13852" y="2206"/>
                  </a:cubicBezTo>
                  <a:cubicBezTo>
                    <a:pt x="13852" y="1626"/>
                    <a:pt x="13617" y="1045"/>
                    <a:pt x="13265" y="697"/>
                  </a:cubicBezTo>
                  <a:cubicBezTo>
                    <a:pt x="13265" y="581"/>
                    <a:pt x="13265" y="581"/>
                    <a:pt x="13265" y="581"/>
                  </a:cubicBezTo>
                  <a:cubicBezTo>
                    <a:pt x="12796" y="232"/>
                    <a:pt x="12209" y="0"/>
                    <a:pt x="11622" y="0"/>
                  </a:cubicBezTo>
                  <a:cubicBezTo>
                    <a:pt x="9978" y="0"/>
                    <a:pt x="9978" y="0"/>
                    <a:pt x="9978" y="0"/>
                  </a:cubicBezTo>
                  <a:cubicBezTo>
                    <a:pt x="9391" y="0"/>
                    <a:pt x="8804" y="232"/>
                    <a:pt x="8335" y="581"/>
                  </a:cubicBezTo>
                  <a:cubicBezTo>
                    <a:pt x="7983" y="1045"/>
                    <a:pt x="7630" y="1626"/>
                    <a:pt x="7630" y="2206"/>
                  </a:cubicBezTo>
                  <a:cubicBezTo>
                    <a:pt x="7630" y="2206"/>
                    <a:pt x="7630" y="2323"/>
                    <a:pt x="7630" y="2323"/>
                  </a:cubicBezTo>
                  <a:cubicBezTo>
                    <a:pt x="7278" y="2439"/>
                    <a:pt x="6926" y="2671"/>
                    <a:pt x="6574" y="2903"/>
                  </a:cubicBezTo>
                  <a:cubicBezTo>
                    <a:pt x="6339" y="2555"/>
                    <a:pt x="5987" y="2206"/>
                    <a:pt x="5635" y="1974"/>
                  </a:cubicBezTo>
                  <a:cubicBezTo>
                    <a:pt x="5165" y="1626"/>
                    <a:pt x="4696" y="1510"/>
                    <a:pt x="4109" y="1510"/>
                  </a:cubicBezTo>
                  <a:cubicBezTo>
                    <a:pt x="3052" y="1510"/>
                    <a:pt x="2113" y="2090"/>
                    <a:pt x="1526" y="3135"/>
                  </a:cubicBezTo>
                  <a:cubicBezTo>
                    <a:pt x="939" y="3832"/>
                    <a:pt x="587" y="4877"/>
                    <a:pt x="352" y="5923"/>
                  </a:cubicBezTo>
                  <a:cubicBezTo>
                    <a:pt x="117" y="6968"/>
                    <a:pt x="0" y="8129"/>
                    <a:pt x="0" y="9290"/>
                  </a:cubicBezTo>
                  <a:cubicBezTo>
                    <a:pt x="0" y="11961"/>
                    <a:pt x="704" y="14632"/>
                    <a:pt x="2113" y="15794"/>
                  </a:cubicBezTo>
                  <a:cubicBezTo>
                    <a:pt x="1761" y="17652"/>
                    <a:pt x="1761" y="17652"/>
                    <a:pt x="1761" y="17652"/>
                  </a:cubicBezTo>
                  <a:cubicBezTo>
                    <a:pt x="1409" y="19742"/>
                    <a:pt x="3052" y="21600"/>
                    <a:pt x="5165" y="21600"/>
                  </a:cubicBezTo>
                  <a:cubicBezTo>
                    <a:pt x="16435" y="21600"/>
                    <a:pt x="16435" y="21600"/>
                    <a:pt x="16435" y="21600"/>
                  </a:cubicBezTo>
                  <a:cubicBezTo>
                    <a:pt x="18548" y="21600"/>
                    <a:pt x="20191" y="19626"/>
                    <a:pt x="19839" y="17652"/>
                  </a:cubicBezTo>
                  <a:cubicBezTo>
                    <a:pt x="19487" y="15794"/>
                    <a:pt x="19487" y="15794"/>
                    <a:pt x="19487" y="15794"/>
                  </a:cubicBezTo>
                  <a:close/>
                  <a:moveTo>
                    <a:pt x="9039" y="1277"/>
                  </a:moveTo>
                  <a:cubicBezTo>
                    <a:pt x="9039" y="1277"/>
                    <a:pt x="9039" y="1277"/>
                    <a:pt x="9039" y="1277"/>
                  </a:cubicBezTo>
                  <a:cubicBezTo>
                    <a:pt x="9039" y="1277"/>
                    <a:pt x="9039" y="1277"/>
                    <a:pt x="9039" y="1277"/>
                  </a:cubicBezTo>
                  <a:cubicBezTo>
                    <a:pt x="9274" y="1045"/>
                    <a:pt x="9626" y="929"/>
                    <a:pt x="9978" y="929"/>
                  </a:cubicBezTo>
                  <a:cubicBezTo>
                    <a:pt x="11622" y="929"/>
                    <a:pt x="11622" y="929"/>
                    <a:pt x="11622" y="929"/>
                  </a:cubicBezTo>
                  <a:cubicBezTo>
                    <a:pt x="11974" y="929"/>
                    <a:pt x="12326" y="1045"/>
                    <a:pt x="12561" y="1277"/>
                  </a:cubicBezTo>
                  <a:cubicBezTo>
                    <a:pt x="12561" y="1394"/>
                    <a:pt x="12561" y="1394"/>
                    <a:pt x="12561" y="1394"/>
                  </a:cubicBezTo>
                  <a:cubicBezTo>
                    <a:pt x="12796" y="1510"/>
                    <a:pt x="12913" y="1858"/>
                    <a:pt x="12913" y="2090"/>
                  </a:cubicBezTo>
                  <a:cubicBezTo>
                    <a:pt x="12561" y="2090"/>
                    <a:pt x="12326" y="2090"/>
                    <a:pt x="11974" y="2090"/>
                  </a:cubicBezTo>
                  <a:cubicBezTo>
                    <a:pt x="9626" y="2090"/>
                    <a:pt x="9626" y="2090"/>
                    <a:pt x="9626" y="2090"/>
                  </a:cubicBezTo>
                  <a:cubicBezTo>
                    <a:pt x="9274" y="2090"/>
                    <a:pt x="8922" y="2090"/>
                    <a:pt x="8687" y="2090"/>
                  </a:cubicBezTo>
                  <a:cubicBezTo>
                    <a:pt x="8687" y="1858"/>
                    <a:pt x="8804" y="1510"/>
                    <a:pt x="9039" y="1277"/>
                  </a:cubicBezTo>
                  <a:close/>
                  <a:moveTo>
                    <a:pt x="2465" y="13587"/>
                  </a:moveTo>
                  <a:cubicBezTo>
                    <a:pt x="2465" y="13587"/>
                    <a:pt x="2465" y="13587"/>
                    <a:pt x="2465" y="13587"/>
                  </a:cubicBezTo>
                  <a:cubicBezTo>
                    <a:pt x="1996" y="12542"/>
                    <a:pt x="1643" y="10916"/>
                    <a:pt x="1643" y="9290"/>
                  </a:cubicBezTo>
                  <a:cubicBezTo>
                    <a:pt x="1643" y="8245"/>
                    <a:pt x="1761" y="7200"/>
                    <a:pt x="1996" y="6271"/>
                  </a:cubicBezTo>
                  <a:cubicBezTo>
                    <a:pt x="2230" y="5342"/>
                    <a:pt x="2465" y="4645"/>
                    <a:pt x="2817" y="4065"/>
                  </a:cubicBezTo>
                  <a:cubicBezTo>
                    <a:pt x="3170" y="3484"/>
                    <a:pt x="3639" y="3135"/>
                    <a:pt x="4109" y="3135"/>
                  </a:cubicBezTo>
                  <a:cubicBezTo>
                    <a:pt x="4343" y="3135"/>
                    <a:pt x="4578" y="3252"/>
                    <a:pt x="4696" y="3368"/>
                  </a:cubicBezTo>
                  <a:cubicBezTo>
                    <a:pt x="4930" y="3484"/>
                    <a:pt x="5048" y="3600"/>
                    <a:pt x="5283" y="3832"/>
                  </a:cubicBezTo>
                  <a:cubicBezTo>
                    <a:pt x="4461" y="4645"/>
                    <a:pt x="3874" y="5806"/>
                    <a:pt x="3639" y="6968"/>
                  </a:cubicBezTo>
                  <a:cubicBezTo>
                    <a:pt x="2465" y="13587"/>
                    <a:pt x="2465" y="13587"/>
                    <a:pt x="2465" y="13587"/>
                  </a:cubicBezTo>
                  <a:close/>
                  <a:moveTo>
                    <a:pt x="16435" y="19974"/>
                  </a:moveTo>
                  <a:cubicBezTo>
                    <a:pt x="16435" y="19974"/>
                    <a:pt x="16435" y="19974"/>
                    <a:pt x="16435" y="19974"/>
                  </a:cubicBezTo>
                  <a:cubicBezTo>
                    <a:pt x="5165" y="19974"/>
                    <a:pt x="5165" y="19974"/>
                    <a:pt x="5165" y="19974"/>
                  </a:cubicBezTo>
                  <a:cubicBezTo>
                    <a:pt x="3991" y="19974"/>
                    <a:pt x="3170" y="19045"/>
                    <a:pt x="3404" y="17884"/>
                  </a:cubicBezTo>
                  <a:cubicBezTo>
                    <a:pt x="5283" y="7316"/>
                    <a:pt x="5283" y="7316"/>
                    <a:pt x="5283" y="7316"/>
                  </a:cubicBezTo>
                  <a:cubicBezTo>
                    <a:pt x="5400" y="6271"/>
                    <a:pt x="5987" y="5342"/>
                    <a:pt x="6809" y="4761"/>
                  </a:cubicBezTo>
                  <a:cubicBezTo>
                    <a:pt x="7513" y="4065"/>
                    <a:pt x="8570" y="3716"/>
                    <a:pt x="9626" y="3716"/>
                  </a:cubicBezTo>
                  <a:cubicBezTo>
                    <a:pt x="11974" y="3716"/>
                    <a:pt x="11974" y="3716"/>
                    <a:pt x="11974" y="3716"/>
                  </a:cubicBezTo>
                  <a:cubicBezTo>
                    <a:pt x="13030" y="3716"/>
                    <a:pt x="14087" y="4065"/>
                    <a:pt x="14791" y="4761"/>
                  </a:cubicBezTo>
                  <a:cubicBezTo>
                    <a:pt x="15613" y="5342"/>
                    <a:pt x="16083" y="6271"/>
                    <a:pt x="16317" y="7316"/>
                  </a:cubicBezTo>
                  <a:cubicBezTo>
                    <a:pt x="18196" y="17884"/>
                    <a:pt x="18196" y="17884"/>
                    <a:pt x="18196" y="17884"/>
                  </a:cubicBezTo>
                  <a:cubicBezTo>
                    <a:pt x="18430" y="18929"/>
                    <a:pt x="17609" y="19974"/>
                    <a:pt x="16435" y="19974"/>
                  </a:cubicBezTo>
                  <a:close/>
                  <a:moveTo>
                    <a:pt x="17961" y="6968"/>
                  </a:moveTo>
                  <a:cubicBezTo>
                    <a:pt x="17961" y="6968"/>
                    <a:pt x="17961" y="6968"/>
                    <a:pt x="17961" y="6968"/>
                  </a:cubicBezTo>
                  <a:cubicBezTo>
                    <a:pt x="17726" y="5806"/>
                    <a:pt x="17139" y="4645"/>
                    <a:pt x="16317" y="3832"/>
                  </a:cubicBezTo>
                  <a:cubicBezTo>
                    <a:pt x="16435" y="3600"/>
                    <a:pt x="16670" y="3484"/>
                    <a:pt x="16787" y="3368"/>
                  </a:cubicBezTo>
                  <a:cubicBezTo>
                    <a:pt x="17022" y="3252"/>
                    <a:pt x="17257" y="3135"/>
                    <a:pt x="17374" y="3135"/>
                  </a:cubicBezTo>
                  <a:cubicBezTo>
                    <a:pt x="17961" y="3135"/>
                    <a:pt x="18313" y="3484"/>
                    <a:pt x="18665" y="4065"/>
                  </a:cubicBezTo>
                  <a:cubicBezTo>
                    <a:pt x="19135" y="4645"/>
                    <a:pt x="19370" y="5342"/>
                    <a:pt x="19604" y="6271"/>
                  </a:cubicBezTo>
                  <a:cubicBezTo>
                    <a:pt x="19839" y="7200"/>
                    <a:pt x="19839" y="8245"/>
                    <a:pt x="19839" y="9290"/>
                  </a:cubicBezTo>
                  <a:cubicBezTo>
                    <a:pt x="19839" y="10916"/>
                    <a:pt x="19604" y="12542"/>
                    <a:pt x="19135" y="13587"/>
                  </a:cubicBezTo>
                  <a:cubicBezTo>
                    <a:pt x="17961" y="6968"/>
                    <a:pt x="17961" y="6968"/>
                    <a:pt x="17961" y="6968"/>
                  </a:cubicBezTo>
                  <a:close/>
                  <a:moveTo>
                    <a:pt x="14322" y="12542"/>
                  </a:moveTo>
                  <a:cubicBezTo>
                    <a:pt x="14322" y="12542"/>
                    <a:pt x="14322" y="12542"/>
                    <a:pt x="14322" y="12542"/>
                  </a:cubicBezTo>
                  <a:cubicBezTo>
                    <a:pt x="7278" y="12542"/>
                    <a:pt x="7278" y="12542"/>
                    <a:pt x="7278" y="12542"/>
                  </a:cubicBezTo>
                  <a:cubicBezTo>
                    <a:pt x="6222" y="12542"/>
                    <a:pt x="5400" y="13355"/>
                    <a:pt x="5400" y="14400"/>
                  </a:cubicBezTo>
                  <a:cubicBezTo>
                    <a:pt x="5400" y="17535"/>
                    <a:pt x="5400" y="17535"/>
                    <a:pt x="5400" y="17535"/>
                  </a:cubicBezTo>
                  <a:cubicBezTo>
                    <a:pt x="5400" y="18465"/>
                    <a:pt x="6222" y="19394"/>
                    <a:pt x="7278" y="19394"/>
                  </a:cubicBezTo>
                  <a:cubicBezTo>
                    <a:pt x="14322" y="19394"/>
                    <a:pt x="14322" y="19394"/>
                    <a:pt x="14322" y="19394"/>
                  </a:cubicBezTo>
                  <a:cubicBezTo>
                    <a:pt x="15261" y="19394"/>
                    <a:pt x="16083" y="18465"/>
                    <a:pt x="16083" y="17535"/>
                  </a:cubicBezTo>
                  <a:cubicBezTo>
                    <a:pt x="16083" y="14400"/>
                    <a:pt x="16083" y="14400"/>
                    <a:pt x="16083" y="14400"/>
                  </a:cubicBezTo>
                  <a:cubicBezTo>
                    <a:pt x="16083" y="13355"/>
                    <a:pt x="15261" y="12542"/>
                    <a:pt x="14322" y="12542"/>
                  </a:cubicBezTo>
                  <a:close/>
                  <a:moveTo>
                    <a:pt x="15143" y="17535"/>
                  </a:moveTo>
                  <a:cubicBezTo>
                    <a:pt x="15143" y="17535"/>
                    <a:pt x="15143" y="17535"/>
                    <a:pt x="15143" y="17535"/>
                  </a:cubicBezTo>
                  <a:cubicBezTo>
                    <a:pt x="15143" y="18000"/>
                    <a:pt x="14791" y="18348"/>
                    <a:pt x="14322" y="18348"/>
                  </a:cubicBezTo>
                  <a:cubicBezTo>
                    <a:pt x="7278" y="18348"/>
                    <a:pt x="7278" y="18348"/>
                    <a:pt x="7278" y="18348"/>
                  </a:cubicBezTo>
                  <a:cubicBezTo>
                    <a:pt x="6809" y="18348"/>
                    <a:pt x="6457" y="18000"/>
                    <a:pt x="6457" y="17535"/>
                  </a:cubicBezTo>
                  <a:cubicBezTo>
                    <a:pt x="6457" y="14400"/>
                    <a:pt x="6457" y="14400"/>
                    <a:pt x="6457" y="14400"/>
                  </a:cubicBezTo>
                  <a:cubicBezTo>
                    <a:pt x="6457" y="13935"/>
                    <a:pt x="6809" y="13587"/>
                    <a:pt x="7278" y="13587"/>
                  </a:cubicBezTo>
                  <a:cubicBezTo>
                    <a:pt x="14322" y="13587"/>
                    <a:pt x="14322" y="13587"/>
                    <a:pt x="14322" y="13587"/>
                  </a:cubicBezTo>
                  <a:cubicBezTo>
                    <a:pt x="14791" y="13587"/>
                    <a:pt x="15143" y="13935"/>
                    <a:pt x="15143" y="14400"/>
                  </a:cubicBezTo>
                  <a:cubicBezTo>
                    <a:pt x="15143" y="17535"/>
                    <a:pt x="15143" y="17535"/>
                    <a:pt x="15143" y="1753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301">
              <a:extLst>
                <a:ext uri="{FF2B5EF4-FFF2-40B4-BE49-F238E27FC236}">
                  <a16:creationId xmlns:a16="http://schemas.microsoft.com/office/drawing/2014/main" id="{550CF4F0-205C-4600-8561-31D654D6A9BC}"/>
                </a:ext>
              </a:extLst>
            </p:cNvPr>
            <p:cNvSpPr/>
            <p:nvPr/>
          </p:nvSpPr>
          <p:spPr>
            <a:xfrm>
              <a:off x="8830448" y="4695754"/>
              <a:ext cx="259173" cy="370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527" extrusionOk="0">
                  <a:moveTo>
                    <a:pt x="1258" y="15275"/>
                  </a:moveTo>
                  <a:cubicBezTo>
                    <a:pt x="917" y="15275"/>
                    <a:pt x="577" y="15036"/>
                    <a:pt x="577" y="14798"/>
                  </a:cubicBezTo>
                  <a:cubicBezTo>
                    <a:pt x="577" y="14559"/>
                    <a:pt x="917" y="14320"/>
                    <a:pt x="1258" y="14320"/>
                  </a:cubicBezTo>
                  <a:cubicBezTo>
                    <a:pt x="4149" y="14320"/>
                    <a:pt x="4149" y="14320"/>
                    <a:pt x="4149" y="14320"/>
                  </a:cubicBezTo>
                  <a:cubicBezTo>
                    <a:pt x="7380" y="9428"/>
                    <a:pt x="7380" y="9428"/>
                    <a:pt x="7380" y="9428"/>
                  </a:cubicBezTo>
                  <a:cubicBezTo>
                    <a:pt x="7210" y="9308"/>
                    <a:pt x="7040" y="9189"/>
                    <a:pt x="6870" y="9070"/>
                  </a:cubicBezTo>
                  <a:cubicBezTo>
                    <a:pt x="6870" y="9070"/>
                    <a:pt x="6870" y="9070"/>
                    <a:pt x="6870" y="9070"/>
                  </a:cubicBezTo>
                  <a:cubicBezTo>
                    <a:pt x="6870" y="9070"/>
                    <a:pt x="6870" y="9070"/>
                    <a:pt x="6870" y="9070"/>
                  </a:cubicBezTo>
                  <a:cubicBezTo>
                    <a:pt x="5850" y="8354"/>
                    <a:pt x="5169" y="7399"/>
                    <a:pt x="5169" y="6325"/>
                  </a:cubicBezTo>
                  <a:cubicBezTo>
                    <a:pt x="5169" y="5251"/>
                    <a:pt x="5850" y="4296"/>
                    <a:pt x="6870" y="3580"/>
                  </a:cubicBezTo>
                  <a:cubicBezTo>
                    <a:pt x="6870" y="3580"/>
                    <a:pt x="6870" y="3580"/>
                    <a:pt x="6870" y="3580"/>
                  </a:cubicBezTo>
                  <a:cubicBezTo>
                    <a:pt x="7551" y="2983"/>
                    <a:pt x="8571" y="2745"/>
                    <a:pt x="9591" y="2506"/>
                  </a:cubicBezTo>
                  <a:cubicBezTo>
                    <a:pt x="9591" y="835"/>
                    <a:pt x="9591" y="835"/>
                    <a:pt x="9591" y="835"/>
                  </a:cubicBezTo>
                  <a:cubicBezTo>
                    <a:pt x="9591" y="358"/>
                    <a:pt x="10102" y="0"/>
                    <a:pt x="10782" y="0"/>
                  </a:cubicBezTo>
                  <a:cubicBezTo>
                    <a:pt x="11292" y="0"/>
                    <a:pt x="11973" y="358"/>
                    <a:pt x="11973" y="835"/>
                  </a:cubicBezTo>
                  <a:cubicBezTo>
                    <a:pt x="11973" y="2506"/>
                    <a:pt x="11973" y="2506"/>
                    <a:pt x="11973" y="2506"/>
                  </a:cubicBezTo>
                  <a:cubicBezTo>
                    <a:pt x="12993" y="2745"/>
                    <a:pt x="13843" y="3103"/>
                    <a:pt x="14694" y="3580"/>
                  </a:cubicBezTo>
                  <a:cubicBezTo>
                    <a:pt x="15544" y="4296"/>
                    <a:pt x="16225" y="5251"/>
                    <a:pt x="16225" y="6325"/>
                  </a:cubicBezTo>
                  <a:cubicBezTo>
                    <a:pt x="16225" y="7399"/>
                    <a:pt x="15544" y="8354"/>
                    <a:pt x="14694" y="9070"/>
                  </a:cubicBezTo>
                  <a:cubicBezTo>
                    <a:pt x="14524" y="9070"/>
                    <a:pt x="14524" y="9070"/>
                    <a:pt x="14524" y="9070"/>
                  </a:cubicBezTo>
                  <a:cubicBezTo>
                    <a:pt x="14354" y="9189"/>
                    <a:pt x="14184" y="9308"/>
                    <a:pt x="14014" y="9428"/>
                  </a:cubicBezTo>
                  <a:cubicBezTo>
                    <a:pt x="17245" y="14320"/>
                    <a:pt x="17245" y="14320"/>
                    <a:pt x="17245" y="14320"/>
                  </a:cubicBezTo>
                  <a:cubicBezTo>
                    <a:pt x="20136" y="14320"/>
                    <a:pt x="20136" y="14320"/>
                    <a:pt x="20136" y="14320"/>
                  </a:cubicBezTo>
                  <a:cubicBezTo>
                    <a:pt x="20477" y="14320"/>
                    <a:pt x="20817" y="14559"/>
                    <a:pt x="20817" y="14798"/>
                  </a:cubicBezTo>
                  <a:cubicBezTo>
                    <a:pt x="20817" y="15036"/>
                    <a:pt x="20477" y="15275"/>
                    <a:pt x="20136" y="15275"/>
                  </a:cubicBezTo>
                  <a:cubicBezTo>
                    <a:pt x="18095" y="15275"/>
                    <a:pt x="18095" y="15275"/>
                    <a:pt x="18095" y="15275"/>
                  </a:cubicBezTo>
                  <a:cubicBezTo>
                    <a:pt x="20477" y="18855"/>
                    <a:pt x="20477" y="18855"/>
                    <a:pt x="20477" y="18855"/>
                  </a:cubicBezTo>
                  <a:cubicBezTo>
                    <a:pt x="20647" y="19094"/>
                    <a:pt x="20647" y="19452"/>
                    <a:pt x="20477" y="19691"/>
                  </a:cubicBezTo>
                  <a:cubicBezTo>
                    <a:pt x="20817" y="20049"/>
                    <a:pt x="20817" y="20049"/>
                    <a:pt x="20817" y="20049"/>
                  </a:cubicBezTo>
                  <a:cubicBezTo>
                    <a:pt x="21327" y="20765"/>
                    <a:pt x="21327" y="20765"/>
                    <a:pt x="21327" y="20765"/>
                  </a:cubicBezTo>
                  <a:cubicBezTo>
                    <a:pt x="21497" y="21003"/>
                    <a:pt x="21327" y="21361"/>
                    <a:pt x="20987" y="21481"/>
                  </a:cubicBezTo>
                  <a:cubicBezTo>
                    <a:pt x="20647" y="21600"/>
                    <a:pt x="20136" y="21481"/>
                    <a:pt x="19966" y="21242"/>
                  </a:cubicBezTo>
                  <a:cubicBezTo>
                    <a:pt x="19456" y="20526"/>
                    <a:pt x="19456" y="20526"/>
                    <a:pt x="19456" y="20526"/>
                  </a:cubicBezTo>
                  <a:cubicBezTo>
                    <a:pt x="19286" y="20049"/>
                    <a:pt x="19286" y="20049"/>
                    <a:pt x="19286" y="20049"/>
                  </a:cubicBezTo>
                  <a:cubicBezTo>
                    <a:pt x="18776" y="20049"/>
                    <a:pt x="18436" y="19929"/>
                    <a:pt x="18266" y="19571"/>
                  </a:cubicBezTo>
                  <a:cubicBezTo>
                    <a:pt x="15374" y="15275"/>
                    <a:pt x="15374" y="15275"/>
                    <a:pt x="15374" y="15275"/>
                  </a:cubicBezTo>
                  <a:cubicBezTo>
                    <a:pt x="11973" y="15275"/>
                    <a:pt x="11973" y="15275"/>
                    <a:pt x="11973" y="15275"/>
                  </a:cubicBezTo>
                  <a:cubicBezTo>
                    <a:pt x="11973" y="15872"/>
                    <a:pt x="11973" y="15872"/>
                    <a:pt x="11973" y="15872"/>
                  </a:cubicBezTo>
                  <a:cubicBezTo>
                    <a:pt x="11973" y="16349"/>
                    <a:pt x="11292" y="16827"/>
                    <a:pt x="10782" y="16827"/>
                  </a:cubicBezTo>
                  <a:cubicBezTo>
                    <a:pt x="10102" y="16827"/>
                    <a:pt x="9591" y="16349"/>
                    <a:pt x="9591" y="15872"/>
                  </a:cubicBezTo>
                  <a:cubicBezTo>
                    <a:pt x="9591" y="15275"/>
                    <a:pt x="9591" y="15275"/>
                    <a:pt x="9591" y="15275"/>
                  </a:cubicBezTo>
                  <a:cubicBezTo>
                    <a:pt x="6020" y="15275"/>
                    <a:pt x="6020" y="15275"/>
                    <a:pt x="6020" y="15275"/>
                  </a:cubicBezTo>
                  <a:cubicBezTo>
                    <a:pt x="3128" y="19571"/>
                    <a:pt x="3128" y="19571"/>
                    <a:pt x="3128" y="19571"/>
                  </a:cubicBezTo>
                  <a:cubicBezTo>
                    <a:pt x="2958" y="19929"/>
                    <a:pt x="2618" y="20049"/>
                    <a:pt x="2278" y="20049"/>
                  </a:cubicBezTo>
                  <a:cubicBezTo>
                    <a:pt x="1938" y="20526"/>
                    <a:pt x="1938" y="20526"/>
                    <a:pt x="1938" y="20526"/>
                  </a:cubicBezTo>
                  <a:cubicBezTo>
                    <a:pt x="1428" y="21242"/>
                    <a:pt x="1428" y="21242"/>
                    <a:pt x="1428" y="21242"/>
                  </a:cubicBezTo>
                  <a:cubicBezTo>
                    <a:pt x="1258" y="21481"/>
                    <a:pt x="917" y="21600"/>
                    <a:pt x="407" y="21481"/>
                  </a:cubicBezTo>
                  <a:cubicBezTo>
                    <a:pt x="67" y="21361"/>
                    <a:pt x="-103" y="21003"/>
                    <a:pt x="67" y="20765"/>
                  </a:cubicBezTo>
                  <a:cubicBezTo>
                    <a:pt x="747" y="20049"/>
                    <a:pt x="747" y="20049"/>
                    <a:pt x="747" y="20049"/>
                  </a:cubicBezTo>
                  <a:cubicBezTo>
                    <a:pt x="917" y="19691"/>
                    <a:pt x="917" y="19691"/>
                    <a:pt x="917" y="19691"/>
                  </a:cubicBezTo>
                  <a:cubicBezTo>
                    <a:pt x="747" y="19452"/>
                    <a:pt x="747" y="19094"/>
                    <a:pt x="917" y="18855"/>
                  </a:cubicBezTo>
                  <a:cubicBezTo>
                    <a:pt x="3469" y="15275"/>
                    <a:pt x="3469" y="15275"/>
                    <a:pt x="3469" y="15275"/>
                  </a:cubicBezTo>
                  <a:cubicBezTo>
                    <a:pt x="1258" y="15275"/>
                    <a:pt x="1258" y="15275"/>
                    <a:pt x="1258" y="15275"/>
                  </a:cubicBezTo>
                  <a:close/>
                  <a:moveTo>
                    <a:pt x="9591" y="14320"/>
                  </a:moveTo>
                  <a:cubicBezTo>
                    <a:pt x="9591" y="14320"/>
                    <a:pt x="9591" y="14320"/>
                    <a:pt x="9591" y="14320"/>
                  </a:cubicBezTo>
                  <a:cubicBezTo>
                    <a:pt x="9591" y="13604"/>
                    <a:pt x="9591" y="13604"/>
                    <a:pt x="9591" y="13604"/>
                  </a:cubicBezTo>
                  <a:cubicBezTo>
                    <a:pt x="9591" y="13127"/>
                    <a:pt x="10102" y="12769"/>
                    <a:pt x="10782" y="12769"/>
                  </a:cubicBezTo>
                  <a:cubicBezTo>
                    <a:pt x="11292" y="12769"/>
                    <a:pt x="11973" y="13127"/>
                    <a:pt x="11973" y="13604"/>
                  </a:cubicBezTo>
                  <a:cubicBezTo>
                    <a:pt x="11973" y="14320"/>
                    <a:pt x="11973" y="14320"/>
                    <a:pt x="11973" y="14320"/>
                  </a:cubicBezTo>
                  <a:cubicBezTo>
                    <a:pt x="14694" y="14320"/>
                    <a:pt x="14694" y="14320"/>
                    <a:pt x="14694" y="14320"/>
                  </a:cubicBezTo>
                  <a:cubicBezTo>
                    <a:pt x="11803" y="10144"/>
                    <a:pt x="11803" y="10144"/>
                    <a:pt x="11803" y="10144"/>
                  </a:cubicBezTo>
                  <a:cubicBezTo>
                    <a:pt x="11122" y="10263"/>
                    <a:pt x="10272" y="10263"/>
                    <a:pt x="9591" y="10144"/>
                  </a:cubicBezTo>
                  <a:cubicBezTo>
                    <a:pt x="6700" y="14320"/>
                    <a:pt x="6700" y="14320"/>
                    <a:pt x="6700" y="14320"/>
                  </a:cubicBezTo>
                  <a:cubicBezTo>
                    <a:pt x="9591" y="14320"/>
                    <a:pt x="9591" y="14320"/>
                    <a:pt x="9591" y="14320"/>
                  </a:cubicBezTo>
                  <a:close/>
                  <a:moveTo>
                    <a:pt x="12993" y="4773"/>
                  </a:moveTo>
                  <a:cubicBezTo>
                    <a:pt x="12993" y="4773"/>
                    <a:pt x="12993" y="4773"/>
                    <a:pt x="12993" y="4773"/>
                  </a:cubicBezTo>
                  <a:cubicBezTo>
                    <a:pt x="11803" y="3938"/>
                    <a:pt x="9762" y="3938"/>
                    <a:pt x="8571" y="4773"/>
                  </a:cubicBezTo>
                  <a:cubicBezTo>
                    <a:pt x="8571" y="4773"/>
                    <a:pt x="8571" y="4773"/>
                    <a:pt x="8571" y="4773"/>
                  </a:cubicBezTo>
                  <a:cubicBezTo>
                    <a:pt x="7891" y="5131"/>
                    <a:pt x="7551" y="5728"/>
                    <a:pt x="7551" y="6325"/>
                  </a:cubicBezTo>
                  <a:cubicBezTo>
                    <a:pt x="7551" y="6922"/>
                    <a:pt x="7891" y="7518"/>
                    <a:pt x="8571" y="7876"/>
                  </a:cubicBezTo>
                  <a:cubicBezTo>
                    <a:pt x="9421" y="8473"/>
                    <a:pt x="10782" y="8712"/>
                    <a:pt x="11973" y="8354"/>
                  </a:cubicBezTo>
                  <a:cubicBezTo>
                    <a:pt x="11973" y="8354"/>
                    <a:pt x="11973" y="8354"/>
                    <a:pt x="11973" y="8354"/>
                  </a:cubicBezTo>
                  <a:cubicBezTo>
                    <a:pt x="12313" y="8234"/>
                    <a:pt x="12653" y="8115"/>
                    <a:pt x="12823" y="7876"/>
                  </a:cubicBezTo>
                  <a:cubicBezTo>
                    <a:pt x="12993" y="7876"/>
                    <a:pt x="12993" y="7876"/>
                    <a:pt x="12993" y="7876"/>
                  </a:cubicBezTo>
                  <a:cubicBezTo>
                    <a:pt x="13503" y="7518"/>
                    <a:pt x="13843" y="6922"/>
                    <a:pt x="13843" y="6325"/>
                  </a:cubicBezTo>
                  <a:cubicBezTo>
                    <a:pt x="13843" y="5728"/>
                    <a:pt x="13503" y="5131"/>
                    <a:pt x="12993" y="4773"/>
                  </a:cubicBezTo>
                  <a:cubicBezTo>
                    <a:pt x="12993" y="4773"/>
                    <a:pt x="12993" y="4773"/>
                    <a:pt x="12993" y="47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05CD1781-CD9F-4EF1-A83F-73DC4CD416C3}"/>
                </a:ext>
              </a:extLst>
            </p:cNvPr>
            <p:cNvSpPr/>
            <p:nvPr/>
          </p:nvSpPr>
          <p:spPr>
            <a:xfrm>
              <a:off x="7971764" y="1436911"/>
              <a:ext cx="426945" cy="28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3" y="0"/>
                  </a:moveTo>
                  <a:cubicBezTo>
                    <a:pt x="1983" y="0"/>
                    <a:pt x="1983" y="0"/>
                    <a:pt x="1983" y="0"/>
                  </a:cubicBezTo>
                  <a:cubicBezTo>
                    <a:pt x="19617" y="0"/>
                    <a:pt x="19617" y="0"/>
                    <a:pt x="19617" y="0"/>
                  </a:cubicBezTo>
                  <a:cubicBezTo>
                    <a:pt x="20035" y="0"/>
                    <a:pt x="20243" y="313"/>
                    <a:pt x="20243" y="783"/>
                  </a:cubicBezTo>
                  <a:cubicBezTo>
                    <a:pt x="20243" y="783"/>
                    <a:pt x="20243" y="783"/>
                    <a:pt x="20243" y="783"/>
                  </a:cubicBezTo>
                  <a:cubicBezTo>
                    <a:pt x="20243" y="19722"/>
                    <a:pt x="20243" y="19722"/>
                    <a:pt x="20243" y="19722"/>
                  </a:cubicBezTo>
                  <a:cubicBezTo>
                    <a:pt x="21078" y="19722"/>
                    <a:pt x="21078" y="19722"/>
                    <a:pt x="21078" y="19722"/>
                  </a:cubicBezTo>
                  <a:cubicBezTo>
                    <a:pt x="21391" y="19722"/>
                    <a:pt x="21600" y="20191"/>
                    <a:pt x="21600" y="20661"/>
                  </a:cubicBezTo>
                  <a:cubicBezTo>
                    <a:pt x="21600" y="21130"/>
                    <a:pt x="21391" y="21600"/>
                    <a:pt x="21078" y="21600"/>
                  </a:cubicBezTo>
                  <a:cubicBezTo>
                    <a:pt x="14191" y="21600"/>
                    <a:pt x="7409" y="21600"/>
                    <a:pt x="626" y="21600"/>
                  </a:cubicBezTo>
                  <a:cubicBezTo>
                    <a:pt x="313" y="21600"/>
                    <a:pt x="0" y="21130"/>
                    <a:pt x="0" y="20661"/>
                  </a:cubicBezTo>
                  <a:cubicBezTo>
                    <a:pt x="0" y="20191"/>
                    <a:pt x="313" y="19722"/>
                    <a:pt x="626" y="19722"/>
                  </a:cubicBezTo>
                  <a:cubicBezTo>
                    <a:pt x="1461" y="19722"/>
                    <a:pt x="1461" y="19722"/>
                    <a:pt x="1461" y="19722"/>
                  </a:cubicBezTo>
                  <a:cubicBezTo>
                    <a:pt x="1461" y="783"/>
                    <a:pt x="1461" y="783"/>
                    <a:pt x="1461" y="783"/>
                  </a:cubicBezTo>
                  <a:cubicBezTo>
                    <a:pt x="1461" y="313"/>
                    <a:pt x="1670" y="0"/>
                    <a:pt x="1983" y="0"/>
                  </a:cubicBezTo>
                  <a:close/>
                  <a:moveTo>
                    <a:pt x="4487" y="14713"/>
                  </a:moveTo>
                  <a:cubicBezTo>
                    <a:pt x="4487" y="14713"/>
                    <a:pt x="4487" y="14713"/>
                    <a:pt x="4487" y="14713"/>
                  </a:cubicBezTo>
                  <a:cubicBezTo>
                    <a:pt x="5635" y="14243"/>
                    <a:pt x="5635" y="14243"/>
                    <a:pt x="5635" y="14243"/>
                  </a:cubicBezTo>
                  <a:cubicBezTo>
                    <a:pt x="5843" y="14087"/>
                    <a:pt x="5948" y="13774"/>
                    <a:pt x="5948" y="13304"/>
                  </a:cubicBezTo>
                  <a:cubicBezTo>
                    <a:pt x="5843" y="12991"/>
                    <a:pt x="5635" y="12835"/>
                    <a:pt x="5322" y="12991"/>
                  </a:cubicBezTo>
                  <a:cubicBezTo>
                    <a:pt x="4278" y="13304"/>
                    <a:pt x="4278" y="13304"/>
                    <a:pt x="4278" y="13304"/>
                  </a:cubicBezTo>
                  <a:cubicBezTo>
                    <a:pt x="4278" y="13304"/>
                    <a:pt x="4278" y="13304"/>
                    <a:pt x="4278" y="13304"/>
                  </a:cubicBezTo>
                  <a:cubicBezTo>
                    <a:pt x="3965" y="11896"/>
                    <a:pt x="3965" y="11896"/>
                    <a:pt x="3965" y="11896"/>
                  </a:cubicBezTo>
                  <a:cubicBezTo>
                    <a:pt x="5739" y="11113"/>
                    <a:pt x="5739" y="11113"/>
                    <a:pt x="5739" y="11113"/>
                  </a:cubicBezTo>
                  <a:cubicBezTo>
                    <a:pt x="6052" y="11113"/>
                    <a:pt x="6157" y="10800"/>
                    <a:pt x="6052" y="10330"/>
                  </a:cubicBezTo>
                  <a:cubicBezTo>
                    <a:pt x="6052" y="10017"/>
                    <a:pt x="5843" y="9861"/>
                    <a:pt x="5530" y="9861"/>
                  </a:cubicBezTo>
                  <a:cubicBezTo>
                    <a:pt x="3339" y="10800"/>
                    <a:pt x="3339" y="10800"/>
                    <a:pt x="3339" y="10800"/>
                  </a:cubicBezTo>
                  <a:cubicBezTo>
                    <a:pt x="3130" y="10957"/>
                    <a:pt x="2922" y="11270"/>
                    <a:pt x="3026" y="11583"/>
                  </a:cubicBezTo>
                  <a:cubicBezTo>
                    <a:pt x="3965" y="17061"/>
                    <a:pt x="3965" y="17061"/>
                    <a:pt x="3965" y="17061"/>
                  </a:cubicBezTo>
                  <a:cubicBezTo>
                    <a:pt x="4070" y="17374"/>
                    <a:pt x="4278" y="17687"/>
                    <a:pt x="4487" y="17530"/>
                  </a:cubicBezTo>
                  <a:cubicBezTo>
                    <a:pt x="6783" y="16591"/>
                    <a:pt x="6783" y="16591"/>
                    <a:pt x="6783" y="16591"/>
                  </a:cubicBezTo>
                  <a:cubicBezTo>
                    <a:pt x="6991" y="16591"/>
                    <a:pt x="7200" y="16122"/>
                    <a:pt x="7096" y="15809"/>
                  </a:cubicBezTo>
                  <a:cubicBezTo>
                    <a:pt x="6991" y="15496"/>
                    <a:pt x="6783" y="15339"/>
                    <a:pt x="6574" y="15339"/>
                  </a:cubicBezTo>
                  <a:cubicBezTo>
                    <a:pt x="4696" y="16122"/>
                    <a:pt x="4696" y="16122"/>
                    <a:pt x="4696" y="16122"/>
                  </a:cubicBezTo>
                  <a:cubicBezTo>
                    <a:pt x="4487" y="14713"/>
                    <a:pt x="4487" y="14713"/>
                    <a:pt x="4487" y="14713"/>
                  </a:cubicBezTo>
                  <a:cubicBezTo>
                    <a:pt x="4487" y="14713"/>
                    <a:pt x="4487" y="14713"/>
                    <a:pt x="4487" y="14713"/>
                  </a:cubicBezTo>
                  <a:close/>
                  <a:moveTo>
                    <a:pt x="6991" y="12678"/>
                  </a:moveTo>
                  <a:cubicBezTo>
                    <a:pt x="6991" y="12678"/>
                    <a:pt x="6991" y="12678"/>
                    <a:pt x="6991" y="12678"/>
                  </a:cubicBezTo>
                  <a:cubicBezTo>
                    <a:pt x="8139" y="12209"/>
                    <a:pt x="8139" y="12209"/>
                    <a:pt x="8139" y="12209"/>
                  </a:cubicBezTo>
                  <a:cubicBezTo>
                    <a:pt x="8348" y="12209"/>
                    <a:pt x="8557" y="11739"/>
                    <a:pt x="8452" y="11426"/>
                  </a:cubicBezTo>
                  <a:cubicBezTo>
                    <a:pt x="8348" y="11113"/>
                    <a:pt x="8139" y="10957"/>
                    <a:pt x="7930" y="10957"/>
                  </a:cubicBezTo>
                  <a:cubicBezTo>
                    <a:pt x="6783" y="11426"/>
                    <a:pt x="6783" y="11426"/>
                    <a:pt x="6783" y="11426"/>
                  </a:cubicBezTo>
                  <a:cubicBezTo>
                    <a:pt x="6574" y="11583"/>
                    <a:pt x="6365" y="11896"/>
                    <a:pt x="6470" y="12209"/>
                  </a:cubicBezTo>
                  <a:cubicBezTo>
                    <a:pt x="6574" y="12522"/>
                    <a:pt x="6783" y="12835"/>
                    <a:pt x="6991" y="12678"/>
                  </a:cubicBezTo>
                  <a:close/>
                  <a:moveTo>
                    <a:pt x="7304" y="14400"/>
                  </a:moveTo>
                  <a:cubicBezTo>
                    <a:pt x="7304" y="14400"/>
                    <a:pt x="7304" y="14400"/>
                    <a:pt x="7304" y="14400"/>
                  </a:cubicBezTo>
                  <a:cubicBezTo>
                    <a:pt x="8452" y="13930"/>
                    <a:pt x="8452" y="13930"/>
                    <a:pt x="8452" y="13930"/>
                  </a:cubicBezTo>
                  <a:cubicBezTo>
                    <a:pt x="8661" y="13930"/>
                    <a:pt x="8765" y="13461"/>
                    <a:pt x="8765" y="13148"/>
                  </a:cubicBezTo>
                  <a:cubicBezTo>
                    <a:pt x="8661" y="12835"/>
                    <a:pt x="8452" y="12522"/>
                    <a:pt x="8243" y="12678"/>
                  </a:cubicBezTo>
                  <a:cubicBezTo>
                    <a:pt x="7096" y="13148"/>
                    <a:pt x="7096" y="13148"/>
                    <a:pt x="7096" y="13148"/>
                  </a:cubicBezTo>
                  <a:cubicBezTo>
                    <a:pt x="6887" y="13304"/>
                    <a:pt x="6678" y="13617"/>
                    <a:pt x="6783" y="13930"/>
                  </a:cubicBezTo>
                  <a:cubicBezTo>
                    <a:pt x="6887" y="14243"/>
                    <a:pt x="7096" y="14557"/>
                    <a:pt x="7304" y="14400"/>
                  </a:cubicBezTo>
                  <a:close/>
                  <a:moveTo>
                    <a:pt x="10330" y="14557"/>
                  </a:moveTo>
                  <a:cubicBezTo>
                    <a:pt x="10330" y="14557"/>
                    <a:pt x="10330" y="14557"/>
                    <a:pt x="10330" y="14557"/>
                  </a:cubicBezTo>
                  <a:cubicBezTo>
                    <a:pt x="9809" y="11583"/>
                    <a:pt x="9809" y="11583"/>
                    <a:pt x="9809" y="11583"/>
                  </a:cubicBezTo>
                  <a:cubicBezTo>
                    <a:pt x="9600" y="10957"/>
                    <a:pt x="10435" y="10643"/>
                    <a:pt x="10539" y="11270"/>
                  </a:cubicBezTo>
                  <a:cubicBezTo>
                    <a:pt x="11061" y="14243"/>
                    <a:pt x="11061" y="14243"/>
                    <a:pt x="11061" y="14243"/>
                  </a:cubicBezTo>
                  <a:cubicBezTo>
                    <a:pt x="11061" y="14557"/>
                    <a:pt x="11374" y="14870"/>
                    <a:pt x="11583" y="14713"/>
                  </a:cubicBezTo>
                  <a:cubicBezTo>
                    <a:pt x="11791" y="14557"/>
                    <a:pt x="12000" y="14243"/>
                    <a:pt x="11896" y="13930"/>
                  </a:cubicBezTo>
                  <a:cubicBezTo>
                    <a:pt x="11374" y="10957"/>
                    <a:pt x="11374" y="10957"/>
                    <a:pt x="11374" y="10957"/>
                  </a:cubicBezTo>
                  <a:cubicBezTo>
                    <a:pt x="11374" y="10957"/>
                    <a:pt x="11374" y="10957"/>
                    <a:pt x="11374" y="10957"/>
                  </a:cubicBezTo>
                  <a:cubicBezTo>
                    <a:pt x="11270" y="10174"/>
                    <a:pt x="12000" y="10017"/>
                    <a:pt x="12104" y="10643"/>
                  </a:cubicBezTo>
                  <a:cubicBezTo>
                    <a:pt x="12626" y="13617"/>
                    <a:pt x="12626" y="13617"/>
                    <a:pt x="12626" y="13617"/>
                  </a:cubicBezTo>
                  <a:cubicBezTo>
                    <a:pt x="12730" y="13930"/>
                    <a:pt x="12939" y="14087"/>
                    <a:pt x="13148" y="14087"/>
                  </a:cubicBezTo>
                  <a:cubicBezTo>
                    <a:pt x="13357" y="13930"/>
                    <a:pt x="13565" y="13617"/>
                    <a:pt x="13461" y="13304"/>
                  </a:cubicBezTo>
                  <a:cubicBezTo>
                    <a:pt x="12939" y="10330"/>
                    <a:pt x="12939" y="10330"/>
                    <a:pt x="12939" y="10330"/>
                  </a:cubicBezTo>
                  <a:cubicBezTo>
                    <a:pt x="12626" y="8765"/>
                    <a:pt x="11270" y="8452"/>
                    <a:pt x="10643" y="9704"/>
                  </a:cubicBezTo>
                  <a:cubicBezTo>
                    <a:pt x="9704" y="9078"/>
                    <a:pt x="8661" y="10330"/>
                    <a:pt x="8974" y="11896"/>
                  </a:cubicBezTo>
                  <a:cubicBezTo>
                    <a:pt x="9391" y="14870"/>
                    <a:pt x="9391" y="14870"/>
                    <a:pt x="9391" y="14870"/>
                  </a:cubicBezTo>
                  <a:cubicBezTo>
                    <a:pt x="9496" y="15183"/>
                    <a:pt x="9704" y="15496"/>
                    <a:pt x="10017" y="15339"/>
                  </a:cubicBezTo>
                  <a:cubicBezTo>
                    <a:pt x="10226" y="15183"/>
                    <a:pt x="10330" y="14870"/>
                    <a:pt x="10330" y="14557"/>
                  </a:cubicBezTo>
                  <a:close/>
                  <a:moveTo>
                    <a:pt x="15757" y="11270"/>
                  </a:moveTo>
                  <a:cubicBezTo>
                    <a:pt x="15757" y="11270"/>
                    <a:pt x="15757" y="11270"/>
                    <a:pt x="15757" y="11270"/>
                  </a:cubicBezTo>
                  <a:cubicBezTo>
                    <a:pt x="15548" y="11896"/>
                    <a:pt x="15026" y="12052"/>
                    <a:pt x="14713" y="11739"/>
                  </a:cubicBezTo>
                  <a:cubicBezTo>
                    <a:pt x="14400" y="11426"/>
                    <a:pt x="14296" y="10957"/>
                    <a:pt x="14296" y="10330"/>
                  </a:cubicBezTo>
                  <a:cubicBezTo>
                    <a:pt x="14087" y="9548"/>
                    <a:pt x="14713" y="8609"/>
                    <a:pt x="15339" y="9078"/>
                  </a:cubicBezTo>
                  <a:cubicBezTo>
                    <a:pt x="15548" y="9391"/>
                    <a:pt x="15757" y="9235"/>
                    <a:pt x="15965" y="8922"/>
                  </a:cubicBezTo>
                  <a:cubicBezTo>
                    <a:pt x="16070" y="8609"/>
                    <a:pt x="16070" y="8296"/>
                    <a:pt x="15861" y="7983"/>
                  </a:cubicBezTo>
                  <a:cubicBezTo>
                    <a:pt x="15861" y="7983"/>
                    <a:pt x="15861" y="7983"/>
                    <a:pt x="15861" y="7983"/>
                  </a:cubicBezTo>
                  <a:cubicBezTo>
                    <a:pt x="15861" y="7983"/>
                    <a:pt x="15861" y="7983"/>
                    <a:pt x="15861" y="7983"/>
                  </a:cubicBezTo>
                  <a:cubicBezTo>
                    <a:pt x="15757" y="7983"/>
                    <a:pt x="15757" y="7983"/>
                    <a:pt x="15757" y="7983"/>
                  </a:cubicBezTo>
                  <a:cubicBezTo>
                    <a:pt x="15443" y="7670"/>
                    <a:pt x="14922" y="7513"/>
                    <a:pt x="14504" y="7826"/>
                  </a:cubicBezTo>
                  <a:cubicBezTo>
                    <a:pt x="13670" y="8139"/>
                    <a:pt x="13148" y="9391"/>
                    <a:pt x="13357" y="10800"/>
                  </a:cubicBezTo>
                  <a:cubicBezTo>
                    <a:pt x="13461" y="11270"/>
                    <a:pt x="13565" y="11739"/>
                    <a:pt x="13774" y="12209"/>
                  </a:cubicBezTo>
                  <a:cubicBezTo>
                    <a:pt x="13774" y="12209"/>
                    <a:pt x="13774" y="12209"/>
                    <a:pt x="13774" y="12209"/>
                  </a:cubicBezTo>
                  <a:cubicBezTo>
                    <a:pt x="13878" y="12522"/>
                    <a:pt x="14087" y="12678"/>
                    <a:pt x="14296" y="12835"/>
                  </a:cubicBezTo>
                  <a:cubicBezTo>
                    <a:pt x="15026" y="13617"/>
                    <a:pt x="16070" y="13148"/>
                    <a:pt x="16487" y="12052"/>
                  </a:cubicBezTo>
                  <a:cubicBezTo>
                    <a:pt x="16591" y="11739"/>
                    <a:pt x="16591" y="11270"/>
                    <a:pt x="16383" y="11113"/>
                  </a:cubicBezTo>
                  <a:cubicBezTo>
                    <a:pt x="16174" y="10957"/>
                    <a:pt x="15861" y="10957"/>
                    <a:pt x="15757" y="11270"/>
                  </a:cubicBezTo>
                  <a:close/>
                  <a:moveTo>
                    <a:pt x="16696" y="5791"/>
                  </a:moveTo>
                  <a:cubicBezTo>
                    <a:pt x="16696" y="5791"/>
                    <a:pt x="16696" y="5791"/>
                    <a:pt x="16696" y="5791"/>
                  </a:cubicBezTo>
                  <a:cubicBezTo>
                    <a:pt x="16696" y="5478"/>
                    <a:pt x="16904" y="5322"/>
                    <a:pt x="17009" y="5635"/>
                  </a:cubicBezTo>
                  <a:cubicBezTo>
                    <a:pt x="17009" y="5635"/>
                    <a:pt x="16904" y="5948"/>
                    <a:pt x="16696" y="6261"/>
                  </a:cubicBezTo>
                  <a:cubicBezTo>
                    <a:pt x="16487" y="6730"/>
                    <a:pt x="16278" y="7357"/>
                    <a:pt x="16278" y="8139"/>
                  </a:cubicBezTo>
                  <a:cubicBezTo>
                    <a:pt x="16278" y="8452"/>
                    <a:pt x="16383" y="8765"/>
                    <a:pt x="16696" y="8765"/>
                  </a:cubicBezTo>
                  <a:cubicBezTo>
                    <a:pt x="16696" y="8765"/>
                    <a:pt x="16696" y="8765"/>
                    <a:pt x="16800" y="8765"/>
                  </a:cubicBezTo>
                  <a:cubicBezTo>
                    <a:pt x="17948" y="8296"/>
                    <a:pt x="17948" y="8296"/>
                    <a:pt x="17948" y="8296"/>
                  </a:cubicBezTo>
                  <a:cubicBezTo>
                    <a:pt x="18157" y="8139"/>
                    <a:pt x="18261" y="7826"/>
                    <a:pt x="18261" y="7513"/>
                  </a:cubicBezTo>
                  <a:cubicBezTo>
                    <a:pt x="18157" y="7200"/>
                    <a:pt x="17948" y="6887"/>
                    <a:pt x="17739" y="7043"/>
                  </a:cubicBezTo>
                  <a:cubicBezTo>
                    <a:pt x="17426" y="7200"/>
                    <a:pt x="17426" y="7200"/>
                    <a:pt x="17426" y="7200"/>
                  </a:cubicBezTo>
                  <a:cubicBezTo>
                    <a:pt x="17426" y="6887"/>
                    <a:pt x="17426" y="6887"/>
                    <a:pt x="17426" y="6887"/>
                  </a:cubicBezTo>
                  <a:cubicBezTo>
                    <a:pt x="17739" y="6417"/>
                    <a:pt x="17948" y="5948"/>
                    <a:pt x="17843" y="5322"/>
                  </a:cubicBezTo>
                  <a:cubicBezTo>
                    <a:pt x="17739" y="4539"/>
                    <a:pt x="17322" y="4226"/>
                    <a:pt x="17009" y="4226"/>
                  </a:cubicBezTo>
                  <a:cubicBezTo>
                    <a:pt x="16800" y="4070"/>
                    <a:pt x="16696" y="4070"/>
                    <a:pt x="16591" y="4226"/>
                  </a:cubicBezTo>
                  <a:cubicBezTo>
                    <a:pt x="16487" y="4226"/>
                    <a:pt x="16278" y="4383"/>
                    <a:pt x="16174" y="4539"/>
                  </a:cubicBezTo>
                  <a:cubicBezTo>
                    <a:pt x="15861" y="4852"/>
                    <a:pt x="15757" y="5322"/>
                    <a:pt x="15861" y="6104"/>
                  </a:cubicBezTo>
                  <a:cubicBezTo>
                    <a:pt x="15861" y="6417"/>
                    <a:pt x="16174" y="6574"/>
                    <a:pt x="16383" y="6574"/>
                  </a:cubicBezTo>
                  <a:cubicBezTo>
                    <a:pt x="16591" y="6417"/>
                    <a:pt x="16800" y="6104"/>
                    <a:pt x="16696" y="5791"/>
                  </a:cubicBezTo>
                  <a:close/>
                  <a:moveTo>
                    <a:pt x="12835" y="17217"/>
                  </a:moveTo>
                  <a:cubicBezTo>
                    <a:pt x="12835" y="17217"/>
                    <a:pt x="12835" y="17217"/>
                    <a:pt x="12835" y="17217"/>
                  </a:cubicBezTo>
                  <a:cubicBezTo>
                    <a:pt x="12835" y="17217"/>
                    <a:pt x="12835" y="17217"/>
                    <a:pt x="12835" y="17217"/>
                  </a:cubicBezTo>
                  <a:cubicBezTo>
                    <a:pt x="17530" y="17217"/>
                    <a:pt x="17530" y="17217"/>
                    <a:pt x="17530" y="17217"/>
                  </a:cubicBezTo>
                  <a:cubicBezTo>
                    <a:pt x="17739" y="17217"/>
                    <a:pt x="17948" y="17530"/>
                    <a:pt x="17948" y="17843"/>
                  </a:cubicBezTo>
                  <a:cubicBezTo>
                    <a:pt x="17948" y="17843"/>
                    <a:pt x="17948" y="17843"/>
                    <a:pt x="17948" y="17843"/>
                  </a:cubicBezTo>
                  <a:cubicBezTo>
                    <a:pt x="17948" y="19722"/>
                    <a:pt x="17948" y="19722"/>
                    <a:pt x="17948" y="19722"/>
                  </a:cubicBezTo>
                  <a:cubicBezTo>
                    <a:pt x="19096" y="19722"/>
                    <a:pt x="19096" y="19722"/>
                    <a:pt x="19096" y="19722"/>
                  </a:cubicBezTo>
                  <a:cubicBezTo>
                    <a:pt x="19096" y="1722"/>
                    <a:pt x="19096" y="1722"/>
                    <a:pt x="19096" y="1722"/>
                  </a:cubicBezTo>
                  <a:cubicBezTo>
                    <a:pt x="2609" y="1722"/>
                    <a:pt x="2609" y="1722"/>
                    <a:pt x="2609" y="1722"/>
                  </a:cubicBezTo>
                  <a:cubicBezTo>
                    <a:pt x="2609" y="19722"/>
                    <a:pt x="2609" y="19722"/>
                    <a:pt x="2609" y="19722"/>
                  </a:cubicBezTo>
                  <a:cubicBezTo>
                    <a:pt x="12313" y="19722"/>
                    <a:pt x="12313" y="19722"/>
                    <a:pt x="12313" y="19722"/>
                  </a:cubicBezTo>
                  <a:cubicBezTo>
                    <a:pt x="12313" y="17843"/>
                    <a:pt x="12313" y="17843"/>
                    <a:pt x="12313" y="17843"/>
                  </a:cubicBezTo>
                  <a:cubicBezTo>
                    <a:pt x="12313" y="17530"/>
                    <a:pt x="12522" y="17217"/>
                    <a:pt x="12835" y="17217"/>
                  </a:cubicBezTo>
                  <a:close/>
                  <a:moveTo>
                    <a:pt x="17113" y="18626"/>
                  </a:moveTo>
                  <a:cubicBezTo>
                    <a:pt x="17113" y="18626"/>
                    <a:pt x="17113" y="18626"/>
                    <a:pt x="17113" y="18626"/>
                  </a:cubicBezTo>
                  <a:cubicBezTo>
                    <a:pt x="13252" y="18626"/>
                    <a:pt x="13252" y="18626"/>
                    <a:pt x="13252" y="18626"/>
                  </a:cubicBezTo>
                  <a:cubicBezTo>
                    <a:pt x="13252" y="19722"/>
                    <a:pt x="13252" y="19722"/>
                    <a:pt x="13252" y="19722"/>
                  </a:cubicBezTo>
                  <a:cubicBezTo>
                    <a:pt x="17113" y="19722"/>
                    <a:pt x="17113" y="19722"/>
                    <a:pt x="17113" y="19722"/>
                  </a:cubicBezTo>
                  <a:cubicBezTo>
                    <a:pt x="17113" y="18626"/>
                    <a:pt x="17113" y="18626"/>
                    <a:pt x="17113" y="1862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303">
              <a:extLst>
                <a:ext uri="{FF2B5EF4-FFF2-40B4-BE49-F238E27FC236}">
                  <a16:creationId xmlns:a16="http://schemas.microsoft.com/office/drawing/2014/main" id="{25E62478-D5AE-4527-B218-31F8A943EF35}"/>
                </a:ext>
              </a:extLst>
            </p:cNvPr>
            <p:cNvSpPr/>
            <p:nvPr/>
          </p:nvSpPr>
          <p:spPr>
            <a:xfrm>
              <a:off x="3879886" y="4723625"/>
              <a:ext cx="361157" cy="380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1600" extrusionOk="0">
                  <a:moveTo>
                    <a:pt x="7793" y="0"/>
                  </a:moveTo>
                  <a:cubicBezTo>
                    <a:pt x="13134" y="0"/>
                    <a:pt x="13134" y="0"/>
                    <a:pt x="13134" y="0"/>
                  </a:cubicBezTo>
                  <a:cubicBezTo>
                    <a:pt x="13490" y="0"/>
                    <a:pt x="13490" y="0"/>
                    <a:pt x="13490" y="0"/>
                  </a:cubicBezTo>
                  <a:cubicBezTo>
                    <a:pt x="13490" y="0"/>
                    <a:pt x="13490" y="0"/>
                    <a:pt x="13490" y="0"/>
                  </a:cubicBezTo>
                  <a:cubicBezTo>
                    <a:pt x="14439" y="0"/>
                    <a:pt x="14439" y="0"/>
                    <a:pt x="14439" y="0"/>
                  </a:cubicBezTo>
                  <a:cubicBezTo>
                    <a:pt x="14914" y="0"/>
                    <a:pt x="15270" y="470"/>
                    <a:pt x="15270" y="822"/>
                  </a:cubicBezTo>
                  <a:cubicBezTo>
                    <a:pt x="15270" y="1291"/>
                    <a:pt x="14914" y="1643"/>
                    <a:pt x="14439" y="1643"/>
                  </a:cubicBezTo>
                  <a:cubicBezTo>
                    <a:pt x="14320" y="1643"/>
                    <a:pt x="14320" y="1643"/>
                    <a:pt x="14320" y="1643"/>
                  </a:cubicBezTo>
                  <a:cubicBezTo>
                    <a:pt x="14320" y="8335"/>
                    <a:pt x="14320" y="8335"/>
                    <a:pt x="14320" y="8335"/>
                  </a:cubicBezTo>
                  <a:cubicBezTo>
                    <a:pt x="20611" y="19370"/>
                    <a:pt x="20611" y="19370"/>
                    <a:pt x="20611" y="19370"/>
                  </a:cubicBezTo>
                  <a:cubicBezTo>
                    <a:pt x="21204" y="20309"/>
                    <a:pt x="20492" y="21600"/>
                    <a:pt x="19305" y="21600"/>
                  </a:cubicBezTo>
                  <a:cubicBezTo>
                    <a:pt x="1503" y="21600"/>
                    <a:pt x="1503" y="21600"/>
                    <a:pt x="1503" y="21600"/>
                  </a:cubicBezTo>
                  <a:cubicBezTo>
                    <a:pt x="435" y="21600"/>
                    <a:pt x="-396" y="20309"/>
                    <a:pt x="197" y="19370"/>
                  </a:cubicBezTo>
                  <a:cubicBezTo>
                    <a:pt x="197" y="19252"/>
                    <a:pt x="197" y="19252"/>
                    <a:pt x="197" y="19252"/>
                  </a:cubicBezTo>
                  <a:cubicBezTo>
                    <a:pt x="6606" y="8335"/>
                    <a:pt x="6606" y="8335"/>
                    <a:pt x="6606" y="8335"/>
                  </a:cubicBezTo>
                  <a:cubicBezTo>
                    <a:pt x="6606" y="1643"/>
                    <a:pt x="6606" y="1643"/>
                    <a:pt x="6606" y="1643"/>
                  </a:cubicBezTo>
                  <a:cubicBezTo>
                    <a:pt x="6369" y="1643"/>
                    <a:pt x="6369" y="1643"/>
                    <a:pt x="6369" y="1643"/>
                  </a:cubicBezTo>
                  <a:cubicBezTo>
                    <a:pt x="5894" y="1643"/>
                    <a:pt x="5538" y="1291"/>
                    <a:pt x="5538" y="822"/>
                  </a:cubicBezTo>
                  <a:cubicBezTo>
                    <a:pt x="5538" y="470"/>
                    <a:pt x="5894" y="0"/>
                    <a:pt x="6369" y="0"/>
                  </a:cubicBezTo>
                  <a:cubicBezTo>
                    <a:pt x="7318" y="0"/>
                    <a:pt x="7318" y="0"/>
                    <a:pt x="7318" y="0"/>
                  </a:cubicBezTo>
                  <a:cubicBezTo>
                    <a:pt x="7437" y="0"/>
                    <a:pt x="7437" y="0"/>
                    <a:pt x="7437" y="0"/>
                  </a:cubicBezTo>
                  <a:cubicBezTo>
                    <a:pt x="7437" y="0"/>
                    <a:pt x="7437" y="0"/>
                    <a:pt x="7437" y="0"/>
                  </a:cubicBezTo>
                  <a:cubicBezTo>
                    <a:pt x="7793" y="0"/>
                    <a:pt x="7793" y="0"/>
                    <a:pt x="7793" y="0"/>
                  </a:cubicBezTo>
                  <a:close/>
                  <a:moveTo>
                    <a:pt x="5182" y="17491"/>
                  </a:moveTo>
                  <a:cubicBezTo>
                    <a:pt x="5182" y="17491"/>
                    <a:pt x="5182" y="17491"/>
                    <a:pt x="5182" y="17491"/>
                  </a:cubicBezTo>
                  <a:cubicBezTo>
                    <a:pt x="4945" y="17491"/>
                    <a:pt x="4707" y="17726"/>
                    <a:pt x="4707" y="17961"/>
                  </a:cubicBezTo>
                  <a:cubicBezTo>
                    <a:pt x="4707" y="18196"/>
                    <a:pt x="4945" y="18430"/>
                    <a:pt x="5182" y="18430"/>
                  </a:cubicBezTo>
                  <a:cubicBezTo>
                    <a:pt x="5419" y="18430"/>
                    <a:pt x="5657" y="18196"/>
                    <a:pt x="5657" y="17961"/>
                  </a:cubicBezTo>
                  <a:cubicBezTo>
                    <a:pt x="5657" y="17726"/>
                    <a:pt x="5419" y="17491"/>
                    <a:pt x="5182" y="17491"/>
                  </a:cubicBezTo>
                  <a:close/>
                  <a:moveTo>
                    <a:pt x="7793" y="15965"/>
                  </a:moveTo>
                  <a:cubicBezTo>
                    <a:pt x="7793" y="15965"/>
                    <a:pt x="7793" y="15965"/>
                    <a:pt x="7793" y="15965"/>
                  </a:cubicBezTo>
                  <a:cubicBezTo>
                    <a:pt x="7556" y="15965"/>
                    <a:pt x="7318" y="16200"/>
                    <a:pt x="7318" y="16552"/>
                  </a:cubicBezTo>
                  <a:cubicBezTo>
                    <a:pt x="7318" y="16787"/>
                    <a:pt x="7556" y="17022"/>
                    <a:pt x="7793" y="17022"/>
                  </a:cubicBezTo>
                  <a:cubicBezTo>
                    <a:pt x="8030" y="17022"/>
                    <a:pt x="8268" y="16787"/>
                    <a:pt x="8268" y="16552"/>
                  </a:cubicBezTo>
                  <a:cubicBezTo>
                    <a:pt x="8268" y="16200"/>
                    <a:pt x="8030" y="15965"/>
                    <a:pt x="7793" y="15965"/>
                  </a:cubicBezTo>
                  <a:close/>
                  <a:moveTo>
                    <a:pt x="7081" y="12678"/>
                  </a:moveTo>
                  <a:cubicBezTo>
                    <a:pt x="7081" y="12678"/>
                    <a:pt x="7081" y="12678"/>
                    <a:pt x="7081" y="12678"/>
                  </a:cubicBezTo>
                  <a:cubicBezTo>
                    <a:pt x="6725" y="12678"/>
                    <a:pt x="6488" y="12913"/>
                    <a:pt x="6488" y="13148"/>
                  </a:cubicBezTo>
                  <a:cubicBezTo>
                    <a:pt x="6488" y="13500"/>
                    <a:pt x="6725" y="13735"/>
                    <a:pt x="7081" y="13735"/>
                  </a:cubicBezTo>
                  <a:cubicBezTo>
                    <a:pt x="7318" y="13735"/>
                    <a:pt x="7556" y="13500"/>
                    <a:pt x="7556" y="13148"/>
                  </a:cubicBezTo>
                  <a:cubicBezTo>
                    <a:pt x="7556" y="12913"/>
                    <a:pt x="7318" y="12678"/>
                    <a:pt x="7081" y="12678"/>
                  </a:cubicBezTo>
                  <a:close/>
                  <a:moveTo>
                    <a:pt x="7200" y="17726"/>
                  </a:moveTo>
                  <a:cubicBezTo>
                    <a:pt x="7200" y="17726"/>
                    <a:pt x="7200" y="17726"/>
                    <a:pt x="7200" y="17726"/>
                  </a:cubicBezTo>
                  <a:cubicBezTo>
                    <a:pt x="6725" y="17726"/>
                    <a:pt x="6369" y="18078"/>
                    <a:pt x="6369" y="18548"/>
                  </a:cubicBezTo>
                  <a:cubicBezTo>
                    <a:pt x="6369" y="19017"/>
                    <a:pt x="6725" y="19370"/>
                    <a:pt x="7200" y="19370"/>
                  </a:cubicBezTo>
                  <a:cubicBezTo>
                    <a:pt x="7556" y="19370"/>
                    <a:pt x="8030" y="19017"/>
                    <a:pt x="8030" y="18548"/>
                  </a:cubicBezTo>
                  <a:cubicBezTo>
                    <a:pt x="8030" y="18078"/>
                    <a:pt x="7556" y="17726"/>
                    <a:pt x="7200" y="17726"/>
                  </a:cubicBezTo>
                  <a:close/>
                  <a:moveTo>
                    <a:pt x="6131" y="14557"/>
                  </a:moveTo>
                  <a:cubicBezTo>
                    <a:pt x="6131" y="14557"/>
                    <a:pt x="6131" y="14557"/>
                    <a:pt x="6131" y="14557"/>
                  </a:cubicBezTo>
                  <a:cubicBezTo>
                    <a:pt x="5657" y="14557"/>
                    <a:pt x="5182" y="14909"/>
                    <a:pt x="5182" y="15378"/>
                  </a:cubicBezTo>
                  <a:cubicBezTo>
                    <a:pt x="5182" y="15848"/>
                    <a:pt x="5657" y="16200"/>
                    <a:pt x="6131" y="16200"/>
                  </a:cubicBezTo>
                  <a:cubicBezTo>
                    <a:pt x="6488" y="16200"/>
                    <a:pt x="6962" y="15848"/>
                    <a:pt x="6962" y="15378"/>
                  </a:cubicBezTo>
                  <a:cubicBezTo>
                    <a:pt x="6962" y="14909"/>
                    <a:pt x="6488" y="14557"/>
                    <a:pt x="6131" y="14557"/>
                  </a:cubicBezTo>
                  <a:close/>
                  <a:moveTo>
                    <a:pt x="7081" y="10683"/>
                  </a:moveTo>
                  <a:cubicBezTo>
                    <a:pt x="7081" y="10683"/>
                    <a:pt x="7081" y="10683"/>
                    <a:pt x="7081" y="10683"/>
                  </a:cubicBezTo>
                  <a:cubicBezTo>
                    <a:pt x="13727" y="10683"/>
                    <a:pt x="13727" y="10683"/>
                    <a:pt x="13727" y="10683"/>
                  </a:cubicBezTo>
                  <a:cubicBezTo>
                    <a:pt x="12778" y="9039"/>
                    <a:pt x="12778" y="9039"/>
                    <a:pt x="12778" y="9039"/>
                  </a:cubicBezTo>
                  <a:cubicBezTo>
                    <a:pt x="12659" y="8922"/>
                    <a:pt x="12659" y="8687"/>
                    <a:pt x="12659" y="8570"/>
                  </a:cubicBezTo>
                  <a:cubicBezTo>
                    <a:pt x="12659" y="1643"/>
                    <a:pt x="12659" y="1643"/>
                    <a:pt x="12659" y="1643"/>
                  </a:cubicBezTo>
                  <a:cubicBezTo>
                    <a:pt x="8268" y="1643"/>
                    <a:pt x="8268" y="1643"/>
                    <a:pt x="8268" y="1643"/>
                  </a:cubicBezTo>
                  <a:cubicBezTo>
                    <a:pt x="8268" y="8570"/>
                    <a:pt x="8268" y="8570"/>
                    <a:pt x="8268" y="8570"/>
                  </a:cubicBezTo>
                  <a:cubicBezTo>
                    <a:pt x="8268" y="8570"/>
                    <a:pt x="8268" y="8570"/>
                    <a:pt x="8268" y="8570"/>
                  </a:cubicBezTo>
                  <a:cubicBezTo>
                    <a:pt x="8268" y="8687"/>
                    <a:pt x="8149" y="8804"/>
                    <a:pt x="8149" y="8922"/>
                  </a:cubicBezTo>
                  <a:cubicBezTo>
                    <a:pt x="7081" y="10683"/>
                    <a:pt x="7081" y="10683"/>
                    <a:pt x="7081" y="10683"/>
                  </a:cubicBezTo>
                  <a:close/>
                  <a:moveTo>
                    <a:pt x="14320" y="11739"/>
                  </a:moveTo>
                  <a:cubicBezTo>
                    <a:pt x="14320" y="11739"/>
                    <a:pt x="14320" y="11739"/>
                    <a:pt x="14320" y="11739"/>
                  </a:cubicBezTo>
                  <a:cubicBezTo>
                    <a:pt x="6488" y="11739"/>
                    <a:pt x="6488" y="11739"/>
                    <a:pt x="6488" y="11739"/>
                  </a:cubicBezTo>
                  <a:cubicBezTo>
                    <a:pt x="1859" y="19957"/>
                    <a:pt x="1859" y="19957"/>
                    <a:pt x="1859" y="19957"/>
                  </a:cubicBezTo>
                  <a:cubicBezTo>
                    <a:pt x="19068" y="19957"/>
                    <a:pt x="19068" y="19957"/>
                    <a:pt x="19068" y="19957"/>
                  </a:cubicBezTo>
                  <a:cubicBezTo>
                    <a:pt x="14320" y="11739"/>
                    <a:pt x="14320" y="11739"/>
                    <a:pt x="14320" y="11739"/>
                  </a:cubicBezTo>
                  <a:close/>
                  <a:moveTo>
                    <a:pt x="9573" y="18313"/>
                  </a:moveTo>
                  <a:cubicBezTo>
                    <a:pt x="9573" y="18313"/>
                    <a:pt x="9573" y="18313"/>
                    <a:pt x="9573" y="18313"/>
                  </a:cubicBezTo>
                  <a:cubicBezTo>
                    <a:pt x="11353" y="18313"/>
                    <a:pt x="11353" y="18313"/>
                    <a:pt x="11353" y="18313"/>
                  </a:cubicBezTo>
                  <a:cubicBezTo>
                    <a:pt x="11591" y="18313"/>
                    <a:pt x="11828" y="18078"/>
                    <a:pt x="11828" y="17843"/>
                  </a:cubicBezTo>
                  <a:cubicBezTo>
                    <a:pt x="11828" y="17609"/>
                    <a:pt x="11591" y="17374"/>
                    <a:pt x="11353" y="17374"/>
                  </a:cubicBezTo>
                  <a:cubicBezTo>
                    <a:pt x="9573" y="17374"/>
                    <a:pt x="9573" y="17374"/>
                    <a:pt x="9573" y="17374"/>
                  </a:cubicBezTo>
                  <a:cubicBezTo>
                    <a:pt x="9217" y="17374"/>
                    <a:pt x="8980" y="17609"/>
                    <a:pt x="8980" y="17843"/>
                  </a:cubicBezTo>
                  <a:cubicBezTo>
                    <a:pt x="8980" y="18078"/>
                    <a:pt x="9217" y="18313"/>
                    <a:pt x="9573" y="18313"/>
                  </a:cubicBezTo>
                  <a:close/>
                  <a:moveTo>
                    <a:pt x="10048" y="15730"/>
                  </a:moveTo>
                  <a:cubicBezTo>
                    <a:pt x="10048" y="15730"/>
                    <a:pt x="10048" y="15730"/>
                    <a:pt x="10048" y="15730"/>
                  </a:cubicBezTo>
                  <a:cubicBezTo>
                    <a:pt x="10879" y="15730"/>
                    <a:pt x="10879" y="15730"/>
                    <a:pt x="10879" y="15730"/>
                  </a:cubicBezTo>
                  <a:cubicBezTo>
                    <a:pt x="11116" y="15730"/>
                    <a:pt x="11353" y="15496"/>
                    <a:pt x="11353" y="15143"/>
                  </a:cubicBezTo>
                  <a:cubicBezTo>
                    <a:pt x="11353" y="14909"/>
                    <a:pt x="11116" y="14674"/>
                    <a:pt x="10879" y="14674"/>
                  </a:cubicBezTo>
                  <a:cubicBezTo>
                    <a:pt x="10048" y="14674"/>
                    <a:pt x="10048" y="14674"/>
                    <a:pt x="10048" y="14674"/>
                  </a:cubicBezTo>
                  <a:cubicBezTo>
                    <a:pt x="9692" y="14674"/>
                    <a:pt x="9573" y="14909"/>
                    <a:pt x="9573" y="15143"/>
                  </a:cubicBezTo>
                  <a:cubicBezTo>
                    <a:pt x="9573" y="15496"/>
                    <a:pt x="9692" y="15730"/>
                    <a:pt x="10048" y="15730"/>
                  </a:cubicBezTo>
                  <a:close/>
                  <a:moveTo>
                    <a:pt x="10048" y="10330"/>
                  </a:moveTo>
                  <a:cubicBezTo>
                    <a:pt x="10048" y="10330"/>
                    <a:pt x="10048" y="10330"/>
                    <a:pt x="10048" y="10330"/>
                  </a:cubicBezTo>
                  <a:cubicBezTo>
                    <a:pt x="10879" y="10330"/>
                    <a:pt x="10879" y="10330"/>
                    <a:pt x="10879" y="10330"/>
                  </a:cubicBezTo>
                  <a:cubicBezTo>
                    <a:pt x="11116" y="10330"/>
                    <a:pt x="11353" y="10213"/>
                    <a:pt x="11353" y="9861"/>
                  </a:cubicBezTo>
                  <a:cubicBezTo>
                    <a:pt x="11353" y="9626"/>
                    <a:pt x="11116" y="9391"/>
                    <a:pt x="10879" y="9391"/>
                  </a:cubicBezTo>
                  <a:cubicBezTo>
                    <a:pt x="10048" y="9391"/>
                    <a:pt x="10048" y="9391"/>
                    <a:pt x="10048" y="9391"/>
                  </a:cubicBezTo>
                  <a:cubicBezTo>
                    <a:pt x="9692" y="9391"/>
                    <a:pt x="9573" y="9626"/>
                    <a:pt x="9573" y="9861"/>
                  </a:cubicBezTo>
                  <a:cubicBezTo>
                    <a:pt x="9573" y="10213"/>
                    <a:pt x="9692" y="10330"/>
                    <a:pt x="10048" y="10330"/>
                  </a:cubicBezTo>
                  <a:close/>
                  <a:moveTo>
                    <a:pt x="9573" y="13030"/>
                  </a:moveTo>
                  <a:cubicBezTo>
                    <a:pt x="9573" y="13030"/>
                    <a:pt x="9573" y="13030"/>
                    <a:pt x="9573" y="13030"/>
                  </a:cubicBezTo>
                  <a:cubicBezTo>
                    <a:pt x="11353" y="13030"/>
                    <a:pt x="11353" y="13030"/>
                    <a:pt x="11353" y="13030"/>
                  </a:cubicBezTo>
                  <a:cubicBezTo>
                    <a:pt x="11591" y="13030"/>
                    <a:pt x="11828" y="12796"/>
                    <a:pt x="11828" y="12561"/>
                  </a:cubicBezTo>
                  <a:cubicBezTo>
                    <a:pt x="11828" y="12326"/>
                    <a:pt x="11591" y="12091"/>
                    <a:pt x="11353" y="12091"/>
                  </a:cubicBezTo>
                  <a:cubicBezTo>
                    <a:pt x="9573" y="12091"/>
                    <a:pt x="9573" y="12091"/>
                    <a:pt x="9573" y="12091"/>
                  </a:cubicBezTo>
                  <a:cubicBezTo>
                    <a:pt x="9217" y="12091"/>
                    <a:pt x="8980" y="12326"/>
                    <a:pt x="8980" y="12561"/>
                  </a:cubicBezTo>
                  <a:cubicBezTo>
                    <a:pt x="8980" y="12796"/>
                    <a:pt x="9217" y="13030"/>
                    <a:pt x="9573" y="13030"/>
                  </a:cubicBezTo>
                  <a:close/>
                  <a:moveTo>
                    <a:pt x="9573" y="7748"/>
                  </a:moveTo>
                  <a:cubicBezTo>
                    <a:pt x="9573" y="7748"/>
                    <a:pt x="9573" y="7748"/>
                    <a:pt x="9573" y="7748"/>
                  </a:cubicBezTo>
                  <a:cubicBezTo>
                    <a:pt x="11353" y="7748"/>
                    <a:pt x="11353" y="7748"/>
                    <a:pt x="11353" y="7748"/>
                  </a:cubicBezTo>
                  <a:cubicBezTo>
                    <a:pt x="11591" y="7748"/>
                    <a:pt x="11828" y="7513"/>
                    <a:pt x="11828" y="7278"/>
                  </a:cubicBezTo>
                  <a:cubicBezTo>
                    <a:pt x="11828" y="6926"/>
                    <a:pt x="11591" y="6691"/>
                    <a:pt x="11353" y="6691"/>
                  </a:cubicBezTo>
                  <a:cubicBezTo>
                    <a:pt x="9573" y="6691"/>
                    <a:pt x="9573" y="6691"/>
                    <a:pt x="9573" y="6691"/>
                  </a:cubicBezTo>
                  <a:cubicBezTo>
                    <a:pt x="9217" y="6691"/>
                    <a:pt x="8980" y="6926"/>
                    <a:pt x="8980" y="7278"/>
                  </a:cubicBezTo>
                  <a:cubicBezTo>
                    <a:pt x="8980" y="7513"/>
                    <a:pt x="9217" y="7748"/>
                    <a:pt x="9573" y="774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304">
              <a:extLst>
                <a:ext uri="{FF2B5EF4-FFF2-40B4-BE49-F238E27FC236}">
                  <a16:creationId xmlns:a16="http://schemas.microsoft.com/office/drawing/2014/main" id="{524869F1-F71E-474E-9539-D9FF8D35BDD2}"/>
                </a:ext>
              </a:extLst>
            </p:cNvPr>
            <p:cNvSpPr/>
            <p:nvPr/>
          </p:nvSpPr>
          <p:spPr>
            <a:xfrm>
              <a:off x="3034365" y="4671957"/>
              <a:ext cx="487543" cy="41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2" extrusionOk="0">
                  <a:moveTo>
                    <a:pt x="8749" y="3746"/>
                  </a:moveTo>
                  <a:cubicBezTo>
                    <a:pt x="12851" y="3746"/>
                    <a:pt x="12851" y="3746"/>
                    <a:pt x="12851" y="3746"/>
                  </a:cubicBezTo>
                  <a:cubicBezTo>
                    <a:pt x="13215" y="3746"/>
                    <a:pt x="13489" y="3436"/>
                    <a:pt x="13489" y="3023"/>
                  </a:cubicBezTo>
                  <a:cubicBezTo>
                    <a:pt x="13489" y="2609"/>
                    <a:pt x="13215" y="2299"/>
                    <a:pt x="12851" y="2299"/>
                  </a:cubicBezTo>
                  <a:cubicBezTo>
                    <a:pt x="8749" y="2299"/>
                    <a:pt x="8749" y="2299"/>
                    <a:pt x="8749" y="2299"/>
                  </a:cubicBezTo>
                  <a:cubicBezTo>
                    <a:pt x="8385" y="2299"/>
                    <a:pt x="8111" y="2609"/>
                    <a:pt x="8111" y="3023"/>
                  </a:cubicBezTo>
                  <a:cubicBezTo>
                    <a:pt x="8111" y="3436"/>
                    <a:pt x="8385" y="3746"/>
                    <a:pt x="8749" y="3746"/>
                  </a:cubicBezTo>
                  <a:close/>
                  <a:moveTo>
                    <a:pt x="14218" y="10774"/>
                  </a:moveTo>
                  <a:cubicBezTo>
                    <a:pt x="14218" y="10774"/>
                    <a:pt x="14218" y="10774"/>
                    <a:pt x="14218" y="10774"/>
                  </a:cubicBezTo>
                  <a:cubicBezTo>
                    <a:pt x="13944" y="10774"/>
                    <a:pt x="13671" y="10980"/>
                    <a:pt x="13489" y="11187"/>
                  </a:cubicBezTo>
                  <a:cubicBezTo>
                    <a:pt x="13215" y="11394"/>
                    <a:pt x="13124" y="11807"/>
                    <a:pt x="13124" y="12117"/>
                  </a:cubicBezTo>
                  <a:cubicBezTo>
                    <a:pt x="13124" y="12531"/>
                    <a:pt x="13215" y="12841"/>
                    <a:pt x="13397" y="13047"/>
                  </a:cubicBezTo>
                  <a:cubicBezTo>
                    <a:pt x="13489" y="13047"/>
                    <a:pt x="13489" y="13047"/>
                    <a:pt x="13489" y="13047"/>
                  </a:cubicBezTo>
                  <a:cubicBezTo>
                    <a:pt x="13671" y="13254"/>
                    <a:pt x="13944" y="13461"/>
                    <a:pt x="14218" y="13461"/>
                  </a:cubicBezTo>
                  <a:cubicBezTo>
                    <a:pt x="14582" y="13461"/>
                    <a:pt x="14856" y="13254"/>
                    <a:pt x="15038" y="13047"/>
                  </a:cubicBezTo>
                  <a:cubicBezTo>
                    <a:pt x="15311" y="12841"/>
                    <a:pt x="15403" y="12531"/>
                    <a:pt x="15403" y="12117"/>
                  </a:cubicBezTo>
                  <a:cubicBezTo>
                    <a:pt x="15403" y="11807"/>
                    <a:pt x="15311" y="11394"/>
                    <a:pt x="15038" y="11187"/>
                  </a:cubicBezTo>
                  <a:cubicBezTo>
                    <a:pt x="14856" y="10980"/>
                    <a:pt x="14582" y="10774"/>
                    <a:pt x="14218" y="10774"/>
                  </a:cubicBezTo>
                  <a:close/>
                  <a:moveTo>
                    <a:pt x="14582" y="12427"/>
                  </a:moveTo>
                  <a:cubicBezTo>
                    <a:pt x="14582" y="12427"/>
                    <a:pt x="14582" y="12427"/>
                    <a:pt x="14582" y="12427"/>
                  </a:cubicBezTo>
                  <a:cubicBezTo>
                    <a:pt x="14491" y="12531"/>
                    <a:pt x="14400" y="12531"/>
                    <a:pt x="14218" y="12531"/>
                  </a:cubicBezTo>
                  <a:cubicBezTo>
                    <a:pt x="14127" y="12531"/>
                    <a:pt x="14035" y="12531"/>
                    <a:pt x="14035" y="12427"/>
                  </a:cubicBezTo>
                  <a:cubicBezTo>
                    <a:pt x="13944" y="12427"/>
                    <a:pt x="13944" y="12427"/>
                    <a:pt x="13944" y="12427"/>
                  </a:cubicBezTo>
                  <a:cubicBezTo>
                    <a:pt x="13944" y="12324"/>
                    <a:pt x="13853" y="12221"/>
                    <a:pt x="13853" y="12117"/>
                  </a:cubicBezTo>
                  <a:cubicBezTo>
                    <a:pt x="13853" y="12014"/>
                    <a:pt x="13944" y="11911"/>
                    <a:pt x="14035" y="11807"/>
                  </a:cubicBezTo>
                  <a:cubicBezTo>
                    <a:pt x="14035" y="11704"/>
                    <a:pt x="14127" y="11704"/>
                    <a:pt x="14218" y="11704"/>
                  </a:cubicBezTo>
                  <a:cubicBezTo>
                    <a:pt x="14400" y="11704"/>
                    <a:pt x="14491" y="11704"/>
                    <a:pt x="14582" y="11807"/>
                  </a:cubicBezTo>
                  <a:cubicBezTo>
                    <a:pt x="14582" y="11807"/>
                    <a:pt x="14582" y="11807"/>
                    <a:pt x="14582" y="11807"/>
                  </a:cubicBezTo>
                  <a:cubicBezTo>
                    <a:pt x="14582" y="11911"/>
                    <a:pt x="14673" y="12014"/>
                    <a:pt x="14673" y="12117"/>
                  </a:cubicBezTo>
                  <a:cubicBezTo>
                    <a:pt x="14673" y="12221"/>
                    <a:pt x="14582" y="12324"/>
                    <a:pt x="14582" y="12427"/>
                  </a:cubicBezTo>
                  <a:close/>
                  <a:moveTo>
                    <a:pt x="8203" y="11187"/>
                  </a:moveTo>
                  <a:cubicBezTo>
                    <a:pt x="8203" y="11187"/>
                    <a:pt x="8203" y="11187"/>
                    <a:pt x="8203" y="11187"/>
                  </a:cubicBezTo>
                  <a:cubicBezTo>
                    <a:pt x="8203" y="11187"/>
                    <a:pt x="8203" y="11187"/>
                    <a:pt x="8203" y="11187"/>
                  </a:cubicBezTo>
                  <a:cubicBezTo>
                    <a:pt x="8020" y="10980"/>
                    <a:pt x="7656" y="10774"/>
                    <a:pt x="7382" y="10774"/>
                  </a:cubicBezTo>
                  <a:cubicBezTo>
                    <a:pt x="7018" y="10774"/>
                    <a:pt x="6744" y="10980"/>
                    <a:pt x="6562" y="11187"/>
                  </a:cubicBezTo>
                  <a:cubicBezTo>
                    <a:pt x="6380" y="11394"/>
                    <a:pt x="6197" y="11807"/>
                    <a:pt x="6197" y="12117"/>
                  </a:cubicBezTo>
                  <a:cubicBezTo>
                    <a:pt x="6197" y="12531"/>
                    <a:pt x="6289" y="12841"/>
                    <a:pt x="6562" y="13047"/>
                  </a:cubicBezTo>
                  <a:cubicBezTo>
                    <a:pt x="6562" y="13047"/>
                    <a:pt x="6562" y="13047"/>
                    <a:pt x="6562" y="13047"/>
                  </a:cubicBezTo>
                  <a:cubicBezTo>
                    <a:pt x="6744" y="13254"/>
                    <a:pt x="7018" y="13461"/>
                    <a:pt x="7382" y="13461"/>
                  </a:cubicBezTo>
                  <a:cubicBezTo>
                    <a:pt x="7656" y="13461"/>
                    <a:pt x="8020" y="13254"/>
                    <a:pt x="8203" y="13047"/>
                  </a:cubicBezTo>
                  <a:cubicBezTo>
                    <a:pt x="8385" y="12841"/>
                    <a:pt x="8567" y="12531"/>
                    <a:pt x="8567" y="12117"/>
                  </a:cubicBezTo>
                  <a:cubicBezTo>
                    <a:pt x="8567" y="11807"/>
                    <a:pt x="8385" y="11497"/>
                    <a:pt x="8203" y="11187"/>
                  </a:cubicBezTo>
                  <a:close/>
                  <a:moveTo>
                    <a:pt x="7656" y="12427"/>
                  </a:moveTo>
                  <a:cubicBezTo>
                    <a:pt x="7656" y="12427"/>
                    <a:pt x="7656" y="12427"/>
                    <a:pt x="7656" y="12427"/>
                  </a:cubicBezTo>
                  <a:cubicBezTo>
                    <a:pt x="7565" y="12531"/>
                    <a:pt x="7473" y="12531"/>
                    <a:pt x="7382" y="12531"/>
                  </a:cubicBezTo>
                  <a:cubicBezTo>
                    <a:pt x="7291" y="12531"/>
                    <a:pt x="7200" y="12531"/>
                    <a:pt x="7109" y="12427"/>
                  </a:cubicBezTo>
                  <a:cubicBezTo>
                    <a:pt x="7109" y="12427"/>
                    <a:pt x="7109" y="12427"/>
                    <a:pt x="7109" y="12427"/>
                  </a:cubicBezTo>
                  <a:cubicBezTo>
                    <a:pt x="7018" y="12324"/>
                    <a:pt x="7018" y="12221"/>
                    <a:pt x="7018" y="12117"/>
                  </a:cubicBezTo>
                  <a:cubicBezTo>
                    <a:pt x="7018" y="12014"/>
                    <a:pt x="7018" y="11911"/>
                    <a:pt x="7109" y="11807"/>
                  </a:cubicBezTo>
                  <a:cubicBezTo>
                    <a:pt x="7109" y="11807"/>
                    <a:pt x="7109" y="11807"/>
                    <a:pt x="7109" y="11807"/>
                  </a:cubicBezTo>
                  <a:cubicBezTo>
                    <a:pt x="7109" y="11807"/>
                    <a:pt x="7109" y="11807"/>
                    <a:pt x="7109" y="11807"/>
                  </a:cubicBezTo>
                  <a:cubicBezTo>
                    <a:pt x="7200" y="11704"/>
                    <a:pt x="7291" y="11704"/>
                    <a:pt x="7382" y="11704"/>
                  </a:cubicBezTo>
                  <a:cubicBezTo>
                    <a:pt x="7473" y="11704"/>
                    <a:pt x="7565" y="11704"/>
                    <a:pt x="7656" y="11807"/>
                  </a:cubicBezTo>
                  <a:cubicBezTo>
                    <a:pt x="7656" y="11807"/>
                    <a:pt x="7656" y="11807"/>
                    <a:pt x="7656" y="11807"/>
                  </a:cubicBezTo>
                  <a:cubicBezTo>
                    <a:pt x="7747" y="11911"/>
                    <a:pt x="7747" y="12014"/>
                    <a:pt x="7747" y="12117"/>
                  </a:cubicBezTo>
                  <a:cubicBezTo>
                    <a:pt x="7747" y="12221"/>
                    <a:pt x="7747" y="12324"/>
                    <a:pt x="7656" y="12427"/>
                  </a:cubicBezTo>
                  <a:close/>
                  <a:moveTo>
                    <a:pt x="21235" y="5296"/>
                  </a:moveTo>
                  <a:cubicBezTo>
                    <a:pt x="21235" y="5296"/>
                    <a:pt x="21235" y="5296"/>
                    <a:pt x="21235" y="5296"/>
                  </a:cubicBezTo>
                  <a:cubicBezTo>
                    <a:pt x="19595" y="5296"/>
                    <a:pt x="19595" y="5296"/>
                    <a:pt x="19595" y="5296"/>
                  </a:cubicBezTo>
                  <a:cubicBezTo>
                    <a:pt x="19413" y="5296"/>
                    <a:pt x="19230" y="5503"/>
                    <a:pt x="19230" y="5710"/>
                  </a:cubicBezTo>
                  <a:cubicBezTo>
                    <a:pt x="19230" y="6330"/>
                    <a:pt x="19230" y="6330"/>
                    <a:pt x="19230" y="6330"/>
                  </a:cubicBezTo>
                  <a:cubicBezTo>
                    <a:pt x="18775" y="6330"/>
                    <a:pt x="18775" y="6330"/>
                    <a:pt x="18775" y="6330"/>
                  </a:cubicBezTo>
                  <a:cubicBezTo>
                    <a:pt x="18775" y="3229"/>
                    <a:pt x="18775" y="3229"/>
                    <a:pt x="18775" y="3229"/>
                  </a:cubicBezTo>
                  <a:cubicBezTo>
                    <a:pt x="18775" y="3023"/>
                    <a:pt x="18775" y="2713"/>
                    <a:pt x="18684" y="2506"/>
                  </a:cubicBezTo>
                  <a:cubicBezTo>
                    <a:pt x="18501" y="2299"/>
                    <a:pt x="18410" y="2196"/>
                    <a:pt x="18228" y="2092"/>
                  </a:cubicBezTo>
                  <a:cubicBezTo>
                    <a:pt x="13671" y="-698"/>
                    <a:pt x="8020" y="-698"/>
                    <a:pt x="3463" y="2092"/>
                  </a:cubicBezTo>
                  <a:cubicBezTo>
                    <a:pt x="3463" y="2092"/>
                    <a:pt x="3463" y="2092"/>
                    <a:pt x="3463" y="2092"/>
                  </a:cubicBezTo>
                  <a:cubicBezTo>
                    <a:pt x="3281" y="2196"/>
                    <a:pt x="3099" y="2299"/>
                    <a:pt x="3008" y="2506"/>
                  </a:cubicBezTo>
                  <a:cubicBezTo>
                    <a:pt x="3008" y="2506"/>
                    <a:pt x="3008" y="2506"/>
                    <a:pt x="3008" y="2506"/>
                  </a:cubicBezTo>
                  <a:cubicBezTo>
                    <a:pt x="2916" y="2713"/>
                    <a:pt x="2825" y="3023"/>
                    <a:pt x="2825" y="3229"/>
                  </a:cubicBezTo>
                  <a:cubicBezTo>
                    <a:pt x="2825" y="6330"/>
                    <a:pt x="2825" y="6330"/>
                    <a:pt x="2825" y="6330"/>
                  </a:cubicBezTo>
                  <a:cubicBezTo>
                    <a:pt x="2370" y="6330"/>
                    <a:pt x="2370" y="6330"/>
                    <a:pt x="2370" y="6330"/>
                  </a:cubicBezTo>
                  <a:cubicBezTo>
                    <a:pt x="2370" y="5710"/>
                    <a:pt x="2370" y="5710"/>
                    <a:pt x="2370" y="5710"/>
                  </a:cubicBezTo>
                  <a:cubicBezTo>
                    <a:pt x="2370" y="5503"/>
                    <a:pt x="2187" y="5296"/>
                    <a:pt x="2005" y="5296"/>
                  </a:cubicBezTo>
                  <a:cubicBezTo>
                    <a:pt x="365" y="5296"/>
                    <a:pt x="365" y="5296"/>
                    <a:pt x="365" y="5296"/>
                  </a:cubicBezTo>
                  <a:cubicBezTo>
                    <a:pt x="182" y="5296"/>
                    <a:pt x="0" y="5503"/>
                    <a:pt x="0" y="5710"/>
                  </a:cubicBezTo>
                  <a:cubicBezTo>
                    <a:pt x="0" y="9534"/>
                    <a:pt x="0" y="9534"/>
                    <a:pt x="0" y="9534"/>
                  </a:cubicBezTo>
                  <a:cubicBezTo>
                    <a:pt x="0" y="9844"/>
                    <a:pt x="182" y="10050"/>
                    <a:pt x="365" y="10050"/>
                  </a:cubicBezTo>
                  <a:cubicBezTo>
                    <a:pt x="2005" y="10050"/>
                    <a:pt x="2005" y="10050"/>
                    <a:pt x="2005" y="10050"/>
                  </a:cubicBezTo>
                  <a:cubicBezTo>
                    <a:pt x="2187" y="10050"/>
                    <a:pt x="2370" y="9844"/>
                    <a:pt x="2370" y="9534"/>
                  </a:cubicBezTo>
                  <a:cubicBezTo>
                    <a:pt x="2370" y="8913"/>
                    <a:pt x="2370" y="8913"/>
                    <a:pt x="2370" y="8913"/>
                  </a:cubicBezTo>
                  <a:cubicBezTo>
                    <a:pt x="2825" y="8913"/>
                    <a:pt x="2825" y="8913"/>
                    <a:pt x="2825" y="8913"/>
                  </a:cubicBezTo>
                  <a:cubicBezTo>
                    <a:pt x="2825" y="15424"/>
                    <a:pt x="2825" y="15424"/>
                    <a:pt x="2825" y="15424"/>
                  </a:cubicBezTo>
                  <a:cubicBezTo>
                    <a:pt x="2734" y="15424"/>
                    <a:pt x="2734" y="15424"/>
                    <a:pt x="2734" y="15424"/>
                  </a:cubicBezTo>
                  <a:cubicBezTo>
                    <a:pt x="2461" y="15424"/>
                    <a:pt x="2096" y="15735"/>
                    <a:pt x="2096" y="16148"/>
                  </a:cubicBezTo>
                  <a:cubicBezTo>
                    <a:pt x="2096" y="18215"/>
                    <a:pt x="2096" y="18215"/>
                    <a:pt x="2096" y="18215"/>
                  </a:cubicBezTo>
                  <a:cubicBezTo>
                    <a:pt x="2096" y="18628"/>
                    <a:pt x="2461" y="18938"/>
                    <a:pt x="2734" y="18938"/>
                  </a:cubicBezTo>
                  <a:cubicBezTo>
                    <a:pt x="2916" y="18938"/>
                    <a:pt x="2916" y="18938"/>
                    <a:pt x="2916" y="18938"/>
                  </a:cubicBezTo>
                  <a:cubicBezTo>
                    <a:pt x="2916" y="20179"/>
                    <a:pt x="2916" y="20179"/>
                    <a:pt x="2916" y="20179"/>
                  </a:cubicBezTo>
                  <a:cubicBezTo>
                    <a:pt x="2916" y="20592"/>
                    <a:pt x="3190" y="20902"/>
                    <a:pt x="3554" y="20902"/>
                  </a:cubicBezTo>
                  <a:cubicBezTo>
                    <a:pt x="6106" y="20902"/>
                    <a:pt x="6106" y="20902"/>
                    <a:pt x="6106" y="20902"/>
                  </a:cubicBezTo>
                  <a:cubicBezTo>
                    <a:pt x="6471" y="20902"/>
                    <a:pt x="6744" y="20592"/>
                    <a:pt x="6744" y="20179"/>
                  </a:cubicBezTo>
                  <a:cubicBezTo>
                    <a:pt x="6744" y="18938"/>
                    <a:pt x="6744" y="18938"/>
                    <a:pt x="6744" y="18938"/>
                  </a:cubicBezTo>
                  <a:cubicBezTo>
                    <a:pt x="14856" y="18938"/>
                    <a:pt x="14856" y="18938"/>
                    <a:pt x="14856" y="18938"/>
                  </a:cubicBezTo>
                  <a:cubicBezTo>
                    <a:pt x="14856" y="20179"/>
                    <a:pt x="14856" y="20179"/>
                    <a:pt x="14856" y="20179"/>
                  </a:cubicBezTo>
                  <a:cubicBezTo>
                    <a:pt x="14856" y="20592"/>
                    <a:pt x="15129" y="20902"/>
                    <a:pt x="15494" y="20902"/>
                  </a:cubicBezTo>
                  <a:cubicBezTo>
                    <a:pt x="18137" y="20902"/>
                    <a:pt x="18137" y="20902"/>
                    <a:pt x="18137" y="20902"/>
                  </a:cubicBezTo>
                  <a:cubicBezTo>
                    <a:pt x="18410" y="20902"/>
                    <a:pt x="18775" y="20592"/>
                    <a:pt x="18775" y="20179"/>
                  </a:cubicBezTo>
                  <a:cubicBezTo>
                    <a:pt x="18775" y="18938"/>
                    <a:pt x="18775" y="18938"/>
                    <a:pt x="18775" y="18938"/>
                  </a:cubicBezTo>
                  <a:cubicBezTo>
                    <a:pt x="18866" y="18938"/>
                    <a:pt x="18866" y="18938"/>
                    <a:pt x="18866" y="18938"/>
                  </a:cubicBezTo>
                  <a:cubicBezTo>
                    <a:pt x="19230" y="18938"/>
                    <a:pt x="19504" y="18628"/>
                    <a:pt x="19504" y="18215"/>
                  </a:cubicBezTo>
                  <a:cubicBezTo>
                    <a:pt x="19504" y="16148"/>
                    <a:pt x="19504" y="16148"/>
                    <a:pt x="19504" y="16148"/>
                  </a:cubicBezTo>
                  <a:cubicBezTo>
                    <a:pt x="19504" y="15735"/>
                    <a:pt x="19230" y="15424"/>
                    <a:pt x="18866" y="15424"/>
                  </a:cubicBezTo>
                  <a:cubicBezTo>
                    <a:pt x="18775" y="15424"/>
                    <a:pt x="18775" y="15424"/>
                    <a:pt x="18775" y="15424"/>
                  </a:cubicBezTo>
                  <a:cubicBezTo>
                    <a:pt x="18775" y="8913"/>
                    <a:pt x="18775" y="8913"/>
                    <a:pt x="18775" y="8913"/>
                  </a:cubicBezTo>
                  <a:cubicBezTo>
                    <a:pt x="19230" y="8913"/>
                    <a:pt x="19230" y="8913"/>
                    <a:pt x="19230" y="8913"/>
                  </a:cubicBezTo>
                  <a:cubicBezTo>
                    <a:pt x="19230" y="9534"/>
                    <a:pt x="19230" y="9534"/>
                    <a:pt x="19230" y="9534"/>
                  </a:cubicBezTo>
                  <a:cubicBezTo>
                    <a:pt x="19230" y="9844"/>
                    <a:pt x="19413" y="10050"/>
                    <a:pt x="19595" y="10050"/>
                  </a:cubicBezTo>
                  <a:cubicBezTo>
                    <a:pt x="21235" y="10050"/>
                    <a:pt x="21235" y="10050"/>
                    <a:pt x="21235" y="10050"/>
                  </a:cubicBezTo>
                  <a:cubicBezTo>
                    <a:pt x="21418" y="10050"/>
                    <a:pt x="21600" y="9844"/>
                    <a:pt x="21600" y="9534"/>
                  </a:cubicBezTo>
                  <a:cubicBezTo>
                    <a:pt x="21600" y="5710"/>
                    <a:pt x="21600" y="5710"/>
                    <a:pt x="21600" y="5710"/>
                  </a:cubicBezTo>
                  <a:cubicBezTo>
                    <a:pt x="21600" y="5503"/>
                    <a:pt x="21418" y="5296"/>
                    <a:pt x="21235" y="5296"/>
                  </a:cubicBezTo>
                  <a:close/>
                  <a:moveTo>
                    <a:pt x="1641" y="9120"/>
                  </a:moveTo>
                  <a:cubicBezTo>
                    <a:pt x="1641" y="9120"/>
                    <a:pt x="1641" y="9120"/>
                    <a:pt x="1641" y="9120"/>
                  </a:cubicBezTo>
                  <a:cubicBezTo>
                    <a:pt x="820" y="9120"/>
                    <a:pt x="820" y="9120"/>
                    <a:pt x="820" y="9120"/>
                  </a:cubicBezTo>
                  <a:cubicBezTo>
                    <a:pt x="820" y="6123"/>
                    <a:pt x="820" y="6123"/>
                    <a:pt x="820" y="6123"/>
                  </a:cubicBezTo>
                  <a:cubicBezTo>
                    <a:pt x="1641" y="6123"/>
                    <a:pt x="1641" y="6123"/>
                    <a:pt x="1641" y="6123"/>
                  </a:cubicBezTo>
                  <a:cubicBezTo>
                    <a:pt x="1641" y="9120"/>
                    <a:pt x="1641" y="9120"/>
                    <a:pt x="1641" y="9120"/>
                  </a:cubicBezTo>
                  <a:close/>
                  <a:moveTo>
                    <a:pt x="2825" y="8087"/>
                  </a:moveTo>
                  <a:cubicBezTo>
                    <a:pt x="2825" y="8087"/>
                    <a:pt x="2825" y="8087"/>
                    <a:pt x="2825" y="8087"/>
                  </a:cubicBezTo>
                  <a:cubicBezTo>
                    <a:pt x="2370" y="8087"/>
                    <a:pt x="2370" y="8087"/>
                    <a:pt x="2370" y="8087"/>
                  </a:cubicBezTo>
                  <a:cubicBezTo>
                    <a:pt x="2370" y="7157"/>
                    <a:pt x="2370" y="7157"/>
                    <a:pt x="2370" y="7157"/>
                  </a:cubicBezTo>
                  <a:cubicBezTo>
                    <a:pt x="2825" y="7157"/>
                    <a:pt x="2825" y="7157"/>
                    <a:pt x="2825" y="7157"/>
                  </a:cubicBezTo>
                  <a:cubicBezTo>
                    <a:pt x="2825" y="8087"/>
                    <a:pt x="2825" y="8087"/>
                    <a:pt x="2825" y="8087"/>
                  </a:cubicBezTo>
                  <a:close/>
                  <a:moveTo>
                    <a:pt x="4101" y="3333"/>
                  </a:moveTo>
                  <a:cubicBezTo>
                    <a:pt x="4101" y="3333"/>
                    <a:pt x="4101" y="3333"/>
                    <a:pt x="4101" y="3333"/>
                  </a:cubicBezTo>
                  <a:cubicBezTo>
                    <a:pt x="8294" y="852"/>
                    <a:pt x="13397" y="852"/>
                    <a:pt x="17499" y="3333"/>
                  </a:cubicBezTo>
                  <a:cubicBezTo>
                    <a:pt x="17499" y="15941"/>
                    <a:pt x="17499" y="15941"/>
                    <a:pt x="17499" y="15941"/>
                  </a:cubicBezTo>
                  <a:cubicBezTo>
                    <a:pt x="16496" y="15941"/>
                    <a:pt x="16496" y="15941"/>
                    <a:pt x="16496" y="15941"/>
                  </a:cubicBezTo>
                  <a:cubicBezTo>
                    <a:pt x="16496" y="11084"/>
                    <a:pt x="16496" y="11084"/>
                    <a:pt x="16496" y="11084"/>
                  </a:cubicBezTo>
                  <a:cubicBezTo>
                    <a:pt x="16496" y="10670"/>
                    <a:pt x="16314" y="10154"/>
                    <a:pt x="16041" y="9844"/>
                  </a:cubicBezTo>
                  <a:cubicBezTo>
                    <a:pt x="15767" y="9534"/>
                    <a:pt x="15403" y="9327"/>
                    <a:pt x="14947" y="9327"/>
                  </a:cubicBezTo>
                  <a:cubicBezTo>
                    <a:pt x="6653" y="9327"/>
                    <a:pt x="6653" y="9327"/>
                    <a:pt x="6653" y="9327"/>
                  </a:cubicBezTo>
                  <a:cubicBezTo>
                    <a:pt x="6289" y="9327"/>
                    <a:pt x="5924" y="9534"/>
                    <a:pt x="5651" y="9844"/>
                  </a:cubicBezTo>
                  <a:cubicBezTo>
                    <a:pt x="5559" y="9844"/>
                    <a:pt x="5559" y="9844"/>
                    <a:pt x="5559" y="9844"/>
                  </a:cubicBezTo>
                  <a:cubicBezTo>
                    <a:pt x="5286" y="10154"/>
                    <a:pt x="5195" y="10670"/>
                    <a:pt x="5195" y="11084"/>
                  </a:cubicBezTo>
                  <a:cubicBezTo>
                    <a:pt x="5195" y="15941"/>
                    <a:pt x="5195" y="15941"/>
                    <a:pt x="5195" y="15941"/>
                  </a:cubicBezTo>
                  <a:cubicBezTo>
                    <a:pt x="4101" y="15941"/>
                    <a:pt x="4101" y="15941"/>
                    <a:pt x="4101" y="15941"/>
                  </a:cubicBezTo>
                  <a:cubicBezTo>
                    <a:pt x="4101" y="3333"/>
                    <a:pt x="4101" y="3333"/>
                    <a:pt x="4101" y="3333"/>
                  </a:cubicBezTo>
                  <a:close/>
                  <a:moveTo>
                    <a:pt x="15676" y="11084"/>
                  </a:moveTo>
                  <a:cubicBezTo>
                    <a:pt x="15676" y="11084"/>
                    <a:pt x="15676" y="11084"/>
                    <a:pt x="15676" y="11084"/>
                  </a:cubicBezTo>
                  <a:cubicBezTo>
                    <a:pt x="15676" y="15941"/>
                    <a:pt x="15676" y="15941"/>
                    <a:pt x="15676" y="15941"/>
                  </a:cubicBezTo>
                  <a:cubicBezTo>
                    <a:pt x="5924" y="15941"/>
                    <a:pt x="5924" y="15941"/>
                    <a:pt x="5924" y="15941"/>
                  </a:cubicBezTo>
                  <a:cubicBezTo>
                    <a:pt x="5924" y="11084"/>
                    <a:pt x="5924" y="11084"/>
                    <a:pt x="5924" y="11084"/>
                  </a:cubicBezTo>
                  <a:cubicBezTo>
                    <a:pt x="5924" y="10877"/>
                    <a:pt x="6015" y="10670"/>
                    <a:pt x="6106" y="10464"/>
                  </a:cubicBezTo>
                  <a:cubicBezTo>
                    <a:pt x="6197" y="10464"/>
                    <a:pt x="6197" y="10464"/>
                    <a:pt x="6197" y="10464"/>
                  </a:cubicBezTo>
                  <a:cubicBezTo>
                    <a:pt x="6289" y="10360"/>
                    <a:pt x="6471" y="10257"/>
                    <a:pt x="6653" y="10257"/>
                  </a:cubicBezTo>
                  <a:cubicBezTo>
                    <a:pt x="14947" y="10257"/>
                    <a:pt x="14947" y="10257"/>
                    <a:pt x="14947" y="10257"/>
                  </a:cubicBezTo>
                  <a:cubicBezTo>
                    <a:pt x="15129" y="10257"/>
                    <a:pt x="15311" y="10360"/>
                    <a:pt x="15494" y="10464"/>
                  </a:cubicBezTo>
                  <a:cubicBezTo>
                    <a:pt x="15585" y="10670"/>
                    <a:pt x="15676" y="10877"/>
                    <a:pt x="15676" y="11084"/>
                  </a:cubicBezTo>
                  <a:close/>
                  <a:moveTo>
                    <a:pt x="18228" y="17491"/>
                  </a:moveTo>
                  <a:cubicBezTo>
                    <a:pt x="18228" y="17491"/>
                    <a:pt x="18228" y="17491"/>
                    <a:pt x="18228" y="17491"/>
                  </a:cubicBezTo>
                  <a:cubicBezTo>
                    <a:pt x="17408" y="17491"/>
                    <a:pt x="17408" y="17491"/>
                    <a:pt x="17408" y="17491"/>
                  </a:cubicBezTo>
                  <a:cubicBezTo>
                    <a:pt x="17408" y="19455"/>
                    <a:pt x="17408" y="19455"/>
                    <a:pt x="17408" y="19455"/>
                  </a:cubicBezTo>
                  <a:cubicBezTo>
                    <a:pt x="16132" y="19455"/>
                    <a:pt x="16132" y="19455"/>
                    <a:pt x="16132" y="19455"/>
                  </a:cubicBezTo>
                  <a:cubicBezTo>
                    <a:pt x="16132" y="17491"/>
                    <a:pt x="16132" y="17491"/>
                    <a:pt x="16132" y="17491"/>
                  </a:cubicBezTo>
                  <a:cubicBezTo>
                    <a:pt x="5468" y="17491"/>
                    <a:pt x="5468" y="17491"/>
                    <a:pt x="5468" y="17491"/>
                  </a:cubicBezTo>
                  <a:cubicBezTo>
                    <a:pt x="5468" y="19455"/>
                    <a:pt x="5468" y="19455"/>
                    <a:pt x="5468" y="19455"/>
                  </a:cubicBezTo>
                  <a:cubicBezTo>
                    <a:pt x="4192" y="19455"/>
                    <a:pt x="4192" y="19455"/>
                    <a:pt x="4192" y="19455"/>
                  </a:cubicBezTo>
                  <a:cubicBezTo>
                    <a:pt x="4192" y="17491"/>
                    <a:pt x="4192" y="17491"/>
                    <a:pt x="4192" y="17491"/>
                  </a:cubicBezTo>
                  <a:cubicBezTo>
                    <a:pt x="3372" y="17491"/>
                    <a:pt x="3372" y="17491"/>
                    <a:pt x="3372" y="17491"/>
                  </a:cubicBezTo>
                  <a:cubicBezTo>
                    <a:pt x="3372" y="16871"/>
                    <a:pt x="3372" y="16871"/>
                    <a:pt x="3372" y="16871"/>
                  </a:cubicBezTo>
                  <a:cubicBezTo>
                    <a:pt x="18228" y="16871"/>
                    <a:pt x="18228" y="16871"/>
                    <a:pt x="18228" y="16871"/>
                  </a:cubicBezTo>
                  <a:cubicBezTo>
                    <a:pt x="18228" y="17491"/>
                    <a:pt x="18228" y="17491"/>
                    <a:pt x="18228" y="17491"/>
                  </a:cubicBezTo>
                  <a:close/>
                  <a:moveTo>
                    <a:pt x="19230" y="8087"/>
                  </a:moveTo>
                  <a:cubicBezTo>
                    <a:pt x="19230" y="8087"/>
                    <a:pt x="19230" y="8087"/>
                    <a:pt x="19230" y="8087"/>
                  </a:cubicBezTo>
                  <a:cubicBezTo>
                    <a:pt x="18775" y="8087"/>
                    <a:pt x="18775" y="8087"/>
                    <a:pt x="18775" y="8087"/>
                  </a:cubicBezTo>
                  <a:cubicBezTo>
                    <a:pt x="18775" y="7157"/>
                    <a:pt x="18775" y="7157"/>
                    <a:pt x="18775" y="7157"/>
                  </a:cubicBezTo>
                  <a:cubicBezTo>
                    <a:pt x="19230" y="7157"/>
                    <a:pt x="19230" y="7157"/>
                    <a:pt x="19230" y="7157"/>
                  </a:cubicBezTo>
                  <a:cubicBezTo>
                    <a:pt x="19230" y="8087"/>
                    <a:pt x="19230" y="8087"/>
                    <a:pt x="19230" y="8087"/>
                  </a:cubicBezTo>
                  <a:close/>
                  <a:moveTo>
                    <a:pt x="20871" y="9120"/>
                  </a:moveTo>
                  <a:cubicBezTo>
                    <a:pt x="20871" y="9120"/>
                    <a:pt x="20871" y="9120"/>
                    <a:pt x="20871" y="9120"/>
                  </a:cubicBezTo>
                  <a:cubicBezTo>
                    <a:pt x="20051" y="9120"/>
                    <a:pt x="20051" y="9120"/>
                    <a:pt x="20051" y="9120"/>
                  </a:cubicBezTo>
                  <a:cubicBezTo>
                    <a:pt x="20051" y="6123"/>
                    <a:pt x="20051" y="6123"/>
                    <a:pt x="20051" y="6123"/>
                  </a:cubicBezTo>
                  <a:cubicBezTo>
                    <a:pt x="20871" y="6123"/>
                    <a:pt x="20871" y="6123"/>
                    <a:pt x="20871" y="6123"/>
                  </a:cubicBezTo>
                  <a:cubicBezTo>
                    <a:pt x="20871" y="9120"/>
                    <a:pt x="20871" y="9120"/>
                    <a:pt x="20871" y="9120"/>
                  </a:cubicBezTo>
                  <a:close/>
                  <a:moveTo>
                    <a:pt x="16952" y="8190"/>
                  </a:moveTo>
                  <a:cubicBezTo>
                    <a:pt x="16952" y="8190"/>
                    <a:pt x="16952" y="8190"/>
                    <a:pt x="16952" y="8190"/>
                  </a:cubicBezTo>
                  <a:cubicBezTo>
                    <a:pt x="16952" y="4780"/>
                    <a:pt x="16952" y="4780"/>
                    <a:pt x="16952" y="4780"/>
                  </a:cubicBezTo>
                  <a:cubicBezTo>
                    <a:pt x="16952" y="4573"/>
                    <a:pt x="16770" y="4366"/>
                    <a:pt x="16587" y="4366"/>
                  </a:cubicBezTo>
                  <a:cubicBezTo>
                    <a:pt x="5104" y="4366"/>
                    <a:pt x="5104" y="4366"/>
                    <a:pt x="5104" y="4366"/>
                  </a:cubicBezTo>
                  <a:cubicBezTo>
                    <a:pt x="4830" y="4366"/>
                    <a:pt x="4739" y="4573"/>
                    <a:pt x="4739" y="4780"/>
                  </a:cubicBezTo>
                  <a:cubicBezTo>
                    <a:pt x="4739" y="8190"/>
                    <a:pt x="4739" y="8190"/>
                    <a:pt x="4739" y="8190"/>
                  </a:cubicBezTo>
                  <a:cubicBezTo>
                    <a:pt x="4739" y="8397"/>
                    <a:pt x="4830" y="8603"/>
                    <a:pt x="5104" y="8603"/>
                  </a:cubicBezTo>
                  <a:cubicBezTo>
                    <a:pt x="16587" y="8603"/>
                    <a:pt x="16587" y="8603"/>
                    <a:pt x="16587" y="8603"/>
                  </a:cubicBezTo>
                  <a:cubicBezTo>
                    <a:pt x="16770" y="8603"/>
                    <a:pt x="16952" y="8397"/>
                    <a:pt x="16952" y="8190"/>
                  </a:cubicBezTo>
                  <a:close/>
                  <a:moveTo>
                    <a:pt x="10390" y="7673"/>
                  </a:moveTo>
                  <a:cubicBezTo>
                    <a:pt x="10390" y="7673"/>
                    <a:pt x="10390" y="7673"/>
                    <a:pt x="10390" y="7673"/>
                  </a:cubicBezTo>
                  <a:cubicBezTo>
                    <a:pt x="5468" y="7673"/>
                    <a:pt x="5468" y="7673"/>
                    <a:pt x="5468" y="7673"/>
                  </a:cubicBezTo>
                  <a:cubicBezTo>
                    <a:pt x="5468" y="5296"/>
                    <a:pt x="5468" y="5296"/>
                    <a:pt x="5468" y="5296"/>
                  </a:cubicBezTo>
                  <a:cubicBezTo>
                    <a:pt x="10390" y="5296"/>
                    <a:pt x="10390" y="5296"/>
                    <a:pt x="10390" y="5296"/>
                  </a:cubicBezTo>
                  <a:cubicBezTo>
                    <a:pt x="10390" y="7673"/>
                    <a:pt x="10390" y="7673"/>
                    <a:pt x="10390" y="7673"/>
                  </a:cubicBezTo>
                  <a:close/>
                  <a:moveTo>
                    <a:pt x="16132" y="7673"/>
                  </a:moveTo>
                  <a:cubicBezTo>
                    <a:pt x="16132" y="7673"/>
                    <a:pt x="16132" y="7673"/>
                    <a:pt x="16132" y="7673"/>
                  </a:cubicBezTo>
                  <a:cubicBezTo>
                    <a:pt x="11210" y="7673"/>
                    <a:pt x="11210" y="7673"/>
                    <a:pt x="11210" y="7673"/>
                  </a:cubicBezTo>
                  <a:cubicBezTo>
                    <a:pt x="11210" y="5296"/>
                    <a:pt x="11210" y="5296"/>
                    <a:pt x="11210" y="5296"/>
                  </a:cubicBezTo>
                  <a:cubicBezTo>
                    <a:pt x="16132" y="5296"/>
                    <a:pt x="16132" y="5296"/>
                    <a:pt x="16132" y="5296"/>
                  </a:cubicBezTo>
                  <a:cubicBezTo>
                    <a:pt x="16132" y="7673"/>
                    <a:pt x="16132" y="7673"/>
                    <a:pt x="16132" y="76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06">
              <a:extLst>
                <a:ext uri="{FF2B5EF4-FFF2-40B4-BE49-F238E27FC236}">
                  <a16:creationId xmlns:a16="http://schemas.microsoft.com/office/drawing/2014/main" id="{2A97D7FB-ED1D-4244-8C18-E77ECFE7DBE0}"/>
                </a:ext>
              </a:extLst>
            </p:cNvPr>
            <p:cNvSpPr/>
            <p:nvPr/>
          </p:nvSpPr>
          <p:spPr>
            <a:xfrm>
              <a:off x="3876696" y="2972778"/>
              <a:ext cx="399401" cy="40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3" extrusionOk="0">
                  <a:moveTo>
                    <a:pt x="3693" y="13378"/>
                  </a:moveTo>
                  <a:cubicBezTo>
                    <a:pt x="4029" y="12166"/>
                    <a:pt x="4924" y="11394"/>
                    <a:pt x="6155" y="10953"/>
                  </a:cubicBezTo>
                  <a:cubicBezTo>
                    <a:pt x="7275" y="10623"/>
                    <a:pt x="8506" y="10402"/>
                    <a:pt x="9961" y="10402"/>
                  </a:cubicBezTo>
                  <a:cubicBezTo>
                    <a:pt x="10184" y="11284"/>
                    <a:pt x="10408" y="12386"/>
                    <a:pt x="10632" y="13378"/>
                  </a:cubicBezTo>
                  <a:cubicBezTo>
                    <a:pt x="10073" y="13378"/>
                    <a:pt x="9513" y="13378"/>
                    <a:pt x="8953" y="13378"/>
                  </a:cubicBezTo>
                  <a:cubicBezTo>
                    <a:pt x="8506" y="13378"/>
                    <a:pt x="8170" y="13709"/>
                    <a:pt x="8170" y="14149"/>
                  </a:cubicBezTo>
                  <a:cubicBezTo>
                    <a:pt x="8170" y="14590"/>
                    <a:pt x="8506" y="14921"/>
                    <a:pt x="8953" y="14921"/>
                  </a:cubicBezTo>
                  <a:cubicBezTo>
                    <a:pt x="9065" y="14921"/>
                    <a:pt x="9065" y="14921"/>
                    <a:pt x="9065" y="14921"/>
                  </a:cubicBezTo>
                  <a:cubicBezTo>
                    <a:pt x="9065" y="20100"/>
                    <a:pt x="9065" y="20100"/>
                    <a:pt x="9065" y="20100"/>
                  </a:cubicBezTo>
                  <a:cubicBezTo>
                    <a:pt x="9065" y="20872"/>
                    <a:pt x="9737" y="21533"/>
                    <a:pt x="10520" y="21533"/>
                  </a:cubicBezTo>
                  <a:cubicBezTo>
                    <a:pt x="11863" y="21533"/>
                    <a:pt x="11863" y="21533"/>
                    <a:pt x="11863" y="21533"/>
                  </a:cubicBezTo>
                  <a:cubicBezTo>
                    <a:pt x="12647" y="21533"/>
                    <a:pt x="13318" y="20872"/>
                    <a:pt x="13318" y="20100"/>
                  </a:cubicBezTo>
                  <a:cubicBezTo>
                    <a:pt x="13318" y="14921"/>
                    <a:pt x="13318" y="14921"/>
                    <a:pt x="13318" y="14921"/>
                  </a:cubicBezTo>
                  <a:cubicBezTo>
                    <a:pt x="13430" y="14921"/>
                    <a:pt x="13430" y="14921"/>
                    <a:pt x="13430" y="14921"/>
                  </a:cubicBezTo>
                  <a:cubicBezTo>
                    <a:pt x="13878" y="14921"/>
                    <a:pt x="14213" y="14590"/>
                    <a:pt x="14213" y="14149"/>
                  </a:cubicBezTo>
                  <a:cubicBezTo>
                    <a:pt x="14213" y="13709"/>
                    <a:pt x="13878" y="13378"/>
                    <a:pt x="13430" y="13378"/>
                  </a:cubicBezTo>
                  <a:cubicBezTo>
                    <a:pt x="12870" y="13378"/>
                    <a:pt x="12199" y="13378"/>
                    <a:pt x="11527" y="13378"/>
                  </a:cubicBezTo>
                  <a:cubicBezTo>
                    <a:pt x="11416" y="12386"/>
                    <a:pt x="11192" y="11284"/>
                    <a:pt x="10856" y="10292"/>
                  </a:cubicBezTo>
                  <a:cubicBezTo>
                    <a:pt x="11304" y="10292"/>
                    <a:pt x="11304" y="10292"/>
                    <a:pt x="11304" y="10292"/>
                  </a:cubicBezTo>
                  <a:cubicBezTo>
                    <a:pt x="11751" y="10292"/>
                    <a:pt x="12311" y="10402"/>
                    <a:pt x="12759" y="10402"/>
                  </a:cubicBezTo>
                  <a:cubicBezTo>
                    <a:pt x="15668" y="10402"/>
                    <a:pt x="18914" y="10513"/>
                    <a:pt x="20705" y="7868"/>
                  </a:cubicBezTo>
                  <a:cubicBezTo>
                    <a:pt x="21264" y="7096"/>
                    <a:pt x="21600" y="6215"/>
                    <a:pt x="21600" y="5333"/>
                  </a:cubicBezTo>
                  <a:cubicBezTo>
                    <a:pt x="21600" y="4562"/>
                    <a:pt x="21488" y="3680"/>
                    <a:pt x="21040" y="3019"/>
                  </a:cubicBezTo>
                  <a:cubicBezTo>
                    <a:pt x="20705" y="2247"/>
                    <a:pt x="20145" y="1586"/>
                    <a:pt x="19362" y="1035"/>
                  </a:cubicBezTo>
                  <a:cubicBezTo>
                    <a:pt x="18466" y="484"/>
                    <a:pt x="17459" y="43"/>
                    <a:pt x="16116" y="43"/>
                  </a:cubicBezTo>
                  <a:cubicBezTo>
                    <a:pt x="15221" y="-67"/>
                    <a:pt x="14325" y="43"/>
                    <a:pt x="13654" y="264"/>
                  </a:cubicBezTo>
                  <a:cubicBezTo>
                    <a:pt x="12199" y="594"/>
                    <a:pt x="11080" y="1476"/>
                    <a:pt x="10296" y="2578"/>
                  </a:cubicBezTo>
                  <a:cubicBezTo>
                    <a:pt x="9625" y="3680"/>
                    <a:pt x="9289" y="5002"/>
                    <a:pt x="9177" y="6215"/>
                  </a:cubicBezTo>
                  <a:cubicBezTo>
                    <a:pt x="9177" y="7096"/>
                    <a:pt x="9289" y="7978"/>
                    <a:pt x="9513" y="8749"/>
                  </a:cubicBezTo>
                  <a:cubicBezTo>
                    <a:pt x="9625" y="9411"/>
                    <a:pt x="9625" y="9411"/>
                    <a:pt x="9625" y="9411"/>
                  </a:cubicBezTo>
                  <a:cubicBezTo>
                    <a:pt x="8282" y="9521"/>
                    <a:pt x="6939" y="9631"/>
                    <a:pt x="5820" y="10072"/>
                  </a:cubicBezTo>
                  <a:cubicBezTo>
                    <a:pt x="4253" y="10623"/>
                    <a:pt x="3134" y="11615"/>
                    <a:pt x="2686" y="13378"/>
                  </a:cubicBezTo>
                  <a:cubicBezTo>
                    <a:pt x="2015" y="13378"/>
                    <a:pt x="1455" y="13378"/>
                    <a:pt x="783" y="13378"/>
                  </a:cubicBezTo>
                  <a:cubicBezTo>
                    <a:pt x="336" y="13378"/>
                    <a:pt x="0" y="13709"/>
                    <a:pt x="0" y="14149"/>
                  </a:cubicBezTo>
                  <a:cubicBezTo>
                    <a:pt x="0" y="14590"/>
                    <a:pt x="336" y="14921"/>
                    <a:pt x="783" y="14921"/>
                  </a:cubicBezTo>
                  <a:cubicBezTo>
                    <a:pt x="895" y="14921"/>
                    <a:pt x="895" y="14921"/>
                    <a:pt x="895" y="14921"/>
                  </a:cubicBezTo>
                  <a:cubicBezTo>
                    <a:pt x="895" y="20100"/>
                    <a:pt x="895" y="20100"/>
                    <a:pt x="895" y="20100"/>
                  </a:cubicBezTo>
                  <a:cubicBezTo>
                    <a:pt x="895" y="20872"/>
                    <a:pt x="1567" y="21533"/>
                    <a:pt x="2350" y="21533"/>
                  </a:cubicBezTo>
                  <a:cubicBezTo>
                    <a:pt x="3693" y="21533"/>
                    <a:pt x="3693" y="21533"/>
                    <a:pt x="3693" y="21533"/>
                  </a:cubicBezTo>
                  <a:cubicBezTo>
                    <a:pt x="4589" y="21533"/>
                    <a:pt x="5148" y="20872"/>
                    <a:pt x="5148" y="20100"/>
                  </a:cubicBezTo>
                  <a:cubicBezTo>
                    <a:pt x="5148" y="14921"/>
                    <a:pt x="5148" y="14921"/>
                    <a:pt x="5148" y="14921"/>
                  </a:cubicBezTo>
                  <a:cubicBezTo>
                    <a:pt x="5372" y="14921"/>
                    <a:pt x="5372" y="14921"/>
                    <a:pt x="5372" y="14921"/>
                  </a:cubicBezTo>
                  <a:cubicBezTo>
                    <a:pt x="5708" y="14921"/>
                    <a:pt x="6155" y="14590"/>
                    <a:pt x="6155" y="14149"/>
                  </a:cubicBezTo>
                  <a:cubicBezTo>
                    <a:pt x="6155" y="13709"/>
                    <a:pt x="5708" y="13378"/>
                    <a:pt x="5372" y="13378"/>
                  </a:cubicBezTo>
                  <a:cubicBezTo>
                    <a:pt x="4812" y="13378"/>
                    <a:pt x="4253" y="13378"/>
                    <a:pt x="3693" y="13378"/>
                  </a:cubicBezTo>
                  <a:close/>
                  <a:moveTo>
                    <a:pt x="11304" y="9411"/>
                  </a:moveTo>
                  <a:cubicBezTo>
                    <a:pt x="11304" y="9411"/>
                    <a:pt x="11304" y="9411"/>
                    <a:pt x="11304" y="9411"/>
                  </a:cubicBezTo>
                  <a:cubicBezTo>
                    <a:pt x="10632" y="9411"/>
                    <a:pt x="10632" y="9411"/>
                    <a:pt x="10632" y="9411"/>
                  </a:cubicBezTo>
                  <a:cubicBezTo>
                    <a:pt x="10632" y="9411"/>
                    <a:pt x="10632" y="9411"/>
                    <a:pt x="10632" y="9411"/>
                  </a:cubicBezTo>
                  <a:cubicBezTo>
                    <a:pt x="10520" y="9080"/>
                    <a:pt x="10520" y="8860"/>
                    <a:pt x="10408" y="8529"/>
                  </a:cubicBezTo>
                  <a:cubicBezTo>
                    <a:pt x="10184" y="7868"/>
                    <a:pt x="10073" y="7096"/>
                    <a:pt x="10184" y="6325"/>
                  </a:cubicBezTo>
                  <a:cubicBezTo>
                    <a:pt x="10184" y="5113"/>
                    <a:pt x="10520" y="4011"/>
                    <a:pt x="11080" y="3129"/>
                  </a:cubicBezTo>
                  <a:cubicBezTo>
                    <a:pt x="11751" y="2247"/>
                    <a:pt x="12647" y="1476"/>
                    <a:pt x="13878" y="1145"/>
                  </a:cubicBezTo>
                  <a:cubicBezTo>
                    <a:pt x="14549" y="1035"/>
                    <a:pt x="15221" y="925"/>
                    <a:pt x="16004" y="925"/>
                  </a:cubicBezTo>
                  <a:cubicBezTo>
                    <a:pt x="17123" y="1035"/>
                    <a:pt x="18131" y="1366"/>
                    <a:pt x="18802" y="1806"/>
                  </a:cubicBezTo>
                  <a:cubicBezTo>
                    <a:pt x="19474" y="2247"/>
                    <a:pt x="19921" y="2798"/>
                    <a:pt x="20257" y="3349"/>
                  </a:cubicBezTo>
                  <a:cubicBezTo>
                    <a:pt x="20593" y="4011"/>
                    <a:pt x="20705" y="4672"/>
                    <a:pt x="20593" y="5333"/>
                  </a:cubicBezTo>
                  <a:cubicBezTo>
                    <a:pt x="20593" y="5994"/>
                    <a:pt x="20369" y="6766"/>
                    <a:pt x="19921" y="7427"/>
                  </a:cubicBezTo>
                  <a:cubicBezTo>
                    <a:pt x="18466" y="9631"/>
                    <a:pt x="15445" y="9521"/>
                    <a:pt x="12759" y="9411"/>
                  </a:cubicBezTo>
                  <a:cubicBezTo>
                    <a:pt x="12311" y="9411"/>
                    <a:pt x="11751" y="9411"/>
                    <a:pt x="11304" y="9411"/>
                  </a:cubicBezTo>
                  <a:close/>
                  <a:moveTo>
                    <a:pt x="10632" y="14921"/>
                  </a:moveTo>
                  <a:cubicBezTo>
                    <a:pt x="10632" y="14921"/>
                    <a:pt x="10632" y="14921"/>
                    <a:pt x="10632" y="14921"/>
                  </a:cubicBezTo>
                  <a:cubicBezTo>
                    <a:pt x="11751" y="14921"/>
                    <a:pt x="11751" y="14921"/>
                    <a:pt x="11751" y="14921"/>
                  </a:cubicBezTo>
                  <a:cubicBezTo>
                    <a:pt x="11751" y="19990"/>
                    <a:pt x="11751" y="19990"/>
                    <a:pt x="11751" y="19990"/>
                  </a:cubicBezTo>
                  <a:cubicBezTo>
                    <a:pt x="11192" y="19990"/>
                    <a:pt x="11192" y="19990"/>
                    <a:pt x="11192" y="19990"/>
                  </a:cubicBezTo>
                  <a:cubicBezTo>
                    <a:pt x="10632" y="19990"/>
                    <a:pt x="10632" y="19990"/>
                    <a:pt x="10632" y="19990"/>
                  </a:cubicBezTo>
                  <a:cubicBezTo>
                    <a:pt x="10632" y="14921"/>
                    <a:pt x="10632" y="14921"/>
                    <a:pt x="10632" y="14921"/>
                  </a:cubicBezTo>
                  <a:close/>
                  <a:moveTo>
                    <a:pt x="2574" y="14921"/>
                  </a:moveTo>
                  <a:cubicBezTo>
                    <a:pt x="2574" y="14921"/>
                    <a:pt x="2574" y="14921"/>
                    <a:pt x="2574" y="14921"/>
                  </a:cubicBezTo>
                  <a:cubicBezTo>
                    <a:pt x="3581" y="14921"/>
                    <a:pt x="3581" y="14921"/>
                    <a:pt x="3581" y="14921"/>
                  </a:cubicBezTo>
                  <a:cubicBezTo>
                    <a:pt x="3581" y="19990"/>
                    <a:pt x="3581" y="19990"/>
                    <a:pt x="3581" y="19990"/>
                  </a:cubicBezTo>
                  <a:cubicBezTo>
                    <a:pt x="3022" y="19990"/>
                    <a:pt x="3022" y="19990"/>
                    <a:pt x="3022" y="19990"/>
                  </a:cubicBezTo>
                  <a:cubicBezTo>
                    <a:pt x="2574" y="19990"/>
                    <a:pt x="2574" y="19990"/>
                    <a:pt x="2574" y="19990"/>
                  </a:cubicBezTo>
                  <a:cubicBezTo>
                    <a:pt x="2574" y="14921"/>
                    <a:pt x="2574" y="14921"/>
                    <a:pt x="2574" y="1492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307">
              <a:extLst>
                <a:ext uri="{FF2B5EF4-FFF2-40B4-BE49-F238E27FC236}">
                  <a16:creationId xmlns:a16="http://schemas.microsoft.com/office/drawing/2014/main" id="{64BA5396-BC1C-46A0-B947-9CE54B7D67AD}"/>
                </a:ext>
              </a:extLst>
            </p:cNvPr>
            <p:cNvSpPr/>
            <p:nvPr/>
          </p:nvSpPr>
          <p:spPr>
            <a:xfrm>
              <a:off x="4699688" y="2999066"/>
              <a:ext cx="338801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44" y="2125"/>
                  </a:moveTo>
                  <a:cubicBezTo>
                    <a:pt x="5367" y="2125"/>
                    <a:pt x="5760" y="2243"/>
                    <a:pt x="6022" y="2479"/>
                  </a:cubicBezTo>
                  <a:cubicBezTo>
                    <a:pt x="6284" y="2715"/>
                    <a:pt x="6415" y="3069"/>
                    <a:pt x="6415" y="3541"/>
                  </a:cubicBezTo>
                  <a:cubicBezTo>
                    <a:pt x="6938" y="3541"/>
                    <a:pt x="6938" y="3541"/>
                    <a:pt x="6938" y="3541"/>
                  </a:cubicBezTo>
                  <a:cubicBezTo>
                    <a:pt x="6938" y="3069"/>
                    <a:pt x="7200" y="2715"/>
                    <a:pt x="7462" y="2479"/>
                  </a:cubicBezTo>
                  <a:cubicBezTo>
                    <a:pt x="7724" y="2243"/>
                    <a:pt x="8116" y="2125"/>
                    <a:pt x="8509" y="2125"/>
                  </a:cubicBezTo>
                  <a:cubicBezTo>
                    <a:pt x="9033" y="2125"/>
                    <a:pt x="9425" y="2243"/>
                    <a:pt x="9687" y="2479"/>
                  </a:cubicBezTo>
                  <a:cubicBezTo>
                    <a:pt x="9949" y="2715"/>
                    <a:pt x="10080" y="3069"/>
                    <a:pt x="10211" y="3541"/>
                  </a:cubicBezTo>
                  <a:cubicBezTo>
                    <a:pt x="15840" y="3541"/>
                    <a:pt x="15840" y="3541"/>
                    <a:pt x="15840" y="3541"/>
                  </a:cubicBezTo>
                  <a:cubicBezTo>
                    <a:pt x="15840" y="3069"/>
                    <a:pt x="15971" y="2715"/>
                    <a:pt x="16364" y="2479"/>
                  </a:cubicBezTo>
                  <a:cubicBezTo>
                    <a:pt x="16625" y="2243"/>
                    <a:pt x="17018" y="2125"/>
                    <a:pt x="17411" y="2125"/>
                  </a:cubicBezTo>
                  <a:cubicBezTo>
                    <a:pt x="17935" y="2125"/>
                    <a:pt x="18327" y="2243"/>
                    <a:pt x="18589" y="2479"/>
                  </a:cubicBezTo>
                  <a:cubicBezTo>
                    <a:pt x="18851" y="2715"/>
                    <a:pt x="18982" y="3069"/>
                    <a:pt x="18982" y="3541"/>
                  </a:cubicBezTo>
                  <a:cubicBezTo>
                    <a:pt x="19767" y="3541"/>
                    <a:pt x="19767" y="3541"/>
                    <a:pt x="19767" y="3541"/>
                  </a:cubicBezTo>
                  <a:cubicBezTo>
                    <a:pt x="19767" y="826"/>
                    <a:pt x="19767" y="826"/>
                    <a:pt x="19767" y="826"/>
                  </a:cubicBezTo>
                  <a:cubicBezTo>
                    <a:pt x="19767" y="354"/>
                    <a:pt x="20160" y="0"/>
                    <a:pt x="20684" y="0"/>
                  </a:cubicBezTo>
                  <a:cubicBezTo>
                    <a:pt x="21207" y="0"/>
                    <a:pt x="21600" y="354"/>
                    <a:pt x="21600" y="826"/>
                  </a:cubicBezTo>
                  <a:cubicBezTo>
                    <a:pt x="21600" y="20774"/>
                    <a:pt x="21600" y="20774"/>
                    <a:pt x="21600" y="20774"/>
                  </a:cubicBezTo>
                  <a:cubicBezTo>
                    <a:pt x="21600" y="21246"/>
                    <a:pt x="21207" y="21600"/>
                    <a:pt x="20684" y="21600"/>
                  </a:cubicBezTo>
                  <a:cubicBezTo>
                    <a:pt x="20160" y="21600"/>
                    <a:pt x="19767" y="21246"/>
                    <a:pt x="19767" y="20774"/>
                  </a:cubicBezTo>
                  <a:cubicBezTo>
                    <a:pt x="19767" y="17705"/>
                    <a:pt x="19767" y="17705"/>
                    <a:pt x="19767" y="17705"/>
                  </a:cubicBezTo>
                  <a:cubicBezTo>
                    <a:pt x="18982" y="17705"/>
                    <a:pt x="18982" y="17705"/>
                    <a:pt x="18982" y="17705"/>
                  </a:cubicBezTo>
                  <a:cubicBezTo>
                    <a:pt x="18982" y="18059"/>
                    <a:pt x="18851" y="18413"/>
                    <a:pt x="18589" y="18767"/>
                  </a:cubicBezTo>
                  <a:cubicBezTo>
                    <a:pt x="18589" y="18767"/>
                    <a:pt x="18589" y="18767"/>
                    <a:pt x="18589" y="18767"/>
                  </a:cubicBezTo>
                  <a:cubicBezTo>
                    <a:pt x="18196" y="19003"/>
                    <a:pt x="17804" y="19121"/>
                    <a:pt x="17411" y="19121"/>
                  </a:cubicBezTo>
                  <a:cubicBezTo>
                    <a:pt x="17018" y="19121"/>
                    <a:pt x="16625" y="19003"/>
                    <a:pt x="16364" y="18767"/>
                  </a:cubicBezTo>
                  <a:cubicBezTo>
                    <a:pt x="15971" y="18413"/>
                    <a:pt x="15840" y="18059"/>
                    <a:pt x="15840" y="17705"/>
                  </a:cubicBezTo>
                  <a:cubicBezTo>
                    <a:pt x="15316" y="17705"/>
                    <a:pt x="15316" y="17705"/>
                    <a:pt x="15316" y="17705"/>
                  </a:cubicBezTo>
                  <a:cubicBezTo>
                    <a:pt x="15316" y="18059"/>
                    <a:pt x="15185" y="18413"/>
                    <a:pt x="14924" y="18767"/>
                  </a:cubicBezTo>
                  <a:cubicBezTo>
                    <a:pt x="14793" y="18767"/>
                    <a:pt x="14793" y="18767"/>
                    <a:pt x="14793" y="18767"/>
                  </a:cubicBezTo>
                  <a:cubicBezTo>
                    <a:pt x="14531" y="19003"/>
                    <a:pt x="14138" y="19121"/>
                    <a:pt x="13745" y="19121"/>
                  </a:cubicBezTo>
                  <a:cubicBezTo>
                    <a:pt x="13353" y="19121"/>
                    <a:pt x="12960" y="19003"/>
                    <a:pt x="12567" y="18767"/>
                  </a:cubicBezTo>
                  <a:cubicBezTo>
                    <a:pt x="12305" y="18413"/>
                    <a:pt x="12175" y="18059"/>
                    <a:pt x="12175" y="17705"/>
                  </a:cubicBezTo>
                  <a:cubicBezTo>
                    <a:pt x="11651" y="17705"/>
                    <a:pt x="11651" y="17705"/>
                    <a:pt x="11651" y="17705"/>
                  </a:cubicBezTo>
                  <a:cubicBezTo>
                    <a:pt x="11651" y="18059"/>
                    <a:pt x="11520" y="18413"/>
                    <a:pt x="11127" y="18767"/>
                  </a:cubicBezTo>
                  <a:cubicBezTo>
                    <a:pt x="11127" y="18767"/>
                    <a:pt x="11127" y="18767"/>
                    <a:pt x="11127" y="18767"/>
                  </a:cubicBezTo>
                  <a:cubicBezTo>
                    <a:pt x="10865" y="19003"/>
                    <a:pt x="10473" y="19121"/>
                    <a:pt x="10080" y="19121"/>
                  </a:cubicBezTo>
                  <a:cubicBezTo>
                    <a:pt x="9687" y="19121"/>
                    <a:pt x="9295" y="19003"/>
                    <a:pt x="8902" y="18767"/>
                  </a:cubicBezTo>
                  <a:cubicBezTo>
                    <a:pt x="8640" y="18413"/>
                    <a:pt x="8509" y="18059"/>
                    <a:pt x="8509" y="17705"/>
                  </a:cubicBezTo>
                  <a:cubicBezTo>
                    <a:pt x="1833" y="17705"/>
                    <a:pt x="1833" y="17705"/>
                    <a:pt x="1833" y="17705"/>
                  </a:cubicBezTo>
                  <a:cubicBezTo>
                    <a:pt x="1833" y="20774"/>
                    <a:pt x="1833" y="20774"/>
                    <a:pt x="1833" y="20774"/>
                  </a:cubicBezTo>
                  <a:cubicBezTo>
                    <a:pt x="1833" y="21246"/>
                    <a:pt x="1440" y="21600"/>
                    <a:pt x="916" y="21600"/>
                  </a:cubicBezTo>
                  <a:cubicBezTo>
                    <a:pt x="524" y="21600"/>
                    <a:pt x="0" y="21246"/>
                    <a:pt x="0" y="20774"/>
                  </a:cubicBezTo>
                  <a:cubicBezTo>
                    <a:pt x="0" y="826"/>
                    <a:pt x="0" y="826"/>
                    <a:pt x="0" y="826"/>
                  </a:cubicBezTo>
                  <a:cubicBezTo>
                    <a:pt x="0" y="354"/>
                    <a:pt x="524" y="0"/>
                    <a:pt x="916" y="0"/>
                  </a:cubicBezTo>
                  <a:cubicBezTo>
                    <a:pt x="1440" y="0"/>
                    <a:pt x="1833" y="354"/>
                    <a:pt x="1833" y="826"/>
                  </a:cubicBezTo>
                  <a:cubicBezTo>
                    <a:pt x="1833" y="3541"/>
                    <a:pt x="1833" y="3541"/>
                    <a:pt x="1833" y="3541"/>
                  </a:cubicBezTo>
                  <a:cubicBezTo>
                    <a:pt x="3273" y="3541"/>
                    <a:pt x="3273" y="3541"/>
                    <a:pt x="3273" y="3541"/>
                  </a:cubicBezTo>
                  <a:cubicBezTo>
                    <a:pt x="3273" y="3069"/>
                    <a:pt x="3404" y="2715"/>
                    <a:pt x="3796" y="2479"/>
                  </a:cubicBezTo>
                  <a:cubicBezTo>
                    <a:pt x="4058" y="2243"/>
                    <a:pt x="4451" y="2125"/>
                    <a:pt x="4844" y="2125"/>
                  </a:cubicBezTo>
                  <a:close/>
                  <a:moveTo>
                    <a:pt x="19767" y="4485"/>
                  </a:moveTo>
                  <a:cubicBezTo>
                    <a:pt x="19767" y="4485"/>
                    <a:pt x="19767" y="4485"/>
                    <a:pt x="19767" y="4485"/>
                  </a:cubicBezTo>
                  <a:cubicBezTo>
                    <a:pt x="18982" y="4485"/>
                    <a:pt x="18982" y="4485"/>
                    <a:pt x="18982" y="4485"/>
                  </a:cubicBezTo>
                  <a:cubicBezTo>
                    <a:pt x="18982" y="4839"/>
                    <a:pt x="18851" y="5311"/>
                    <a:pt x="18589" y="5548"/>
                  </a:cubicBezTo>
                  <a:cubicBezTo>
                    <a:pt x="18589" y="5548"/>
                    <a:pt x="18589" y="5548"/>
                    <a:pt x="18589" y="5548"/>
                  </a:cubicBezTo>
                  <a:cubicBezTo>
                    <a:pt x="18196" y="5784"/>
                    <a:pt x="17804" y="5902"/>
                    <a:pt x="17411" y="5902"/>
                  </a:cubicBezTo>
                  <a:cubicBezTo>
                    <a:pt x="17018" y="5902"/>
                    <a:pt x="16625" y="5784"/>
                    <a:pt x="16364" y="5548"/>
                  </a:cubicBezTo>
                  <a:cubicBezTo>
                    <a:pt x="15971" y="5311"/>
                    <a:pt x="15840" y="4839"/>
                    <a:pt x="15840" y="4485"/>
                  </a:cubicBezTo>
                  <a:cubicBezTo>
                    <a:pt x="10211" y="4485"/>
                    <a:pt x="10211" y="4485"/>
                    <a:pt x="10211" y="4485"/>
                  </a:cubicBezTo>
                  <a:cubicBezTo>
                    <a:pt x="10080" y="4839"/>
                    <a:pt x="9949" y="5311"/>
                    <a:pt x="9687" y="5548"/>
                  </a:cubicBezTo>
                  <a:cubicBezTo>
                    <a:pt x="9687" y="5548"/>
                    <a:pt x="9687" y="5548"/>
                    <a:pt x="9687" y="5548"/>
                  </a:cubicBezTo>
                  <a:cubicBezTo>
                    <a:pt x="9295" y="5784"/>
                    <a:pt x="9033" y="5902"/>
                    <a:pt x="8509" y="5902"/>
                  </a:cubicBezTo>
                  <a:cubicBezTo>
                    <a:pt x="8116" y="5902"/>
                    <a:pt x="7724" y="5784"/>
                    <a:pt x="7462" y="5548"/>
                  </a:cubicBezTo>
                  <a:cubicBezTo>
                    <a:pt x="7462" y="5548"/>
                    <a:pt x="7462" y="5548"/>
                    <a:pt x="7462" y="5548"/>
                  </a:cubicBezTo>
                  <a:cubicBezTo>
                    <a:pt x="7200" y="5311"/>
                    <a:pt x="6938" y="4839"/>
                    <a:pt x="6938" y="4485"/>
                  </a:cubicBezTo>
                  <a:cubicBezTo>
                    <a:pt x="6415" y="4485"/>
                    <a:pt x="6415" y="4485"/>
                    <a:pt x="6415" y="4485"/>
                  </a:cubicBezTo>
                  <a:cubicBezTo>
                    <a:pt x="6415" y="4839"/>
                    <a:pt x="6284" y="5311"/>
                    <a:pt x="6022" y="5548"/>
                  </a:cubicBezTo>
                  <a:cubicBezTo>
                    <a:pt x="5891" y="5548"/>
                    <a:pt x="5891" y="5548"/>
                    <a:pt x="5891" y="5548"/>
                  </a:cubicBezTo>
                  <a:cubicBezTo>
                    <a:pt x="5629" y="5784"/>
                    <a:pt x="5236" y="5902"/>
                    <a:pt x="4844" y="5902"/>
                  </a:cubicBezTo>
                  <a:cubicBezTo>
                    <a:pt x="4451" y="5902"/>
                    <a:pt x="4058" y="5784"/>
                    <a:pt x="3796" y="5548"/>
                  </a:cubicBezTo>
                  <a:cubicBezTo>
                    <a:pt x="3796" y="5548"/>
                    <a:pt x="3796" y="5548"/>
                    <a:pt x="3796" y="5548"/>
                  </a:cubicBezTo>
                  <a:cubicBezTo>
                    <a:pt x="3404" y="5311"/>
                    <a:pt x="3273" y="4839"/>
                    <a:pt x="3273" y="4485"/>
                  </a:cubicBezTo>
                  <a:cubicBezTo>
                    <a:pt x="1833" y="4485"/>
                    <a:pt x="1833" y="4485"/>
                    <a:pt x="1833" y="4485"/>
                  </a:cubicBezTo>
                  <a:cubicBezTo>
                    <a:pt x="1833" y="10151"/>
                    <a:pt x="1833" y="10151"/>
                    <a:pt x="1833" y="10151"/>
                  </a:cubicBezTo>
                  <a:cubicBezTo>
                    <a:pt x="12175" y="10151"/>
                    <a:pt x="12175" y="10151"/>
                    <a:pt x="12175" y="10151"/>
                  </a:cubicBezTo>
                  <a:cubicBezTo>
                    <a:pt x="12175" y="9679"/>
                    <a:pt x="12305" y="9325"/>
                    <a:pt x="12567" y="9089"/>
                  </a:cubicBezTo>
                  <a:cubicBezTo>
                    <a:pt x="12698" y="9089"/>
                    <a:pt x="12698" y="9089"/>
                    <a:pt x="12698" y="9089"/>
                  </a:cubicBezTo>
                  <a:cubicBezTo>
                    <a:pt x="12960" y="8852"/>
                    <a:pt x="13353" y="8734"/>
                    <a:pt x="13745" y="8734"/>
                  </a:cubicBezTo>
                  <a:cubicBezTo>
                    <a:pt x="14138" y="8734"/>
                    <a:pt x="14531" y="8852"/>
                    <a:pt x="14924" y="9089"/>
                  </a:cubicBezTo>
                  <a:cubicBezTo>
                    <a:pt x="15185" y="9325"/>
                    <a:pt x="15316" y="9679"/>
                    <a:pt x="15316" y="10151"/>
                  </a:cubicBezTo>
                  <a:cubicBezTo>
                    <a:pt x="15840" y="10151"/>
                    <a:pt x="15840" y="10151"/>
                    <a:pt x="15840" y="10151"/>
                  </a:cubicBezTo>
                  <a:cubicBezTo>
                    <a:pt x="15840" y="9679"/>
                    <a:pt x="15971" y="9325"/>
                    <a:pt x="16364" y="9089"/>
                  </a:cubicBezTo>
                  <a:cubicBezTo>
                    <a:pt x="16364" y="9089"/>
                    <a:pt x="16364" y="9089"/>
                    <a:pt x="16364" y="9089"/>
                  </a:cubicBezTo>
                  <a:cubicBezTo>
                    <a:pt x="16625" y="8852"/>
                    <a:pt x="17018" y="8734"/>
                    <a:pt x="17411" y="8734"/>
                  </a:cubicBezTo>
                  <a:cubicBezTo>
                    <a:pt x="17935" y="8734"/>
                    <a:pt x="18327" y="8852"/>
                    <a:pt x="18589" y="9089"/>
                  </a:cubicBezTo>
                  <a:cubicBezTo>
                    <a:pt x="18851" y="9325"/>
                    <a:pt x="18982" y="9679"/>
                    <a:pt x="18982" y="10151"/>
                  </a:cubicBezTo>
                  <a:cubicBezTo>
                    <a:pt x="19767" y="10151"/>
                    <a:pt x="19767" y="10151"/>
                    <a:pt x="19767" y="10151"/>
                  </a:cubicBezTo>
                  <a:cubicBezTo>
                    <a:pt x="19767" y="4485"/>
                    <a:pt x="19767" y="4485"/>
                    <a:pt x="19767" y="4485"/>
                  </a:cubicBezTo>
                  <a:close/>
                  <a:moveTo>
                    <a:pt x="1833" y="11095"/>
                  </a:moveTo>
                  <a:cubicBezTo>
                    <a:pt x="1833" y="11095"/>
                    <a:pt x="1833" y="11095"/>
                    <a:pt x="1833" y="11095"/>
                  </a:cubicBezTo>
                  <a:cubicBezTo>
                    <a:pt x="1833" y="16761"/>
                    <a:pt x="1833" y="16761"/>
                    <a:pt x="1833" y="16761"/>
                  </a:cubicBezTo>
                  <a:cubicBezTo>
                    <a:pt x="8509" y="16761"/>
                    <a:pt x="8509" y="16761"/>
                    <a:pt x="8509" y="16761"/>
                  </a:cubicBezTo>
                  <a:cubicBezTo>
                    <a:pt x="8509" y="16289"/>
                    <a:pt x="8640" y="15934"/>
                    <a:pt x="8902" y="15698"/>
                  </a:cubicBezTo>
                  <a:cubicBezTo>
                    <a:pt x="9295" y="15462"/>
                    <a:pt x="9687" y="15226"/>
                    <a:pt x="10080" y="15226"/>
                  </a:cubicBezTo>
                  <a:cubicBezTo>
                    <a:pt x="10473" y="15226"/>
                    <a:pt x="10865" y="15462"/>
                    <a:pt x="11127" y="15698"/>
                  </a:cubicBezTo>
                  <a:cubicBezTo>
                    <a:pt x="11520" y="15934"/>
                    <a:pt x="11651" y="16289"/>
                    <a:pt x="11651" y="16761"/>
                  </a:cubicBezTo>
                  <a:cubicBezTo>
                    <a:pt x="12175" y="16761"/>
                    <a:pt x="12175" y="16761"/>
                    <a:pt x="12175" y="16761"/>
                  </a:cubicBezTo>
                  <a:cubicBezTo>
                    <a:pt x="12175" y="16289"/>
                    <a:pt x="12305" y="15934"/>
                    <a:pt x="12567" y="15698"/>
                  </a:cubicBezTo>
                  <a:cubicBezTo>
                    <a:pt x="12960" y="15462"/>
                    <a:pt x="13353" y="15226"/>
                    <a:pt x="13745" y="15226"/>
                  </a:cubicBezTo>
                  <a:cubicBezTo>
                    <a:pt x="14138" y="15226"/>
                    <a:pt x="14531" y="15462"/>
                    <a:pt x="14924" y="15698"/>
                  </a:cubicBezTo>
                  <a:cubicBezTo>
                    <a:pt x="15185" y="15934"/>
                    <a:pt x="15316" y="16289"/>
                    <a:pt x="15316" y="16761"/>
                  </a:cubicBezTo>
                  <a:cubicBezTo>
                    <a:pt x="15840" y="16761"/>
                    <a:pt x="15840" y="16761"/>
                    <a:pt x="15840" y="16761"/>
                  </a:cubicBezTo>
                  <a:cubicBezTo>
                    <a:pt x="15840" y="16289"/>
                    <a:pt x="15971" y="15934"/>
                    <a:pt x="16364" y="15698"/>
                  </a:cubicBezTo>
                  <a:cubicBezTo>
                    <a:pt x="16625" y="15462"/>
                    <a:pt x="17018" y="15226"/>
                    <a:pt x="17411" y="15226"/>
                  </a:cubicBezTo>
                  <a:cubicBezTo>
                    <a:pt x="17935" y="15226"/>
                    <a:pt x="18327" y="15462"/>
                    <a:pt x="18589" y="15698"/>
                  </a:cubicBezTo>
                  <a:cubicBezTo>
                    <a:pt x="18851" y="15934"/>
                    <a:pt x="18982" y="16289"/>
                    <a:pt x="18982" y="16761"/>
                  </a:cubicBezTo>
                  <a:cubicBezTo>
                    <a:pt x="19767" y="16761"/>
                    <a:pt x="19767" y="16761"/>
                    <a:pt x="19767" y="16761"/>
                  </a:cubicBezTo>
                  <a:cubicBezTo>
                    <a:pt x="19767" y="11095"/>
                    <a:pt x="19767" y="11095"/>
                    <a:pt x="19767" y="11095"/>
                  </a:cubicBezTo>
                  <a:cubicBezTo>
                    <a:pt x="18982" y="11095"/>
                    <a:pt x="18982" y="11095"/>
                    <a:pt x="18982" y="11095"/>
                  </a:cubicBezTo>
                  <a:cubicBezTo>
                    <a:pt x="18982" y="11567"/>
                    <a:pt x="18851" y="11921"/>
                    <a:pt x="18589" y="12157"/>
                  </a:cubicBezTo>
                  <a:cubicBezTo>
                    <a:pt x="18327" y="12393"/>
                    <a:pt x="17935" y="12511"/>
                    <a:pt x="17411" y="12511"/>
                  </a:cubicBezTo>
                  <a:cubicBezTo>
                    <a:pt x="17018" y="12511"/>
                    <a:pt x="16625" y="12393"/>
                    <a:pt x="16364" y="12157"/>
                  </a:cubicBezTo>
                  <a:cubicBezTo>
                    <a:pt x="15971" y="11921"/>
                    <a:pt x="15840" y="11567"/>
                    <a:pt x="15840" y="11095"/>
                  </a:cubicBezTo>
                  <a:cubicBezTo>
                    <a:pt x="15316" y="11095"/>
                    <a:pt x="15316" y="11095"/>
                    <a:pt x="15316" y="11095"/>
                  </a:cubicBezTo>
                  <a:cubicBezTo>
                    <a:pt x="15316" y="11567"/>
                    <a:pt x="15185" y="11921"/>
                    <a:pt x="14924" y="12157"/>
                  </a:cubicBezTo>
                  <a:cubicBezTo>
                    <a:pt x="14531" y="12393"/>
                    <a:pt x="14138" y="12511"/>
                    <a:pt x="13745" y="12511"/>
                  </a:cubicBezTo>
                  <a:cubicBezTo>
                    <a:pt x="13353" y="12511"/>
                    <a:pt x="12960" y="12393"/>
                    <a:pt x="12567" y="12157"/>
                  </a:cubicBezTo>
                  <a:cubicBezTo>
                    <a:pt x="12305" y="11921"/>
                    <a:pt x="12175" y="11567"/>
                    <a:pt x="12175" y="11095"/>
                  </a:cubicBezTo>
                  <a:cubicBezTo>
                    <a:pt x="1833" y="11095"/>
                    <a:pt x="1833" y="11095"/>
                    <a:pt x="1833" y="11095"/>
                  </a:cubicBezTo>
                  <a:close/>
                  <a:moveTo>
                    <a:pt x="5236" y="3187"/>
                  </a:moveTo>
                  <a:cubicBezTo>
                    <a:pt x="5236" y="3187"/>
                    <a:pt x="5236" y="3187"/>
                    <a:pt x="5236" y="3187"/>
                  </a:cubicBezTo>
                  <a:cubicBezTo>
                    <a:pt x="5105" y="3187"/>
                    <a:pt x="4975" y="3069"/>
                    <a:pt x="4844" y="3069"/>
                  </a:cubicBezTo>
                  <a:cubicBezTo>
                    <a:pt x="4713" y="3069"/>
                    <a:pt x="4582" y="3187"/>
                    <a:pt x="4582" y="3187"/>
                  </a:cubicBezTo>
                  <a:cubicBezTo>
                    <a:pt x="4451" y="3305"/>
                    <a:pt x="4451" y="3423"/>
                    <a:pt x="4451" y="3541"/>
                  </a:cubicBezTo>
                  <a:cubicBezTo>
                    <a:pt x="4451" y="4013"/>
                    <a:pt x="4451" y="4013"/>
                    <a:pt x="4451" y="4013"/>
                  </a:cubicBezTo>
                  <a:cubicBezTo>
                    <a:pt x="4451" y="4013"/>
                    <a:pt x="4451" y="4013"/>
                    <a:pt x="4451" y="4013"/>
                  </a:cubicBezTo>
                  <a:cubicBezTo>
                    <a:pt x="4451" y="4013"/>
                    <a:pt x="4451" y="4013"/>
                    <a:pt x="4451" y="4013"/>
                  </a:cubicBezTo>
                  <a:cubicBezTo>
                    <a:pt x="4451" y="4485"/>
                    <a:pt x="4451" y="4485"/>
                    <a:pt x="4451" y="4485"/>
                  </a:cubicBezTo>
                  <a:cubicBezTo>
                    <a:pt x="4451" y="4603"/>
                    <a:pt x="4451" y="4721"/>
                    <a:pt x="4582" y="4839"/>
                  </a:cubicBezTo>
                  <a:cubicBezTo>
                    <a:pt x="4582" y="4839"/>
                    <a:pt x="4713" y="4957"/>
                    <a:pt x="4844" y="4957"/>
                  </a:cubicBezTo>
                  <a:cubicBezTo>
                    <a:pt x="4975" y="4957"/>
                    <a:pt x="5105" y="4839"/>
                    <a:pt x="5236" y="4839"/>
                  </a:cubicBezTo>
                  <a:cubicBezTo>
                    <a:pt x="5236" y="4839"/>
                    <a:pt x="5236" y="4839"/>
                    <a:pt x="5236" y="4839"/>
                  </a:cubicBezTo>
                  <a:cubicBezTo>
                    <a:pt x="5236" y="4721"/>
                    <a:pt x="5367" y="4603"/>
                    <a:pt x="5367" y="4485"/>
                  </a:cubicBezTo>
                  <a:cubicBezTo>
                    <a:pt x="5367" y="4013"/>
                    <a:pt x="5367" y="4013"/>
                    <a:pt x="5367" y="4013"/>
                  </a:cubicBezTo>
                  <a:cubicBezTo>
                    <a:pt x="5367" y="4013"/>
                    <a:pt x="5367" y="4013"/>
                    <a:pt x="5367" y="4013"/>
                  </a:cubicBezTo>
                  <a:cubicBezTo>
                    <a:pt x="5367" y="4013"/>
                    <a:pt x="5367" y="4013"/>
                    <a:pt x="5367" y="4013"/>
                  </a:cubicBezTo>
                  <a:cubicBezTo>
                    <a:pt x="5367" y="3541"/>
                    <a:pt x="5367" y="3541"/>
                    <a:pt x="5367" y="3541"/>
                  </a:cubicBezTo>
                  <a:cubicBezTo>
                    <a:pt x="5367" y="3423"/>
                    <a:pt x="5236" y="3305"/>
                    <a:pt x="5236" y="3187"/>
                  </a:cubicBezTo>
                  <a:close/>
                  <a:moveTo>
                    <a:pt x="8902" y="3187"/>
                  </a:moveTo>
                  <a:cubicBezTo>
                    <a:pt x="8902" y="3187"/>
                    <a:pt x="8902" y="3187"/>
                    <a:pt x="8902" y="3187"/>
                  </a:cubicBezTo>
                  <a:cubicBezTo>
                    <a:pt x="8771" y="3187"/>
                    <a:pt x="8640" y="3069"/>
                    <a:pt x="8509" y="3069"/>
                  </a:cubicBezTo>
                  <a:cubicBezTo>
                    <a:pt x="8378" y="3069"/>
                    <a:pt x="8247" y="3187"/>
                    <a:pt x="8247" y="3187"/>
                  </a:cubicBezTo>
                  <a:cubicBezTo>
                    <a:pt x="8116" y="3305"/>
                    <a:pt x="8116" y="3423"/>
                    <a:pt x="8116" y="3541"/>
                  </a:cubicBezTo>
                  <a:cubicBezTo>
                    <a:pt x="8116" y="4013"/>
                    <a:pt x="8116" y="4013"/>
                    <a:pt x="8116" y="4013"/>
                  </a:cubicBezTo>
                  <a:cubicBezTo>
                    <a:pt x="8116" y="4013"/>
                    <a:pt x="8116" y="4013"/>
                    <a:pt x="8116" y="4013"/>
                  </a:cubicBezTo>
                  <a:cubicBezTo>
                    <a:pt x="8116" y="4013"/>
                    <a:pt x="8116" y="4013"/>
                    <a:pt x="8116" y="4013"/>
                  </a:cubicBezTo>
                  <a:cubicBezTo>
                    <a:pt x="8116" y="4485"/>
                    <a:pt x="8116" y="4485"/>
                    <a:pt x="8116" y="4485"/>
                  </a:cubicBezTo>
                  <a:cubicBezTo>
                    <a:pt x="8116" y="4603"/>
                    <a:pt x="8116" y="4721"/>
                    <a:pt x="8247" y="4839"/>
                  </a:cubicBezTo>
                  <a:cubicBezTo>
                    <a:pt x="8247" y="4839"/>
                    <a:pt x="8378" y="4957"/>
                    <a:pt x="8509" y="4957"/>
                  </a:cubicBezTo>
                  <a:cubicBezTo>
                    <a:pt x="8640" y="4957"/>
                    <a:pt x="8771" y="4839"/>
                    <a:pt x="8902" y="4839"/>
                  </a:cubicBezTo>
                  <a:cubicBezTo>
                    <a:pt x="8902" y="4839"/>
                    <a:pt x="8902" y="4839"/>
                    <a:pt x="8902" y="4839"/>
                  </a:cubicBezTo>
                  <a:cubicBezTo>
                    <a:pt x="9033" y="4721"/>
                    <a:pt x="9033" y="4603"/>
                    <a:pt x="9033" y="4485"/>
                  </a:cubicBezTo>
                  <a:cubicBezTo>
                    <a:pt x="9033" y="4013"/>
                    <a:pt x="9033" y="4013"/>
                    <a:pt x="9033" y="4013"/>
                  </a:cubicBezTo>
                  <a:cubicBezTo>
                    <a:pt x="9033" y="4013"/>
                    <a:pt x="9033" y="4013"/>
                    <a:pt x="9033" y="4013"/>
                  </a:cubicBezTo>
                  <a:cubicBezTo>
                    <a:pt x="9033" y="4013"/>
                    <a:pt x="9033" y="4013"/>
                    <a:pt x="9033" y="4013"/>
                  </a:cubicBezTo>
                  <a:cubicBezTo>
                    <a:pt x="9033" y="3541"/>
                    <a:pt x="9033" y="3541"/>
                    <a:pt x="9033" y="3541"/>
                  </a:cubicBezTo>
                  <a:cubicBezTo>
                    <a:pt x="9033" y="3423"/>
                    <a:pt x="9033" y="3305"/>
                    <a:pt x="8902" y="3187"/>
                  </a:cubicBezTo>
                  <a:close/>
                  <a:moveTo>
                    <a:pt x="17804" y="3187"/>
                  </a:moveTo>
                  <a:cubicBezTo>
                    <a:pt x="17804" y="3187"/>
                    <a:pt x="17804" y="3187"/>
                    <a:pt x="17804" y="3187"/>
                  </a:cubicBezTo>
                  <a:cubicBezTo>
                    <a:pt x="17673" y="3187"/>
                    <a:pt x="17542" y="3069"/>
                    <a:pt x="17411" y="3069"/>
                  </a:cubicBezTo>
                  <a:cubicBezTo>
                    <a:pt x="17280" y="3069"/>
                    <a:pt x="17149" y="3187"/>
                    <a:pt x="17149" y="3187"/>
                  </a:cubicBezTo>
                  <a:cubicBezTo>
                    <a:pt x="17018" y="3305"/>
                    <a:pt x="17018" y="3423"/>
                    <a:pt x="17018" y="3541"/>
                  </a:cubicBezTo>
                  <a:cubicBezTo>
                    <a:pt x="17018" y="4013"/>
                    <a:pt x="17018" y="4013"/>
                    <a:pt x="17018" y="4013"/>
                  </a:cubicBezTo>
                  <a:cubicBezTo>
                    <a:pt x="17018" y="4013"/>
                    <a:pt x="17018" y="4013"/>
                    <a:pt x="17018" y="4013"/>
                  </a:cubicBezTo>
                  <a:cubicBezTo>
                    <a:pt x="17018" y="4013"/>
                    <a:pt x="17018" y="4013"/>
                    <a:pt x="17018" y="4013"/>
                  </a:cubicBezTo>
                  <a:cubicBezTo>
                    <a:pt x="17018" y="4485"/>
                    <a:pt x="17018" y="4485"/>
                    <a:pt x="17018" y="4485"/>
                  </a:cubicBezTo>
                  <a:cubicBezTo>
                    <a:pt x="17018" y="4603"/>
                    <a:pt x="17018" y="4721"/>
                    <a:pt x="17149" y="4839"/>
                  </a:cubicBezTo>
                  <a:cubicBezTo>
                    <a:pt x="17149" y="4839"/>
                    <a:pt x="17280" y="4957"/>
                    <a:pt x="17411" y="4957"/>
                  </a:cubicBezTo>
                  <a:cubicBezTo>
                    <a:pt x="17542" y="4957"/>
                    <a:pt x="17673" y="4839"/>
                    <a:pt x="17804" y="4839"/>
                  </a:cubicBezTo>
                  <a:cubicBezTo>
                    <a:pt x="17804" y="4839"/>
                    <a:pt x="17804" y="4839"/>
                    <a:pt x="17804" y="4839"/>
                  </a:cubicBezTo>
                  <a:cubicBezTo>
                    <a:pt x="17935" y="4721"/>
                    <a:pt x="17935" y="4603"/>
                    <a:pt x="17935" y="4485"/>
                  </a:cubicBezTo>
                  <a:cubicBezTo>
                    <a:pt x="17935" y="4013"/>
                    <a:pt x="17935" y="4013"/>
                    <a:pt x="17935" y="4013"/>
                  </a:cubicBezTo>
                  <a:cubicBezTo>
                    <a:pt x="17935" y="4013"/>
                    <a:pt x="17935" y="4013"/>
                    <a:pt x="17935" y="4013"/>
                  </a:cubicBezTo>
                  <a:cubicBezTo>
                    <a:pt x="17935" y="4013"/>
                    <a:pt x="17935" y="4013"/>
                    <a:pt x="17935" y="4013"/>
                  </a:cubicBezTo>
                  <a:cubicBezTo>
                    <a:pt x="17935" y="3541"/>
                    <a:pt x="17935" y="3541"/>
                    <a:pt x="17935" y="3541"/>
                  </a:cubicBezTo>
                  <a:cubicBezTo>
                    <a:pt x="17935" y="3423"/>
                    <a:pt x="17935" y="3305"/>
                    <a:pt x="17804" y="3187"/>
                  </a:cubicBezTo>
                  <a:close/>
                  <a:moveTo>
                    <a:pt x="17804" y="9797"/>
                  </a:moveTo>
                  <a:cubicBezTo>
                    <a:pt x="17804" y="9797"/>
                    <a:pt x="17804" y="9797"/>
                    <a:pt x="17804" y="9797"/>
                  </a:cubicBezTo>
                  <a:cubicBezTo>
                    <a:pt x="17673" y="9679"/>
                    <a:pt x="17542" y="9679"/>
                    <a:pt x="17411" y="9679"/>
                  </a:cubicBezTo>
                  <a:cubicBezTo>
                    <a:pt x="17280" y="9679"/>
                    <a:pt x="17149" y="9679"/>
                    <a:pt x="17149" y="9797"/>
                  </a:cubicBezTo>
                  <a:cubicBezTo>
                    <a:pt x="17149" y="9797"/>
                    <a:pt x="17149" y="9797"/>
                    <a:pt x="17149" y="9797"/>
                  </a:cubicBezTo>
                  <a:cubicBezTo>
                    <a:pt x="17018" y="9915"/>
                    <a:pt x="17018" y="10033"/>
                    <a:pt x="17018" y="10151"/>
                  </a:cubicBezTo>
                  <a:cubicBezTo>
                    <a:pt x="17018" y="10623"/>
                    <a:pt x="17018" y="10623"/>
                    <a:pt x="17018" y="10623"/>
                  </a:cubicBezTo>
                  <a:cubicBezTo>
                    <a:pt x="17018" y="10623"/>
                    <a:pt x="17018" y="10623"/>
                    <a:pt x="17018" y="10623"/>
                  </a:cubicBezTo>
                  <a:cubicBezTo>
                    <a:pt x="17018" y="10623"/>
                    <a:pt x="17018" y="10623"/>
                    <a:pt x="17018" y="10623"/>
                  </a:cubicBezTo>
                  <a:cubicBezTo>
                    <a:pt x="17018" y="11095"/>
                    <a:pt x="17018" y="11095"/>
                    <a:pt x="17018" y="11095"/>
                  </a:cubicBezTo>
                  <a:cubicBezTo>
                    <a:pt x="17018" y="11213"/>
                    <a:pt x="17018" y="11331"/>
                    <a:pt x="17149" y="11449"/>
                  </a:cubicBezTo>
                  <a:cubicBezTo>
                    <a:pt x="17149" y="11449"/>
                    <a:pt x="17280" y="11567"/>
                    <a:pt x="17411" y="11567"/>
                  </a:cubicBezTo>
                  <a:cubicBezTo>
                    <a:pt x="17542" y="11567"/>
                    <a:pt x="17673" y="11449"/>
                    <a:pt x="17804" y="11449"/>
                  </a:cubicBezTo>
                  <a:cubicBezTo>
                    <a:pt x="17935" y="11331"/>
                    <a:pt x="17935" y="11213"/>
                    <a:pt x="17935" y="11095"/>
                  </a:cubicBezTo>
                  <a:cubicBezTo>
                    <a:pt x="17935" y="10623"/>
                    <a:pt x="17935" y="10623"/>
                    <a:pt x="17935" y="10623"/>
                  </a:cubicBezTo>
                  <a:cubicBezTo>
                    <a:pt x="17935" y="10623"/>
                    <a:pt x="17935" y="10623"/>
                    <a:pt x="17935" y="10623"/>
                  </a:cubicBezTo>
                  <a:cubicBezTo>
                    <a:pt x="17935" y="10623"/>
                    <a:pt x="17935" y="10623"/>
                    <a:pt x="17935" y="10623"/>
                  </a:cubicBezTo>
                  <a:cubicBezTo>
                    <a:pt x="17935" y="10151"/>
                    <a:pt x="17935" y="10151"/>
                    <a:pt x="17935" y="10151"/>
                  </a:cubicBezTo>
                  <a:cubicBezTo>
                    <a:pt x="17935" y="10033"/>
                    <a:pt x="17935" y="9915"/>
                    <a:pt x="17804" y="9797"/>
                  </a:cubicBezTo>
                  <a:close/>
                  <a:moveTo>
                    <a:pt x="17804" y="16407"/>
                  </a:moveTo>
                  <a:cubicBezTo>
                    <a:pt x="17804" y="16407"/>
                    <a:pt x="17804" y="16407"/>
                    <a:pt x="17804" y="16407"/>
                  </a:cubicBezTo>
                  <a:cubicBezTo>
                    <a:pt x="17673" y="16289"/>
                    <a:pt x="17542" y="16289"/>
                    <a:pt x="17411" y="16289"/>
                  </a:cubicBezTo>
                  <a:cubicBezTo>
                    <a:pt x="17280" y="16289"/>
                    <a:pt x="17149" y="16289"/>
                    <a:pt x="17149" y="16407"/>
                  </a:cubicBezTo>
                  <a:cubicBezTo>
                    <a:pt x="17018" y="16525"/>
                    <a:pt x="17018" y="16643"/>
                    <a:pt x="17018" y="16761"/>
                  </a:cubicBezTo>
                  <a:cubicBezTo>
                    <a:pt x="17018" y="17233"/>
                    <a:pt x="17018" y="17233"/>
                    <a:pt x="17018" y="17233"/>
                  </a:cubicBezTo>
                  <a:cubicBezTo>
                    <a:pt x="17018" y="17233"/>
                    <a:pt x="17018" y="17233"/>
                    <a:pt x="17018" y="17233"/>
                  </a:cubicBezTo>
                  <a:cubicBezTo>
                    <a:pt x="17018" y="17233"/>
                    <a:pt x="17018" y="17233"/>
                    <a:pt x="17018" y="17233"/>
                  </a:cubicBezTo>
                  <a:cubicBezTo>
                    <a:pt x="17018" y="17705"/>
                    <a:pt x="17018" y="17705"/>
                    <a:pt x="17018" y="17705"/>
                  </a:cubicBezTo>
                  <a:cubicBezTo>
                    <a:pt x="17018" y="17823"/>
                    <a:pt x="17018" y="17941"/>
                    <a:pt x="17149" y="18059"/>
                  </a:cubicBezTo>
                  <a:cubicBezTo>
                    <a:pt x="17149" y="18059"/>
                    <a:pt x="17280" y="18177"/>
                    <a:pt x="17411" y="18177"/>
                  </a:cubicBezTo>
                  <a:cubicBezTo>
                    <a:pt x="17542" y="18177"/>
                    <a:pt x="17673" y="18059"/>
                    <a:pt x="17804" y="18059"/>
                  </a:cubicBezTo>
                  <a:cubicBezTo>
                    <a:pt x="17804" y="18059"/>
                    <a:pt x="17804" y="18059"/>
                    <a:pt x="17804" y="18059"/>
                  </a:cubicBezTo>
                  <a:cubicBezTo>
                    <a:pt x="17935" y="17941"/>
                    <a:pt x="17935" y="17823"/>
                    <a:pt x="17935" y="17705"/>
                  </a:cubicBezTo>
                  <a:cubicBezTo>
                    <a:pt x="17935" y="17233"/>
                    <a:pt x="17935" y="17233"/>
                    <a:pt x="17935" y="17233"/>
                  </a:cubicBezTo>
                  <a:cubicBezTo>
                    <a:pt x="17935" y="17233"/>
                    <a:pt x="17935" y="17233"/>
                    <a:pt x="17935" y="17233"/>
                  </a:cubicBezTo>
                  <a:cubicBezTo>
                    <a:pt x="17935" y="17233"/>
                    <a:pt x="17935" y="17233"/>
                    <a:pt x="17935" y="17233"/>
                  </a:cubicBezTo>
                  <a:cubicBezTo>
                    <a:pt x="17935" y="16761"/>
                    <a:pt x="17935" y="16761"/>
                    <a:pt x="17935" y="16761"/>
                  </a:cubicBezTo>
                  <a:cubicBezTo>
                    <a:pt x="17935" y="16643"/>
                    <a:pt x="17935" y="16525"/>
                    <a:pt x="17804" y="16407"/>
                  </a:cubicBezTo>
                  <a:close/>
                  <a:moveTo>
                    <a:pt x="14138" y="9797"/>
                  </a:moveTo>
                  <a:cubicBezTo>
                    <a:pt x="14138" y="9797"/>
                    <a:pt x="14138" y="9797"/>
                    <a:pt x="14138" y="9797"/>
                  </a:cubicBezTo>
                  <a:cubicBezTo>
                    <a:pt x="14007" y="9679"/>
                    <a:pt x="13876" y="9679"/>
                    <a:pt x="13745" y="9679"/>
                  </a:cubicBezTo>
                  <a:cubicBezTo>
                    <a:pt x="13615" y="9679"/>
                    <a:pt x="13484" y="9679"/>
                    <a:pt x="13484" y="9797"/>
                  </a:cubicBezTo>
                  <a:cubicBezTo>
                    <a:pt x="13353" y="9797"/>
                    <a:pt x="13353" y="9797"/>
                    <a:pt x="13353" y="9797"/>
                  </a:cubicBezTo>
                  <a:cubicBezTo>
                    <a:pt x="13353" y="9915"/>
                    <a:pt x="13222" y="10033"/>
                    <a:pt x="13222" y="10151"/>
                  </a:cubicBezTo>
                  <a:cubicBezTo>
                    <a:pt x="13222" y="10623"/>
                    <a:pt x="13222" y="10623"/>
                    <a:pt x="13222" y="10623"/>
                  </a:cubicBezTo>
                  <a:cubicBezTo>
                    <a:pt x="13222" y="10623"/>
                    <a:pt x="13222" y="10623"/>
                    <a:pt x="13222" y="10623"/>
                  </a:cubicBezTo>
                  <a:cubicBezTo>
                    <a:pt x="13222" y="10623"/>
                    <a:pt x="13222" y="10623"/>
                    <a:pt x="13222" y="10623"/>
                  </a:cubicBezTo>
                  <a:cubicBezTo>
                    <a:pt x="13222" y="11095"/>
                    <a:pt x="13222" y="11095"/>
                    <a:pt x="13222" y="11095"/>
                  </a:cubicBezTo>
                  <a:cubicBezTo>
                    <a:pt x="13222" y="11213"/>
                    <a:pt x="13353" y="11331"/>
                    <a:pt x="13353" y="11449"/>
                  </a:cubicBezTo>
                  <a:cubicBezTo>
                    <a:pt x="13484" y="11449"/>
                    <a:pt x="13615" y="11567"/>
                    <a:pt x="13745" y="11567"/>
                  </a:cubicBezTo>
                  <a:cubicBezTo>
                    <a:pt x="13876" y="11567"/>
                    <a:pt x="14007" y="11449"/>
                    <a:pt x="14138" y="11449"/>
                  </a:cubicBezTo>
                  <a:cubicBezTo>
                    <a:pt x="14138" y="11331"/>
                    <a:pt x="14269" y="11213"/>
                    <a:pt x="14269" y="11095"/>
                  </a:cubicBezTo>
                  <a:cubicBezTo>
                    <a:pt x="14269" y="10623"/>
                    <a:pt x="14269" y="10623"/>
                    <a:pt x="14269" y="10623"/>
                  </a:cubicBezTo>
                  <a:cubicBezTo>
                    <a:pt x="14269" y="10623"/>
                    <a:pt x="14269" y="10623"/>
                    <a:pt x="14269" y="10623"/>
                  </a:cubicBezTo>
                  <a:cubicBezTo>
                    <a:pt x="14269" y="10623"/>
                    <a:pt x="14269" y="10623"/>
                    <a:pt x="14269" y="10623"/>
                  </a:cubicBezTo>
                  <a:cubicBezTo>
                    <a:pt x="14269" y="10151"/>
                    <a:pt x="14269" y="10151"/>
                    <a:pt x="14269" y="10151"/>
                  </a:cubicBezTo>
                  <a:cubicBezTo>
                    <a:pt x="14269" y="10033"/>
                    <a:pt x="14138" y="9915"/>
                    <a:pt x="14138" y="9797"/>
                  </a:cubicBezTo>
                  <a:close/>
                  <a:moveTo>
                    <a:pt x="14138" y="16407"/>
                  </a:moveTo>
                  <a:cubicBezTo>
                    <a:pt x="14138" y="16407"/>
                    <a:pt x="14138" y="16407"/>
                    <a:pt x="14138" y="16407"/>
                  </a:cubicBezTo>
                  <a:cubicBezTo>
                    <a:pt x="14007" y="16289"/>
                    <a:pt x="13876" y="16289"/>
                    <a:pt x="13745" y="16289"/>
                  </a:cubicBezTo>
                  <a:cubicBezTo>
                    <a:pt x="13615" y="16289"/>
                    <a:pt x="13484" y="16289"/>
                    <a:pt x="13353" y="16407"/>
                  </a:cubicBezTo>
                  <a:cubicBezTo>
                    <a:pt x="13353" y="16525"/>
                    <a:pt x="13222" y="16643"/>
                    <a:pt x="13222" y="16761"/>
                  </a:cubicBezTo>
                  <a:cubicBezTo>
                    <a:pt x="13222" y="17233"/>
                    <a:pt x="13222" y="17233"/>
                    <a:pt x="13222" y="17233"/>
                  </a:cubicBezTo>
                  <a:cubicBezTo>
                    <a:pt x="13222" y="17233"/>
                    <a:pt x="13222" y="17233"/>
                    <a:pt x="13222" y="17233"/>
                  </a:cubicBezTo>
                  <a:cubicBezTo>
                    <a:pt x="13222" y="17233"/>
                    <a:pt x="13222" y="17233"/>
                    <a:pt x="13222" y="17233"/>
                  </a:cubicBezTo>
                  <a:cubicBezTo>
                    <a:pt x="13222" y="17705"/>
                    <a:pt x="13222" y="17705"/>
                    <a:pt x="13222" y="17705"/>
                  </a:cubicBezTo>
                  <a:cubicBezTo>
                    <a:pt x="13222" y="17823"/>
                    <a:pt x="13353" y="17941"/>
                    <a:pt x="13353" y="18059"/>
                  </a:cubicBezTo>
                  <a:cubicBezTo>
                    <a:pt x="13484" y="18059"/>
                    <a:pt x="13615" y="18177"/>
                    <a:pt x="13745" y="18177"/>
                  </a:cubicBezTo>
                  <a:cubicBezTo>
                    <a:pt x="13876" y="18177"/>
                    <a:pt x="14007" y="18059"/>
                    <a:pt x="14007" y="18059"/>
                  </a:cubicBezTo>
                  <a:cubicBezTo>
                    <a:pt x="14138" y="18059"/>
                    <a:pt x="14138" y="18059"/>
                    <a:pt x="14138" y="18059"/>
                  </a:cubicBezTo>
                  <a:cubicBezTo>
                    <a:pt x="14138" y="17941"/>
                    <a:pt x="14269" y="17823"/>
                    <a:pt x="14269" y="17705"/>
                  </a:cubicBezTo>
                  <a:cubicBezTo>
                    <a:pt x="14269" y="17233"/>
                    <a:pt x="14269" y="17233"/>
                    <a:pt x="14269" y="17233"/>
                  </a:cubicBezTo>
                  <a:cubicBezTo>
                    <a:pt x="14269" y="17233"/>
                    <a:pt x="14269" y="17233"/>
                    <a:pt x="14269" y="17233"/>
                  </a:cubicBezTo>
                  <a:cubicBezTo>
                    <a:pt x="14269" y="17233"/>
                    <a:pt x="14269" y="17233"/>
                    <a:pt x="14269" y="17233"/>
                  </a:cubicBezTo>
                  <a:cubicBezTo>
                    <a:pt x="14269" y="16761"/>
                    <a:pt x="14269" y="16761"/>
                    <a:pt x="14269" y="16761"/>
                  </a:cubicBezTo>
                  <a:cubicBezTo>
                    <a:pt x="14269" y="16643"/>
                    <a:pt x="14138" y="16525"/>
                    <a:pt x="14138" y="16407"/>
                  </a:cubicBezTo>
                  <a:close/>
                  <a:moveTo>
                    <a:pt x="10342" y="16407"/>
                  </a:moveTo>
                  <a:cubicBezTo>
                    <a:pt x="10342" y="16407"/>
                    <a:pt x="10342" y="16407"/>
                    <a:pt x="10342" y="16407"/>
                  </a:cubicBezTo>
                  <a:cubicBezTo>
                    <a:pt x="10342" y="16289"/>
                    <a:pt x="10211" y="16289"/>
                    <a:pt x="10080" y="16289"/>
                  </a:cubicBezTo>
                  <a:cubicBezTo>
                    <a:pt x="9949" y="16289"/>
                    <a:pt x="9818" y="16289"/>
                    <a:pt x="9687" y="16407"/>
                  </a:cubicBezTo>
                  <a:cubicBezTo>
                    <a:pt x="9687" y="16525"/>
                    <a:pt x="9556" y="16643"/>
                    <a:pt x="9556" y="16761"/>
                  </a:cubicBezTo>
                  <a:cubicBezTo>
                    <a:pt x="9556" y="17233"/>
                    <a:pt x="9556" y="17233"/>
                    <a:pt x="9556" y="17233"/>
                  </a:cubicBezTo>
                  <a:cubicBezTo>
                    <a:pt x="9556" y="17233"/>
                    <a:pt x="9556" y="17233"/>
                    <a:pt x="9556" y="17233"/>
                  </a:cubicBezTo>
                  <a:cubicBezTo>
                    <a:pt x="9556" y="17233"/>
                    <a:pt x="9556" y="17233"/>
                    <a:pt x="9556" y="17233"/>
                  </a:cubicBezTo>
                  <a:cubicBezTo>
                    <a:pt x="9556" y="17705"/>
                    <a:pt x="9556" y="17705"/>
                    <a:pt x="9556" y="17705"/>
                  </a:cubicBezTo>
                  <a:cubicBezTo>
                    <a:pt x="9556" y="17823"/>
                    <a:pt x="9687" y="17941"/>
                    <a:pt x="9687" y="18059"/>
                  </a:cubicBezTo>
                  <a:cubicBezTo>
                    <a:pt x="9818" y="18059"/>
                    <a:pt x="9949" y="18177"/>
                    <a:pt x="10080" y="18177"/>
                  </a:cubicBezTo>
                  <a:cubicBezTo>
                    <a:pt x="10211" y="18177"/>
                    <a:pt x="10342" y="18059"/>
                    <a:pt x="10342" y="18059"/>
                  </a:cubicBezTo>
                  <a:cubicBezTo>
                    <a:pt x="10342" y="18059"/>
                    <a:pt x="10342" y="18059"/>
                    <a:pt x="10342" y="18059"/>
                  </a:cubicBezTo>
                  <a:cubicBezTo>
                    <a:pt x="10473" y="17941"/>
                    <a:pt x="10604" y="17823"/>
                    <a:pt x="10604" y="17705"/>
                  </a:cubicBezTo>
                  <a:cubicBezTo>
                    <a:pt x="10604" y="17233"/>
                    <a:pt x="10604" y="17233"/>
                    <a:pt x="10604" y="17233"/>
                  </a:cubicBezTo>
                  <a:cubicBezTo>
                    <a:pt x="10604" y="17233"/>
                    <a:pt x="10604" y="17233"/>
                    <a:pt x="10604" y="17233"/>
                  </a:cubicBezTo>
                  <a:cubicBezTo>
                    <a:pt x="10604" y="17233"/>
                    <a:pt x="10604" y="17233"/>
                    <a:pt x="10604" y="17233"/>
                  </a:cubicBezTo>
                  <a:cubicBezTo>
                    <a:pt x="10604" y="16761"/>
                    <a:pt x="10604" y="16761"/>
                    <a:pt x="10604" y="16761"/>
                  </a:cubicBezTo>
                  <a:cubicBezTo>
                    <a:pt x="10604" y="16643"/>
                    <a:pt x="10473" y="16525"/>
                    <a:pt x="10342" y="1640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308">
              <a:extLst>
                <a:ext uri="{FF2B5EF4-FFF2-40B4-BE49-F238E27FC236}">
                  <a16:creationId xmlns:a16="http://schemas.microsoft.com/office/drawing/2014/main" id="{B6813C0E-3F40-40F1-95FA-0E0A6C149726}"/>
                </a:ext>
              </a:extLst>
            </p:cNvPr>
            <p:cNvSpPr/>
            <p:nvPr/>
          </p:nvSpPr>
          <p:spPr>
            <a:xfrm>
              <a:off x="7977284" y="3088780"/>
              <a:ext cx="377365" cy="285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69" extrusionOk="0">
                  <a:moveTo>
                    <a:pt x="944" y="1905"/>
                  </a:moveTo>
                  <a:cubicBezTo>
                    <a:pt x="2361" y="2053"/>
                    <a:pt x="3305" y="1461"/>
                    <a:pt x="4131" y="1017"/>
                  </a:cubicBezTo>
                  <a:cubicBezTo>
                    <a:pt x="5902" y="-18"/>
                    <a:pt x="7436" y="-906"/>
                    <a:pt x="10859" y="1757"/>
                  </a:cubicBezTo>
                  <a:cubicBezTo>
                    <a:pt x="14164" y="-906"/>
                    <a:pt x="15816" y="-18"/>
                    <a:pt x="17587" y="1017"/>
                  </a:cubicBezTo>
                  <a:cubicBezTo>
                    <a:pt x="18413" y="1461"/>
                    <a:pt x="19357" y="2053"/>
                    <a:pt x="20774" y="1905"/>
                  </a:cubicBezTo>
                  <a:cubicBezTo>
                    <a:pt x="21246" y="1905"/>
                    <a:pt x="21600" y="2349"/>
                    <a:pt x="21600" y="2793"/>
                  </a:cubicBezTo>
                  <a:cubicBezTo>
                    <a:pt x="21600" y="2941"/>
                    <a:pt x="21600" y="2941"/>
                    <a:pt x="21600" y="2941"/>
                  </a:cubicBezTo>
                  <a:cubicBezTo>
                    <a:pt x="21600" y="2941"/>
                    <a:pt x="21600" y="2941"/>
                    <a:pt x="21600" y="2941"/>
                  </a:cubicBezTo>
                  <a:cubicBezTo>
                    <a:pt x="21600" y="19510"/>
                    <a:pt x="21600" y="19510"/>
                    <a:pt x="21600" y="19510"/>
                  </a:cubicBezTo>
                  <a:cubicBezTo>
                    <a:pt x="21600" y="20102"/>
                    <a:pt x="21246" y="20546"/>
                    <a:pt x="20774" y="20546"/>
                  </a:cubicBezTo>
                  <a:cubicBezTo>
                    <a:pt x="19003" y="20694"/>
                    <a:pt x="17941" y="20102"/>
                    <a:pt x="16879" y="19510"/>
                  </a:cubicBezTo>
                  <a:cubicBezTo>
                    <a:pt x="15462" y="18771"/>
                    <a:pt x="14164" y="18031"/>
                    <a:pt x="11331" y="20398"/>
                  </a:cubicBezTo>
                  <a:cubicBezTo>
                    <a:pt x="10977" y="20546"/>
                    <a:pt x="10623" y="20546"/>
                    <a:pt x="10387" y="20398"/>
                  </a:cubicBezTo>
                  <a:cubicBezTo>
                    <a:pt x="7436" y="18031"/>
                    <a:pt x="6256" y="18771"/>
                    <a:pt x="4839" y="19510"/>
                  </a:cubicBezTo>
                  <a:cubicBezTo>
                    <a:pt x="3777" y="20102"/>
                    <a:pt x="2597" y="20694"/>
                    <a:pt x="826" y="20546"/>
                  </a:cubicBezTo>
                  <a:cubicBezTo>
                    <a:pt x="354" y="20546"/>
                    <a:pt x="0" y="20102"/>
                    <a:pt x="0" y="19510"/>
                  </a:cubicBezTo>
                  <a:cubicBezTo>
                    <a:pt x="0" y="19510"/>
                    <a:pt x="0" y="19510"/>
                    <a:pt x="0" y="19510"/>
                  </a:cubicBezTo>
                  <a:cubicBezTo>
                    <a:pt x="0" y="2941"/>
                    <a:pt x="0" y="2941"/>
                    <a:pt x="0" y="2941"/>
                  </a:cubicBezTo>
                  <a:cubicBezTo>
                    <a:pt x="0" y="2349"/>
                    <a:pt x="354" y="1905"/>
                    <a:pt x="826" y="1905"/>
                  </a:cubicBezTo>
                  <a:cubicBezTo>
                    <a:pt x="944" y="1905"/>
                    <a:pt x="944" y="1905"/>
                    <a:pt x="944" y="1905"/>
                  </a:cubicBezTo>
                  <a:close/>
                  <a:moveTo>
                    <a:pt x="19003" y="9006"/>
                  </a:moveTo>
                  <a:cubicBezTo>
                    <a:pt x="19003" y="9006"/>
                    <a:pt x="19003" y="9006"/>
                    <a:pt x="19003" y="9006"/>
                  </a:cubicBezTo>
                  <a:cubicBezTo>
                    <a:pt x="18413" y="8710"/>
                    <a:pt x="17941" y="8415"/>
                    <a:pt x="17351" y="8119"/>
                  </a:cubicBezTo>
                  <a:cubicBezTo>
                    <a:pt x="16052" y="7379"/>
                    <a:pt x="14754" y="6639"/>
                    <a:pt x="12630" y="7823"/>
                  </a:cubicBezTo>
                  <a:cubicBezTo>
                    <a:pt x="12393" y="7971"/>
                    <a:pt x="12157" y="8267"/>
                    <a:pt x="12275" y="8710"/>
                  </a:cubicBezTo>
                  <a:cubicBezTo>
                    <a:pt x="12393" y="9006"/>
                    <a:pt x="12748" y="9154"/>
                    <a:pt x="12984" y="9006"/>
                  </a:cubicBezTo>
                  <a:cubicBezTo>
                    <a:pt x="14754" y="8119"/>
                    <a:pt x="15816" y="8710"/>
                    <a:pt x="16997" y="9302"/>
                  </a:cubicBezTo>
                  <a:cubicBezTo>
                    <a:pt x="17587" y="9598"/>
                    <a:pt x="18059" y="9894"/>
                    <a:pt x="18767" y="10190"/>
                  </a:cubicBezTo>
                  <a:cubicBezTo>
                    <a:pt x="19003" y="10190"/>
                    <a:pt x="19239" y="10042"/>
                    <a:pt x="19357" y="9746"/>
                  </a:cubicBezTo>
                  <a:cubicBezTo>
                    <a:pt x="19475" y="9302"/>
                    <a:pt x="19239" y="9006"/>
                    <a:pt x="19003" y="9006"/>
                  </a:cubicBezTo>
                  <a:close/>
                  <a:moveTo>
                    <a:pt x="19003" y="11965"/>
                  </a:moveTo>
                  <a:cubicBezTo>
                    <a:pt x="19003" y="11965"/>
                    <a:pt x="19003" y="11965"/>
                    <a:pt x="19003" y="11965"/>
                  </a:cubicBezTo>
                  <a:cubicBezTo>
                    <a:pt x="18413" y="11817"/>
                    <a:pt x="17941" y="11521"/>
                    <a:pt x="17351" y="11226"/>
                  </a:cubicBezTo>
                  <a:cubicBezTo>
                    <a:pt x="16052" y="10486"/>
                    <a:pt x="14754" y="9746"/>
                    <a:pt x="12630" y="10930"/>
                  </a:cubicBezTo>
                  <a:cubicBezTo>
                    <a:pt x="12393" y="11078"/>
                    <a:pt x="12157" y="11373"/>
                    <a:pt x="12275" y="11669"/>
                  </a:cubicBezTo>
                  <a:cubicBezTo>
                    <a:pt x="12393" y="11965"/>
                    <a:pt x="12748" y="12113"/>
                    <a:pt x="12984" y="11965"/>
                  </a:cubicBezTo>
                  <a:cubicBezTo>
                    <a:pt x="14754" y="11078"/>
                    <a:pt x="15816" y="11669"/>
                    <a:pt x="16997" y="12409"/>
                  </a:cubicBezTo>
                  <a:cubicBezTo>
                    <a:pt x="17587" y="12705"/>
                    <a:pt x="18059" y="13001"/>
                    <a:pt x="18767" y="13149"/>
                  </a:cubicBezTo>
                  <a:cubicBezTo>
                    <a:pt x="19003" y="13297"/>
                    <a:pt x="19239" y="13149"/>
                    <a:pt x="19357" y="12705"/>
                  </a:cubicBezTo>
                  <a:cubicBezTo>
                    <a:pt x="19475" y="12409"/>
                    <a:pt x="19239" y="12113"/>
                    <a:pt x="19003" y="11965"/>
                  </a:cubicBezTo>
                  <a:close/>
                  <a:moveTo>
                    <a:pt x="19003" y="15072"/>
                  </a:moveTo>
                  <a:cubicBezTo>
                    <a:pt x="19003" y="15072"/>
                    <a:pt x="19003" y="15072"/>
                    <a:pt x="19003" y="15072"/>
                  </a:cubicBezTo>
                  <a:cubicBezTo>
                    <a:pt x="18413" y="14924"/>
                    <a:pt x="17941" y="14628"/>
                    <a:pt x="17351" y="14332"/>
                  </a:cubicBezTo>
                  <a:cubicBezTo>
                    <a:pt x="16052" y="13445"/>
                    <a:pt x="14754" y="12853"/>
                    <a:pt x="12630" y="13889"/>
                  </a:cubicBezTo>
                  <a:cubicBezTo>
                    <a:pt x="12393" y="14036"/>
                    <a:pt x="12157" y="14480"/>
                    <a:pt x="12275" y="14776"/>
                  </a:cubicBezTo>
                  <a:cubicBezTo>
                    <a:pt x="12393" y="15072"/>
                    <a:pt x="12748" y="15220"/>
                    <a:pt x="12984" y="15072"/>
                  </a:cubicBezTo>
                  <a:cubicBezTo>
                    <a:pt x="14754" y="14184"/>
                    <a:pt x="15816" y="14776"/>
                    <a:pt x="16997" y="15368"/>
                  </a:cubicBezTo>
                  <a:cubicBezTo>
                    <a:pt x="17587" y="15812"/>
                    <a:pt x="18059" y="16108"/>
                    <a:pt x="18767" y="16256"/>
                  </a:cubicBezTo>
                  <a:cubicBezTo>
                    <a:pt x="19003" y="16404"/>
                    <a:pt x="19239" y="16108"/>
                    <a:pt x="19357" y="15812"/>
                  </a:cubicBezTo>
                  <a:cubicBezTo>
                    <a:pt x="19475" y="15516"/>
                    <a:pt x="19239" y="15072"/>
                    <a:pt x="19003" y="15072"/>
                  </a:cubicBezTo>
                  <a:close/>
                  <a:moveTo>
                    <a:pt x="19003" y="5899"/>
                  </a:moveTo>
                  <a:cubicBezTo>
                    <a:pt x="19003" y="5899"/>
                    <a:pt x="19003" y="5899"/>
                    <a:pt x="19003" y="5899"/>
                  </a:cubicBezTo>
                  <a:cubicBezTo>
                    <a:pt x="18413" y="5752"/>
                    <a:pt x="17941" y="5456"/>
                    <a:pt x="17351" y="5160"/>
                  </a:cubicBezTo>
                  <a:cubicBezTo>
                    <a:pt x="16052" y="4420"/>
                    <a:pt x="14754" y="3680"/>
                    <a:pt x="12630" y="4716"/>
                  </a:cubicBezTo>
                  <a:cubicBezTo>
                    <a:pt x="12393" y="4864"/>
                    <a:pt x="12157" y="5308"/>
                    <a:pt x="12275" y="5604"/>
                  </a:cubicBezTo>
                  <a:cubicBezTo>
                    <a:pt x="12393" y="5899"/>
                    <a:pt x="12748" y="6047"/>
                    <a:pt x="12984" y="5899"/>
                  </a:cubicBezTo>
                  <a:cubicBezTo>
                    <a:pt x="14754" y="5012"/>
                    <a:pt x="15816" y="5604"/>
                    <a:pt x="16997" y="6195"/>
                  </a:cubicBezTo>
                  <a:cubicBezTo>
                    <a:pt x="17587" y="6491"/>
                    <a:pt x="18059" y="6935"/>
                    <a:pt x="18767" y="7083"/>
                  </a:cubicBezTo>
                  <a:cubicBezTo>
                    <a:pt x="19003" y="7231"/>
                    <a:pt x="19239" y="6935"/>
                    <a:pt x="19357" y="6639"/>
                  </a:cubicBezTo>
                  <a:cubicBezTo>
                    <a:pt x="19475" y="6343"/>
                    <a:pt x="19239" y="5899"/>
                    <a:pt x="19003" y="5899"/>
                  </a:cubicBezTo>
                  <a:close/>
                  <a:moveTo>
                    <a:pt x="2951" y="10190"/>
                  </a:moveTo>
                  <a:cubicBezTo>
                    <a:pt x="2951" y="10190"/>
                    <a:pt x="2951" y="10190"/>
                    <a:pt x="2951" y="10190"/>
                  </a:cubicBezTo>
                  <a:cubicBezTo>
                    <a:pt x="3541" y="9894"/>
                    <a:pt x="4131" y="9598"/>
                    <a:pt x="4721" y="9302"/>
                  </a:cubicBezTo>
                  <a:cubicBezTo>
                    <a:pt x="5784" y="8710"/>
                    <a:pt x="6846" y="8119"/>
                    <a:pt x="8734" y="9006"/>
                  </a:cubicBezTo>
                  <a:cubicBezTo>
                    <a:pt x="8970" y="9154"/>
                    <a:pt x="9207" y="9006"/>
                    <a:pt x="9325" y="8710"/>
                  </a:cubicBezTo>
                  <a:cubicBezTo>
                    <a:pt x="9443" y="8267"/>
                    <a:pt x="9325" y="7971"/>
                    <a:pt x="9089" y="7823"/>
                  </a:cubicBezTo>
                  <a:cubicBezTo>
                    <a:pt x="6846" y="6639"/>
                    <a:pt x="5666" y="7379"/>
                    <a:pt x="4249" y="8119"/>
                  </a:cubicBezTo>
                  <a:cubicBezTo>
                    <a:pt x="3777" y="8415"/>
                    <a:pt x="3305" y="8710"/>
                    <a:pt x="2715" y="9006"/>
                  </a:cubicBezTo>
                  <a:cubicBezTo>
                    <a:pt x="2361" y="9006"/>
                    <a:pt x="2243" y="9302"/>
                    <a:pt x="2361" y="9746"/>
                  </a:cubicBezTo>
                  <a:cubicBezTo>
                    <a:pt x="2361" y="10042"/>
                    <a:pt x="2597" y="10190"/>
                    <a:pt x="2951" y="10190"/>
                  </a:cubicBezTo>
                  <a:close/>
                  <a:moveTo>
                    <a:pt x="2951" y="13149"/>
                  </a:moveTo>
                  <a:cubicBezTo>
                    <a:pt x="2951" y="13149"/>
                    <a:pt x="2951" y="13149"/>
                    <a:pt x="2951" y="13149"/>
                  </a:cubicBezTo>
                  <a:cubicBezTo>
                    <a:pt x="3541" y="13001"/>
                    <a:pt x="4131" y="12705"/>
                    <a:pt x="4721" y="12409"/>
                  </a:cubicBezTo>
                  <a:cubicBezTo>
                    <a:pt x="5784" y="11669"/>
                    <a:pt x="6846" y="11078"/>
                    <a:pt x="8734" y="11965"/>
                  </a:cubicBezTo>
                  <a:cubicBezTo>
                    <a:pt x="8970" y="12113"/>
                    <a:pt x="9207" y="11965"/>
                    <a:pt x="9325" y="11669"/>
                  </a:cubicBezTo>
                  <a:cubicBezTo>
                    <a:pt x="9443" y="11373"/>
                    <a:pt x="9325" y="11078"/>
                    <a:pt x="9089" y="10930"/>
                  </a:cubicBezTo>
                  <a:cubicBezTo>
                    <a:pt x="6846" y="9746"/>
                    <a:pt x="5666" y="10486"/>
                    <a:pt x="4249" y="11226"/>
                  </a:cubicBezTo>
                  <a:cubicBezTo>
                    <a:pt x="3777" y="11521"/>
                    <a:pt x="3305" y="11817"/>
                    <a:pt x="2715" y="11965"/>
                  </a:cubicBezTo>
                  <a:cubicBezTo>
                    <a:pt x="2361" y="12113"/>
                    <a:pt x="2243" y="12409"/>
                    <a:pt x="2361" y="12705"/>
                  </a:cubicBezTo>
                  <a:cubicBezTo>
                    <a:pt x="2361" y="13149"/>
                    <a:pt x="2597" y="13297"/>
                    <a:pt x="2951" y="13149"/>
                  </a:cubicBezTo>
                  <a:close/>
                  <a:moveTo>
                    <a:pt x="2951" y="16256"/>
                  </a:moveTo>
                  <a:cubicBezTo>
                    <a:pt x="2951" y="16256"/>
                    <a:pt x="2951" y="16256"/>
                    <a:pt x="2951" y="16256"/>
                  </a:cubicBezTo>
                  <a:cubicBezTo>
                    <a:pt x="3541" y="16108"/>
                    <a:pt x="4131" y="15812"/>
                    <a:pt x="4721" y="15368"/>
                  </a:cubicBezTo>
                  <a:cubicBezTo>
                    <a:pt x="5784" y="14776"/>
                    <a:pt x="6846" y="14184"/>
                    <a:pt x="8734" y="15072"/>
                  </a:cubicBezTo>
                  <a:cubicBezTo>
                    <a:pt x="8970" y="15220"/>
                    <a:pt x="9207" y="15072"/>
                    <a:pt x="9325" y="14776"/>
                  </a:cubicBezTo>
                  <a:cubicBezTo>
                    <a:pt x="9443" y="14480"/>
                    <a:pt x="9325" y="14036"/>
                    <a:pt x="9089" y="13889"/>
                  </a:cubicBezTo>
                  <a:cubicBezTo>
                    <a:pt x="6846" y="12853"/>
                    <a:pt x="5666" y="13445"/>
                    <a:pt x="4249" y="14332"/>
                  </a:cubicBezTo>
                  <a:cubicBezTo>
                    <a:pt x="3777" y="14628"/>
                    <a:pt x="3305" y="14924"/>
                    <a:pt x="2715" y="15072"/>
                  </a:cubicBezTo>
                  <a:cubicBezTo>
                    <a:pt x="2361" y="15072"/>
                    <a:pt x="2243" y="15516"/>
                    <a:pt x="2361" y="15812"/>
                  </a:cubicBezTo>
                  <a:cubicBezTo>
                    <a:pt x="2361" y="16108"/>
                    <a:pt x="2715" y="16404"/>
                    <a:pt x="2951" y="16256"/>
                  </a:cubicBezTo>
                  <a:close/>
                  <a:moveTo>
                    <a:pt x="2951" y="7083"/>
                  </a:moveTo>
                  <a:cubicBezTo>
                    <a:pt x="2951" y="7083"/>
                    <a:pt x="2951" y="7083"/>
                    <a:pt x="2951" y="7083"/>
                  </a:cubicBezTo>
                  <a:cubicBezTo>
                    <a:pt x="3541" y="6935"/>
                    <a:pt x="4131" y="6491"/>
                    <a:pt x="4721" y="6195"/>
                  </a:cubicBezTo>
                  <a:cubicBezTo>
                    <a:pt x="5784" y="5604"/>
                    <a:pt x="6846" y="5012"/>
                    <a:pt x="8734" y="5899"/>
                  </a:cubicBezTo>
                  <a:cubicBezTo>
                    <a:pt x="8970" y="6047"/>
                    <a:pt x="9207" y="5899"/>
                    <a:pt x="9325" y="5604"/>
                  </a:cubicBezTo>
                  <a:cubicBezTo>
                    <a:pt x="9443" y="5308"/>
                    <a:pt x="9325" y="4864"/>
                    <a:pt x="9089" y="4716"/>
                  </a:cubicBezTo>
                  <a:cubicBezTo>
                    <a:pt x="6846" y="3680"/>
                    <a:pt x="5666" y="4420"/>
                    <a:pt x="4249" y="5160"/>
                  </a:cubicBezTo>
                  <a:cubicBezTo>
                    <a:pt x="3777" y="5456"/>
                    <a:pt x="3305" y="5752"/>
                    <a:pt x="2715" y="5899"/>
                  </a:cubicBezTo>
                  <a:cubicBezTo>
                    <a:pt x="2361" y="5899"/>
                    <a:pt x="2243" y="6343"/>
                    <a:pt x="2361" y="6639"/>
                  </a:cubicBezTo>
                  <a:cubicBezTo>
                    <a:pt x="2361" y="6935"/>
                    <a:pt x="2715" y="7231"/>
                    <a:pt x="2951" y="7083"/>
                  </a:cubicBezTo>
                  <a:close/>
                  <a:moveTo>
                    <a:pt x="11331" y="3828"/>
                  </a:moveTo>
                  <a:cubicBezTo>
                    <a:pt x="11331" y="3828"/>
                    <a:pt x="11331" y="3828"/>
                    <a:pt x="11331" y="3828"/>
                  </a:cubicBezTo>
                  <a:cubicBezTo>
                    <a:pt x="11331" y="17883"/>
                    <a:pt x="11331" y="17883"/>
                    <a:pt x="11331" y="17883"/>
                  </a:cubicBezTo>
                  <a:cubicBezTo>
                    <a:pt x="14400" y="15812"/>
                    <a:pt x="15816" y="16699"/>
                    <a:pt x="17587" y="17587"/>
                  </a:cubicBezTo>
                  <a:cubicBezTo>
                    <a:pt x="18295" y="18031"/>
                    <a:pt x="19003" y="18475"/>
                    <a:pt x="19948" y="18475"/>
                  </a:cubicBezTo>
                  <a:cubicBezTo>
                    <a:pt x="19948" y="3976"/>
                    <a:pt x="19948" y="3976"/>
                    <a:pt x="19948" y="3976"/>
                  </a:cubicBezTo>
                  <a:cubicBezTo>
                    <a:pt x="18649" y="3976"/>
                    <a:pt x="17705" y="3384"/>
                    <a:pt x="16879" y="2941"/>
                  </a:cubicBezTo>
                  <a:cubicBezTo>
                    <a:pt x="15462" y="2053"/>
                    <a:pt x="14164" y="1461"/>
                    <a:pt x="11331" y="3828"/>
                  </a:cubicBezTo>
                  <a:close/>
                  <a:moveTo>
                    <a:pt x="10387" y="17883"/>
                  </a:moveTo>
                  <a:cubicBezTo>
                    <a:pt x="10387" y="17883"/>
                    <a:pt x="10387" y="17883"/>
                    <a:pt x="10387" y="17883"/>
                  </a:cubicBezTo>
                  <a:cubicBezTo>
                    <a:pt x="10387" y="3828"/>
                    <a:pt x="10387" y="3828"/>
                    <a:pt x="10387" y="3828"/>
                  </a:cubicBezTo>
                  <a:cubicBezTo>
                    <a:pt x="7436" y="1461"/>
                    <a:pt x="6256" y="2053"/>
                    <a:pt x="4839" y="2941"/>
                  </a:cubicBezTo>
                  <a:cubicBezTo>
                    <a:pt x="3895" y="3384"/>
                    <a:pt x="2951" y="3976"/>
                    <a:pt x="1652" y="3976"/>
                  </a:cubicBezTo>
                  <a:cubicBezTo>
                    <a:pt x="1652" y="18475"/>
                    <a:pt x="1652" y="18475"/>
                    <a:pt x="1652" y="18475"/>
                  </a:cubicBezTo>
                  <a:cubicBezTo>
                    <a:pt x="2597" y="18475"/>
                    <a:pt x="3423" y="18031"/>
                    <a:pt x="4131" y="17587"/>
                  </a:cubicBezTo>
                  <a:cubicBezTo>
                    <a:pt x="5784" y="16699"/>
                    <a:pt x="7318" y="15812"/>
                    <a:pt x="10387" y="1788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309">
              <a:extLst>
                <a:ext uri="{FF2B5EF4-FFF2-40B4-BE49-F238E27FC236}">
                  <a16:creationId xmlns:a16="http://schemas.microsoft.com/office/drawing/2014/main" id="{23D896D6-F81E-4BE4-9A4F-51C9B45A8852}"/>
                </a:ext>
              </a:extLst>
            </p:cNvPr>
            <p:cNvSpPr/>
            <p:nvPr/>
          </p:nvSpPr>
          <p:spPr>
            <a:xfrm>
              <a:off x="8778240" y="3059664"/>
              <a:ext cx="363591" cy="31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12" y="4941"/>
                  </a:moveTo>
                  <a:cubicBezTo>
                    <a:pt x="13424" y="3953"/>
                    <a:pt x="12447" y="3247"/>
                    <a:pt x="11349" y="3247"/>
                  </a:cubicBezTo>
                  <a:cubicBezTo>
                    <a:pt x="10495" y="3247"/>
                    <a:pt x="9763" y="3671"/>
                    <a:pt x="9153" y="4376"/>
                  </a:cubicBezTo>
                  <a:cubicBezTo>
                    <a:pt x="8542" y="4941"/>
                    <a:pt x="8298" y="5929"/>
                    <a:pt x="8298" y="6918"/>
                  </a:cubicBezTo>
                  <a:cubicBezTo>
                    <a:pt x="8298" y="7482"/>
                    <a:pt x="8664" y="7906"/>
                    <a:pt x="9153" y="7906"/>
                  </a:cubicBezTo>
                  <a:cubicBezTo>
                    <a:pt x="9641" y="7906"/>
                    <a:pt x="10007" y="7482"/>
                    <a:pt x="10007" y="6918"/>
                  </a:cubicBezTo>
                  <a:cubicBezTo>
                    <a:pt x="10007" y="6494"/>
                    <a:pt x="10129" y="6071"/>
                    <a:pt x="10373" y="5788"/>
                  </a:cubicBezTo>
                  <a:cubicBezTo>
                    <a:pt x="10617" y="5506"/>
                    <a:pt x="10983" y="5224"/>
                    <a:pt x="11349" y="5224"/>
                  </a:cubicBezTo>
                  <a:cubicBezTo>
                    <a:pt x="11593" y="5224"/>
                    <a:pt x="11715" y="5365"/>
                    <a:pt x="11837" y="5365"/>
                  </a:cubicBezTo>
                  <a:cubicBezTo>
                    <a:pt x="12081" y="5506"/>
                    <a:pt x="12325" y="5788"/>
                    <a:pt x="12569" y="5929"/>
                  </a:cubicBezTo>
                  <a:cubicBezTo>
                    <a:pt x="12814" y="6635"/>
                    <a:pt x="12936" y="7624"/>
                    <a:pt x="12325" y="8047"/>
                  </a:cubicBezTo>
                  <a:cubicBezTo>
                    <a:pt x="12203" y="8047"/>
                    <a:pt x="12203" y="8047"/>
                    <a:pt x="12081" y="8188"/>
                  </a:cubicBezTo>
                  <a:cubicBezTo>
                    <a:pt x="11227" y="8612"/>
                    <a:pt x="10495" y="9176"/>
                    <a:pt x="10495" y="11294"/>
                  </a:cubicBezTo>
                  <a:cubicBezTo>
                    <a:pt x="10495" y="11859"/>
                    <a:pt x="10861" y="12282"/>
                    <a:pt x="11349" y="12282"/>
                  </a:cubicBezTo>
                  <a:cubicBezTo>
                    <a:pt x="11837" y="12282"/>
                    <a:pt x="12203" y="11859"/>
                    <a:pt x="12203" y="11294"/>
                  </a:cubicBezTo>
                  <a:cubicBezTo>
                    <a:pt x="12203" y="10306"/>
                    <a:pt x="12569" y="10165"/>
                    <a:pt x="12936" y="9882"/>
                  </a:cubicBezTo>
                  <a:cubicBezTo>
                    <a:pt x="13058" y="9882"/>
                    <a:pt x="13180" y="9741"/>
                    <a:pt x="13302" y="9600"/>
                  </a:cubicBezTo>
                  <a:cubicBezTo>
                    <a:pt x="13424" y="9600"/>
                    <a:pt x="13546" y="9459"/>
                    <a:pt x="13668" y="9318"/>
                  </a:cubicBezTo>
                  <a:cubicBezTo>
                    <a:pt x="14644" y="8047"/>
                    <a:pt x="14644" y="6212"/>
                    <a:pt x="13912" y="4941"/>
                  </a:cubicBezTo>
                  <a:close/>
                  <a:moveTo>
                    <a:pt x="11349" y="13129"/>
                  </a:moveTo>
                  <a:cubicBezTo>
                    <a:pt x="11349" y="13129"/>
                    <a:pt x="11349" y="13129"/>
                    <a:pt x="11349" y="13129"/>
                  </a:cubicBezTo>
                  <a:cubicBezTo>
                    <a:pt x="10861" y="13129"/>
                    <a:pt x="10495" y="13553"/>
                    <a:pt x="10495" y="14118"/>
                  </a:cubicBezTo>
                  <a:cubicBezTo>
                    <a:pt x="10495" y="14682"/>
                    <a:pt x="10861" y="15106"/>
                    <a:pt x="11349" y="15106"/>
                  </a:cubicBezTo>
                  <a:cubicBezTo>
                    <a:pt x="11837" y="15106"/>
                    <a:pt x="12203" y="14682"/>
                    <a:pt x="12203" y="14118"/>
                  </a:cubicBezTo>
                  <a:cubicBezTo>
                    <a:pt x="12203" y="13553"/>
                    <a:pt x="11837" y="13129"/>
                    <a:pt x="11349" y="13129"/>
                  </a:cubicBezTo>
                  <a:close/>
                  <a:moveTo>
                    <a:pt x="21234" y="10588"/>
                  </a:moveTo>
                  <a:cubicBezTo>
                    <a:pt x="21234" y="10588"/>
                    <a:pt x="21234" y="10588"/>
                    <a:pt x="21234" y="10588"/>
                  </a:cubicBezTo>
                  <a:cubicBezTo>
                    <a:pt x="21112" y="10024"/>
                    <a:pt x="20746" y="9459"/>
                    <a:pt x="20380" y="8894"/>
                  </a:cubicBezTo>
                  <a:cubicBezTo>
                    <a:pt x="20136" y="8471"/>
                    <a:pt x="19892" y="8188"/>
                    <a:pt x="19525" y="7906"/>
                  </a:cubicBezTo>
                  <a:cubicBezTo>
                    <a:pt x="19403" y="7906"/>
                    <a:pt x="19403" y="7906"/>
                    <a:pt x="19403" y="7906"/>
                  </a:cubicBezTo>
                  <a:cubicBezTo>
                    <a:pt x="19281" y="7765"/>
                    <a:pt x="19037" y="7624"/>
                    <a:pt x="18793" y="7482"/>
                  </a:cubicBezTo>
                  <a:cubicBezTo>
                    <a:pt x="18671" y="6635"/>
                    <a:pt x="18549" y="5929"/>
                    <a:pt x="18183" y="5224"/>
                  </a:cubicBezTo>
                  <a:cubicBezTo>
                    <a:pt x="18183" y="5082"/>
                    <a:pt x="18183" y="5082"/>
                    <a:pt x="18183" y="5082"/>
                  </a:cubicBezTo>
                  <a:cubicBezTo>
                    <a:pt x="17817" y="4094"/>
                    <a:pt x="17329" y="3247"/>
                    <a:pt x="16719" y="2541"/>
                  </a:cubicBezTo>
                  <a:cubicBezTo>
                    <a:pt x="15254" y="847"/>
                    <a:pt x="13302" y="0"/>
                    <a:pt x="11227" y="0"/>
                  </a:cubicBezTo>
                  <a:cubicBezTo>
                    <a:pt x="9763" y="0"/>
                    <a:pt x="8298" y="424"/>
                    <a:pt x="7078" y="1412"/>
                  </a:cubicBezTo>
                  <a:cubicBezTo>
                    <a:pt x="6468" y="1835"/>
                    <a:pt x="5980" y="2259"/>
                    <a:pt x="5614" y="2824"/>
                  </a:cubicBezTo>
                  <a:cubicBezTo>
                    <a:pt x="5614" y="2965"/>
                    <a:pt x="5614" y="2965"/>
                    <a:pt x="5614" y="2965"/>
                  </a:cubicBezTo>
                  <a:cubicBezTo>
                    <a:pt x="5247" y="3388"/>
                    <a:pt x="4881" y="3812"/>
                    <a:pt x="4637" y="4376"/>
                  </a:cubicBezTo>
                  <a:cubicBezTo>
                    <a:pt x="4149" y="4518"/>
                    <a:pt x="3661" y="4659"/>
                    <a:pt x="3173" y="4941"/>
                  </a:cubicBezTo>
                  <a:cubicBezTo>
                    <a:pt x="2563" y="5365"/>
                    <a:pt x="2075" y="5788"/>
                    <a:pt x="1586" y="6353"/>
                  </a:cubicBezTo>
                  <a:cubicBezTo>
                    <a:pt x="1098" y="7059"/>
                    <a:pt x="610" y="7765"/>
                    <a:pt x="366" y="8612"/>
                  </a:cubicBezTo>
                  <a:cubicBezTo>
                    <a:pt x="122" y="9318"/>
                    <a:pt x="0" y="10306"/>
                    <a:pt x="0" y="11153"/>
                  </a:cubicBezTo>
                  <a:cubicBezTo>
                    <a:pt x="0" y="12988"/>
                    <a:pt x="610" y="14824"/>
                    <a:pt x="1708" y="16094"/>
                  </a:cubicBezTo>
                  <a:cubicBezTo>
                    <a:pt x="2807" y="17365"/>
                    <a:pt x="4271" y="18071"/>
                    <a:pt x="5858" y="18071"/>
                  </a:cubicBezTo>
                  <a:cubicBezTo>
                    <a:pt x="5980" y="18071"/>
                    <a:pt x="5980" y="18071"/>
                    <a:pt x="5980" y="18071"/>
                  </a:cubicBezTo>
                  <a:cubicBezTo>
                    <a:pt x="7200" y="18071"/>
                    <a:pt x="7200" y="18071"/>
                    <a:pt x="7200" y="18071"/>
                  </a:cubicBezTo>
                  <a:cubicBezTo>
                    <a:pt x="7200" y="18353"/>
                    <a:pt x="7200" y="18635"/>
                    <a:pt x="7078" y="18918"/>
                  </a:cubicBezTo>
                  <a:cubicBezTo>
                    <a:pt x="6956" y="19341"/>
                    <a:pt x="6834" y="19624"/>
                    <a:pt x="6590" y="19906"/>
                  </a:cubicBezTo>
                  <a:cubicBezTo>
                    <a:pt x="6346" y="20047"/>
                    <a:pt x="6224" y="20329"/>
                    <a:pt x="6224" y="20753"/>
                  </a:cubicBezTo>
                  <a:cubicBezTo>
                    <a:pt x="6224" y="21176"/>
                    <a:pt x="6590" y="21600"/>
                    <a:pt x="7078" y="21600"/>
                  </a:cubicBezTo>
                  <a:cubicBezTo>
                    <a:pt x="8298" y="21600"/>
                    <a:pt x="9519" y="21176"/>
                    <a:pt x="10373" y="20329"/>
                  </a:cubicBezTo>
                  <a:cubicBezTo>
                    <a:pt x="11105" y="19906"/>
                    <a:pt x="11593" y="19059"/>
                    <a:pt x="11959" y="18071"/>
                  </a:cubicBezTo>
                  <a:cubicBezTo>
                    <a:pt x="12325" y="18071"/>
                    <a:pt x="16719" y="18071"/>
                    <a:pt x="16719" y="18071"/>
                  </a:cubicBezTo>
                  <a:cubicBezTo>
                    <a:pt x="18061" y="18071"/>
                    <a:pt x="19281" y="17506"/>
                    <a:pt x="20136" y="16376"/>
                  </a:cubicBezTo>
                  <a:cubicBezTo>
                    <a:pt x="20990" y="15388"/>
                    <a:pt x="21600" y="13976"/>
                    <a:pt x="21600" y="12565"/>
                  </a:cubicBezTo>
                  <a:cubicBezTo>
                    <a:pt x="21600" y="11859"/>
                    <a:pt x="21478" y="11153"/>
                    <a:pt x="21234" y="10588"/>
                  </a:cubicBezTo>
                  <a:close/>
                  <a:moveTo>
                    <a:pt x="18915" y="14965"/>
                  </a:moveTo>
                  <a:cubicBezTo>
                    <a:pt x="18915" y="14965"/>
                    <a:pt x="18915" y="14965"/>
                    <a:pt x="18915" y="14965"/>
                  </a:cubicBezTo>
                  <a:cubicBezTo>
                    <a:pt x="18427" y="15671"/>
                    <a:pt x="17573" y="16094"/>
                    <a:pt x="16719" y="16094"/>
                  </a:cubicBezTo>
                  <a:cubicBezTo>
                    <a:pt x="11227" y="16094"/>
                    <a:pt x="11227" y="16094"/>
                    <a:pt x="11227" y="16094"/>
                  </a:cubicBezTo>
                  <a:cubicBezTo>
                    <a:pt x="10861" y="16094"/>
                    <a:pt x="10495" y="16518"/>
                    <a:pt x="10373" y="16941"/>
                  </a:cubicBezTo>
                  <a:cubicBezTo>
                    <a:pt x="10251" y="17788"/>
                    <a:pt x="9885" y="18353"/>
                    <a:pt x="9397" y="18776"/>
                  </a:cubicBezTo>
                  <a:cubicBezTo>
                    <a:pt x="9275" y="18918"/>
                    <a:pt x="9031" y="19059"/>
                    <a:pt x="8786" y="19200"/>
                  </a:cubicBezTo>
                  <a:cubicBezTo>
                    <a:pt x="8908" y="18635"/>
                    <a:pt x="8908" y="17788"/>
                    <a:pt x="8908" y="16941"/>
                  </a:cubicBezTo>
                  <a:cubicBezTo>
                    <a:pt x="8786" y="16376"/>
                    <a:pt x="8420" y="16094"/>
                    <a:pt x="7932" y="16094"/>
                  </a:cubicBezTo>
                  <a:cubicBezTo>
                    <a:pt x="5980" y="16094"/>
                    <a:pt x="5980" y="16094"/>
                    <a:pt x="5980" y="16094"/>
                  </a:cubicBezTo>
                  <a:cubicBezTo>
                    <a:pt x="4759" y="16094"/>
                    <a:pt x="3661" y="15529"/>
                    <a:pt x="2929" y="14682"/>
                  </a:cubicBezTo>
                  <a:cubicBezTo>
                    <a:pt x="2197" y="13694"/>
                    <a:pt x="1708" y="12565"/>
                    <a:pt x="1708" y="11153"/>
                  </a:cubicBezTo>
                  <a:cubicBezTo>
                    <a:pt x="1708" y="10447"/>
                    <a:pt x="1831" y="9882"/>
                    <a:pt x="1953" y="9318"/>
                  </a:cubicBezTo>
                  <a:cubicBezTo>
                    <a:pt x="2197" y="8753"/>
                    <a:pt x="2441" y="8188"/>
                    <a:pt x="2807" y="7765"/>
                  </a:cubicBezTo>
                  <a:cubicBezTo>
                    <a:pt x="3173" y="7341"/>
                    <a:pt x="3539" y="7059"/>
                    <a:pt x="4027" y="6776"/>
                  </a:cubicBezTo>
                  <a:cubicBezTo>
                    <a:pt x="4393" y="6494"/>
                    <a:pt x="4881" y="6353"/>
                    <a:pt x="5369" y="6212"/>
                  </a:cubicBezTo>
                  <a:cubicBezTo>
                    <a:pt x="5614" y="6212"/>
                    <a:pt x="5858" y="5929"/>
                    <a:pt x="5980" y="5647"/>
                  </a:cubicBezTo>
                  <a:cubicBezTo>
                    <a:pt x="6224" y="5082"/>
                    <a:pt x="6468" y="4659"/>
                    <a:pt x="6834" y="4235"/>
                  </a:cubicBezTo>
                  <a:cubicBezTo>
                    <a:pt x="6834" y="4235"/>
                    <a:pt x="6834" y="4235"/>
                    <a:pt x="6834" y="4235"/>
                  </a:cubicBezTo>
                  <a:cubicBezTo>
                    <a:pt x="7932" y="2824"/>
                    <a:pt x="9641" y="1976"/>
                    <a:pt x="11227" y="1976"/>
                  </a:cubicBezTo>
                  <a:cubicBezTo>
                    <a:pt x="12814" y="1976"/>
                    <a:pt x="14278" y="2682"/>
                    <a:pt x="15498" y="3953"/>
                  </a:cubicBezTo>
                  <a:cubicBezTo>
                    <a:pt x="15986" y="4518"/>
                    <a:pt x="16353" y="5224"/>
                    <a:pt x="16597" y="5929"/>
                  </a:cubicBezTo>
                  <a:cubicBezTo>
                    <a:pt x="16719" y="5929"/>
                    <a:pt x="16719" y="5929"/>
                    <a:pt x="16719" y="5929"/>
                  </a:cubicBezTo>
                  <a:cubicBezTo>
                    <a:pt x="16963" y="6635"/>
                    <a:pt x="17085" y="7482"/>
                    <a:pt x="17207" y="8188"/>
                  </a:cubicBezTo>
                  <a:cubicBezTo>
                    <a:pt x="17207" y="8612"/>
                    <a:pt x="17451" y="9035"/>
                    <a:pt x="17817" y="9035"/>
                  </a:cubicBezTo>
                  <a:cubicBezTo>
                    <a:pt x="18061" y="9176"/>
                    <a:pt x="18305" y="9318"/>
                    <a:pt x="18549" y="9459"/>
                  </a:cubicBezTo>
                  <a:cubicBezTo>
                    <a:pt x="18549" y="9600"/>
                    <a:pt x="18549" y="9600"/>
                    <a:pt x="18549" y="9600"/>
                  </a:cubicBezTo>
                  <a:cubicBezTo>
                    <a:pt x="18793" y="9741"/>
                    <a:pt x="18915" y="9882"/>
                    <a:pt x="19159" y="10165"/>
                  </a:cubicBezTo>
                  <a:cubicBezTo>
                    <a:pt x="19403" y="10447"/>
                    <a:pt x="19525" y="10871"/>
                    <a:pt x="19647" y="11294"/>
                  </a:cubicBezTo>
                  <a:cubicBezTo>
                    <a:pt x="19769" y="11718"/>
                    <a:pt x="19892" y="12000"/>
                    <a:pt x="19892" y="12565"/>
                  </a:cubicBezTo>
                  <a:cubicBezTo>
                    <a:pt x="19892" y="13553"/>
                    <a:pt x="19525" y="14400"/>
                    <a:pt x="18915" y="1496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10">
              <a:extLst>
                <a:ext uri="{FF2B5EF4-FFF2-40B4-BE49-F238E27FC236}">
                  <a16:creationId xmlns:a16="http://schemas.microsoft.com/office/drawing/2014/main" id="{7087800E-09B1-4222-B443-B61ED903526F}"/>
                </a:ext>
              </a:extLst>
            </p:cNvPr>
            <p:cNvSpPr/>
            <p:nvPr/>
          </p:nvSpPr>
          <p:spPr>
            <a:xfrm>
              <a:off x="6368005" y="4715814"/>
              <a:ext cx="327592" cy="36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51" h="19641" extrusionOk="0">
                  <a:moveTo>
                    <a:pt x="17124" y="9765"/>
                  </a:moveTo>
                  <a:cubicBezTo>
                    <a:pt x="17241" y="9653"/>
                    <a:pt x="17359" y="9541"/>
                    <a:pt x="17476" y="9429"/>
                  </a:cubicBezTo>
                  <a:cubicBezTo>
                    <a:pt x="20176" y="5848"/>
                    <a:pt x="18415" y="2938"/>
                    <a:pt x="13837" y="3386"/>
                  </a:cubicBezTo>
                  <a:cubicBezTo>
                    <a:pt x="13602" y="3386"/>
                    <a:pt x="13485" y="3386"/>
                    <a:pt x="13250" y="3386"/>
                  </a:cubicBezTo>
                  <a:cubicBezTo>
                    <a:pt x="13250" y="3274"/>
                    <a:pt x="13133" y="3050"/>
                    <a:pt x="13015" y="2938"/>
                  </a:cubicBezTo>
                  <a:cubicBezTo>
                    <a:pt x="11137" y="-979"/>
                    <a:pt x="7615" y="-979"/>
                    <a:pt x="5737" y="2938"/>
                  </a:cubicBezTo>
                  <a:cubicBezTo>
                    <a:pt x="5619" y="3050"/>
                    <a:pt x="5619" y="3274"/>
                    <a:pt x="5502" y="3386"/>
                  </a:cubicBezTo>
                  <a:cubicBezTo>
                    <a:pt x="5385" y="3386"/>
                    <a:pt x="5150" y="3386"/>
                    <a:pt x="4915" y="3386"/>
                  </a:cubicBezTo>
                  <a:cubicBezTo>
                    <a:pt x="337" y="2938"/>
                    <a:pt x="-1424" y="5736"/>
                    <a:pt x="1276" y="9429"/>
                  </a:cubicBezTo>
                  <a:cubicBezTo>
                    <a:pt x="1393" y="9541"/>
                    <a:pt x="1511" y="9653"/>
                    <a:pt x="1628" y="9765"/>
                  </a:cubicBezTo>
                  <a:cubicBezTo>
                    <a:pt x="1511" y="9989"/>
                    <a:pt x="1393" y="10101"/>
                    <a:pt x="1276" y="10213"/>
                  </a:cubicBezTo>
                  <a:cubicBezTo>
                    <a:pt x="-1307" y="13794"/>
                    <a:pt x="454" y="16704"/>
                    <a:pt x="4915" y="16256"/>
                  </a:cubicBezTo>
                  <a:cubicBezTo>
                    <a:pt x="5150" y="16256"/>
                    <a:pt x="5385" y="16256"/>
                    <a:pt x="5502" y="16256"/>
                  </a:cubicBezTo>
                  <a:cubicBezTo>
                    <a:pt x="5619" y="16368"/>
                    <a:pt x="5619" y="16592"/>
                    <a:pt x="5737" y="16704"/>
                  </a:cubicBezTo>
                  <a:cubicBezTo>
                    <a:pt x="7615" y="20621"/>
                    <a:pt x="11137" y="20621"/>
                    <a:pt x="13015" y="16704"/>
                  </a:cubicBezTo>
                  <a:cubicBezTo>
                    <a:pt x="13133" y="16592"/>
                    <a:pt x="13250" y="16368"/>
                    <a:pt x="13250" y="16256"/>
                  </a:cubicBezTo>
                  <a:cubicBezTo>
                    <a:pt x="13485" y="16256"/>
                    <a:pt x="13602" y="16256"/>
                    <a:pt x="13837" y="16256"/>
                  </a:cubicBezTo>
                  <a:cubicBezTo>
                    <a:pt x="18298" y="16704"/>
                    <a:pt x="20059" y="13794"/>
                    <a:pt x="17476" y="10213"/>
                  </a:cubicBezTo>
                  <a:cubicBezTo>
                    <a:pt x="17359" y="10101"/>
                    <a:pt x="17241" y="9989"/>
                    <a:pt x="17124" y="9765"/>
                  </a:cubicBezTo>
                  <a:close/>
                  <a:moveTo>
                    <a:pt x="13954" y="4281"/>
                  </a:moveTo>
                  <a:cubicBezTo>
                    <a:pt x="13954" y="4281"/>
                    <a:pt x="13954" y="4281"/>
                    <a:pt x="13954" y="4281"/>
                  </a:cubicBezTo>
                  <a:cubicBezTo>
                    <a:pt x="17711" y="3945"/>
                    <a:pt x="18885" y="5960"/>
                    <a:pt x="16654" y="8870"/>
                  </a:cubicBezTo>
                  <a:cubicBezTo>
                    <a:pt x="16537" y="9094"/>
                    <a:pt x="16537" y="9094"/>
                    <a:pt x="16537" y="9094"/>
                  </a:cubicBezTo>
                  <a:cubicBezTo>
                    <a:pt x="15833" y="8422"/>
                    <a:pt x="15128" y="7751"/>
                    <a:pt x="14306" y="7191"/>
                  </a:cubicBezTo>
                  <a:cubicBezTo>
                    <a:pt x="14072" y="6184"/>
                    <a:pt x="13954" y="5176"/>
                    <a:pt x="13602" y="4281"/>
                  </a:cubicBezTo>
                  <a:cubicBezTo>
                    <a:pt x="13954" y="4281"/>
                    <a:pt x="13954" y="4281"/>
                    <a:pt x="13954" y="4281"/>
                  </a:cubicBezTo>
                  <a:close/>
                  <a:moveTo>
                    <a:pt x="15833" y="9765"/>
                  </a:moveTo>
                  <a:cubicBezTo>
                    <a:pt x="15833" y="9765"/>
                    <a:pt x="15833" y="9765"/>
                    <a:pt x="15833" y="9765"/>
                  </a:cubicBezTo>
                  <a:cubicBezTo>
                    <a:pt x="15480" y="10213"/>
                    <a:pt x="14893" y="10772"/>
                    <a:pt x="14424" y="11220"/>
                  </a:cubicBezTo>
                  <a:cubicBezTo>
                    <a:pt x="14424" y="10213"/>
                    <a:pt x="14424" y="9317"/>
                    <a:pt x="14424" y="8422"/>
                  </a:cubicBezTo>
                  <a:cubicBezTo>
                    <a:pt x="14893" y="8870"/>
                    <a:pt x="15480" y="9317"/>
                    <a:pt x="15833" y="9765"/>
                  </a:cubicBezTo>
                  <a:close/>
                  <a:moveTo>
                    <a:pt x="13133" y="6408"/>
                  </a:moveTo>
                  <a:cubicBezTo>
                    <a:pt x="13133" y="6408"/>
                    <a:pt x="13133" y="6408"/>
                    <a:pt x="13133" y="6408"/>
                  </a:cubicBezTo>
                  <a:cubicBezTo>
                    <a:pt x="12311" y="5848"/>
                    <a:pt x="11489" y="5400"/>
                    <a:pt x="10667" y="5065"/>
                  </a:cubicBezTo>
                  <a:cubicBezTo>
                    <a:pt x="11372" y="4841"/>
                    <a:pt x="11959" y="4617"/>
                    <a:pt x="12663" y="4505"/>
                  </a:cubicBezTo>
                  <a:cubicBezTo>
                    <a:pt x="12780" y="5065"/>
                    <a:pt x="13015" y="5736"/>
                    <a:pt x="13133" y="6408"/>
                  </a:cubicBezTo>
                  <a:close/>
                  <a:moveTo>
                    <a:pt x="6676" y="3274"/>
                  </a:moveTo>
                  <a:cubicBezTo>
                    <a:pt x="6676" y="3274"/>
                    <a:pt x="6676" y="3274"/>
                    <a:pt x="6676" y="3274"/>
                  </a:cubicBezTo>
                  <a:cubicBezTo>
                    <a:pt x="8202" y="140"/>
                    <a:pt x="10667" y="140"/>
                    <a:pt x="12193" y="3274"/>
                  </a:cubicBezTo>
                  <a:cubicBezTo>
                    <a:pt x="12193" y="3386"/>
                    <a:pt x="12193" y="3498"/>
                    <a:pt x="12311" y="3610"/>
                  </a:cubicBezTo>
                  <a:cubicBezTo>
                    <a:pt x="11372" y="3833"/>
                    <a:pt x="10433" y="4057"/>
                    <a:pt x="9376" y="4505"/>
                  </a:cubicBezTo>
                  <a:cubicBezTo>
                    <a:pt x="8437" y="4057"/>
                    <a:pt x="7380" y="3833"/>
                    <a:pt x="6559" y="3610"/>
                  </a:cubicBezTo>
                  <a:cubicBezTo>
                    <a:pt x="6676" y="3274"/>
                    <a:pt x="6676" y="3274"/>
                    <a:pt x="6676" y="3274"/>
                  </a:cubicBezTo>
                  <a:close/>
                  <a:moveTo>
                    <a:pt x="6206" y="4505"/>
                  </a:moveTo>
                  <a:cubicBezTo>
                    <a:pt x="6206" y="4505"/>
                    <a:pt x="6206" y="4505"/>
                    <a:pt x="6206" y="4505"/>
                  </a:cubicBezTo>
                  <a:cubicBezTo>
                    <a:pt x="6793" y="4617"/>
                    <a:pt x="7498" y="4841"/>
                    <a:pt x="8085" y="5065"/>
                  </a:cubicBezTo>
                  <a:cubicBezTo>
                    <a:pt x="7263" y="5400"/>
                    <a:pt x="6441" y="5848"/>
                    <a:pt x="5619" y="6408"/>
                  </a:cubicBezTo>
                  <a:cubicBezTo>
                    <a:pt x="5854" y="5736"/>
                    <a:pt x="5972" y="5065"/>
                    <a:pt x="6206" y="4505"/>
                  </a:cubicBezTo>
                  <a:close/>
                  <a:moveTo>
                    <a:pt x="4915" y="15361"/>
                  </a:moveTo>
                  <a:cubicBezTo>
                    <a:pt x="4915" y="15361"/>
                    <a:pt x="4915" y="15361"/>
                    <a:pt x="4915" y="15361"/>
                  </a:cubicBezTo>
                  <a:cubicBezTo>
                    <a:pt x="1159" y="15697"/>
                    <a:pt x="-15" y="13682"/>
                    <a:pt x="2098" y="10772"/>
                  </a:cubicBezTo>
                  <a:cubicBezTo>
                    <a:pt x="2215" y="10660"/>
                    <a:pt x="2215" y="10660"/>
                    <a:pt x="2333" y="10548"/>
                  </a:cubicBezTo>
                  <a:cubicBezTo>
                    <a:pt x="2919" y="11220"/>
                    <a:pt x="3741" y="11891"/>
                    <a:pt x="4563" y="12451"/>
                  </a:cubicBezTo>
                  <a:cubicBezTo>
                    <a:pt x="4680" y="13458"/>
                    <a:pt x="4915" y="14466"/>
                    <a:pt x="5150" y="15249"/>
                  </a:cubicBezTo>
                  <a:cubicBezTo>
                    <a:pt x="4915" y="15361"/>
                    <a:pt x="4915" y="15361"/>
                    <a:pt x="4915" y="15361"/>
                  </a:cubicBezTo>
                  <a:close/>
                  <a:moveTo>
                    <a:pt x="2919" y="9765"/>
                  </a:moveTo>
                  <a:cubicBezTo>
                    <a:pt x="2919" y="9765"/>
                    <a:pt x="2919" y="9765"/>
                    <a:pt x="2919" y="9765"/>
                  </a:cubicBezTo>
                  <a:cubicBezTo>
                    <a:pt x="3389" y="9317"/>
                    <a:pt x="3859" y="8870"/>
                    <a:pt x="4446" y="8422"/>
                  </a:cubicBezTo>
                  <a:cubicBezTo>
                    <a:pt x="4328" y="9317"/>
                    <a:pt x="4328" y="10213"/>
                    <a:pt x="4446" y="11220"/>
                  </a:cubicBezTo>
                  <a:cubicBezTo>
                    <a:pt x="3859" y="10772"/>
                    <a:pt x="3389" y="10213"/>
                    <a:pt x="2919" y="9765"/>
                  </a:cubicBezTo>
                  <a:close/>
                  <a:moveTo>
                    <a:pt x="4563" y="7191"/>
                  </a:moveTo>
                  <a:cubicBezTo>
                    <a:pt x="4563" y="7191"/>
                    <a:pt x="4563" y="7191"/>
                    <a:pt x="4563" y="7191"/>
                  </a:cubicBezTo>
                  <a:cubicBezTo>
                    <a:pt x="3741" y="7751"/>
                    <a:pt x="2919" y="8422"/>
                    <a:pt x="2333" y="9094"/>
                  </a:cubicBezTo>
                  <a:cubicBezTo>
                    <a:pt x="2098" y="8870"/>
                    <a:pt x="2098" y="8870"/>
                    <a:pt x="2098" y="8870"/>
                  </a:cubicBezTo>
                  <a:cubicBezTo>
                    <a:pt x="-15" y="5960"/>
                    <a:pt x="1159" y="3945"/>
                    <a:pt x="4915" y="4281"/>
                  </a:cubicBezTo>
                  <a:cubicBezTo>
                    <a:pt x="5150" y="4281"/>
                    <a:pt x="5150" y="4281"/>
                    <a:pt x="5150" y="4281"/>
                  </a:cubicBezTo>
                  <a:cubicBezTo>
                    <a:pt x="4915" y="5176"/>
                    <a:pt x="4680" y="6184"/>
                    <a:pt x="4563" y="7191"/>
                  </a:cubicBezTo>
                  <a:close/>
                  <a:moveTo>
                    <a:pt x="5619" y="13234"/>
                  </a:moveTo>
                  <a:cubicBezTo>
                    <a:pt x="5619" y="13234"/>
                    <a:pt x="5619" y="13234"/>
                    <a:pt x="5619" y="13234"/>
                  </a:cubicBezTo>
                  <a:cubicBezTo>
                    <a:pt x="6441" y="13794"/>
                    <a:pt x="7263" y="14242"/>
                    <a:pt x="8085" y="14577"/>
                  </a:cubicBezTo>
                  <a:cubicBezTo>
                    <a:pt x="7498" y="14801"/>
                    <a:pt x="6793" y="15025"/>
                    <a:pt x="6206" y="15137"/>
                  </a:cubicBezTo>
                  <a:cubicBezTo>
                    <a:pt x="5972" y="14577"/>
                    <a:pt x="5854" y="13906"/>
                    <a:pt x="5619" y="13234"/>
                  </a:cubicBezTo>
                  <a:close/>
                  <a:moveTo>
                    <a:pt x="12193" y="16368"/>
                  </a:moveTo>
                  <a:cubicBezTo>
                    <a:pt x="12193" y="16368"/>
                    <a:pt x="12193" y="16368"/>
                    <a:pt x="12193" y="16368"/>
                  </a:cubicBezTo>
                  <a:cubicBezTo>
                    <a:pt x="10667" y="19502"/>
                    <a:pt x="8202" y="19502"/>
                    <a:pt x="6676" y="16368"/>
                  </a:cubicBezTo>
                  <a:cubicBezTo>
                    <a:pt x="6559" y="16032"/>
                    <a:pt x="6559" y="16032"/>
                    <a:pt x="6559" y="16032"/>
                  </a:cubicBezTo>
                  <a:cubicBezTo>
                    <a:pt x="7380" y="15809"/>
                    <a:pt x="8437" y="15585"/>
                    <a:pt x="9376" y="15137"/>
                  </a:cubicBezTo>
                  <a:cubicBezTo>
                    <a:pt x="10433" y="15585"/>
                    <a:pt x="11372" y="15809"/>
                    <a:pt x="12311" y="16032"/>
                  </a:cubicBezTo>
                  <a:cubicBezTo>
                    <a:pt x="12193" y="16144"/>
                    <a:pt x="12193" y="16256"/>
                    <a:pt x="12193" y="16368"/>
                  </a:cubicBezTo>
                  <a:close/>
                  <a:moveTo>
                    <a:pt x="12663" y="15137"/>
                  </a:moveTo>
                  <a:cubicBezTo>
                    <a:pt x="12663" y="15137"/>
                    <a:pt x="12663" y="15137"/>
                    <a:pt x="12663" y="15137"/>
                  </a:cubicBezTo>
                  <a:cubicBezTo>
                    <a:pt x="11959" y="15025"/>
                    <a:pt x="11372" y="14801"/>
                    <a:pt x="10667" y="14577"/>
                  </a:cubicBezTo>
                  <a:cubicBezTo>
                    <a:pt x="11489" y="14242"/>
                    <a:pt x="12311" y="13794"/>
                    <a:pt x="13133" y="13234"/>
                  </a:cubicBezTo>
                  <a:cubicBezTo>
                    <a:pt x="13015" y="13906"/>
                    <a:pt x="12780" y="14577"/>
                    <a:pt x="12663" y="15137"/>
                  </a:cubicBezTo>
                  <a:close/>
                  <a:moveTo>
                    <a:pt x="13367" y="12003"/>
                  </a:moveTo>
                  <a:cubicBezTo>
                    <a:pt x="13367" y="12003"/>
                    <a:pt x="13367" y="12003"/>
                    <a:pt x="13367" y="12003"/>
                  </a:cubicBezTo>
                  <a:cubicBezTo>
                    <a:pt x="12076" y="12787"/>
                    <a:pt x="10785" y="13570"/>
                    <a:pt x="9376" y="14130"/>
                  </a:cubicBezTo>
                  <a:cubicBezTo>
                    <a:pt x="7967" y="13570"/>
                    <a:pt x="6676" y="12787"/>
                    <a:pt x="5502" y="12003"/>
                  </a:cubicBezTo>
                  <a:cubicBezTo>
                    <a:pt x="5267" y="10548"/>
                    <a:pt x="5267" y="9094"/>
                    <a:pt x="5502" y="7639"/>
                  </a:cubicBezTo>
                  <a:cubicBezTo>
                    <a:pt x="6676" y="6855"/>
                    <a:pt x="8085" y="6072"/>
                    <a:pt x="9376" y="5512"/>
                  </a:cubicBezTo>
                  <a:cubicBezTo>
                    <a:pt x="10785" y="6072"/>
                    <a:pt x="12076" y="6855"/>
                    <a:pt x="13367" y="7639"/>
                  </a:cubicBezTo>
                  <a:cubicBezTo>
                    <a:pt x="13485" y="9094"/>
                    <a:pt x="13485" y="10548"/>
                    <a:pt x="13367" y="12003"/>
                  </a:cubicBezTo>
                  <a:close/>
                  <a:moveTo>
                    <a:pt x="13954" y="15361"/>
                  </a:moveTo>
                  <a:cubicBezTo>
                    <a:pt x="13954" y="15361"/>
                    <a:pt x="13954" y="15361"/>
                    <a:pt x="13954" y="15361"/>
                  </a:cubicBezTo>
                  <a:cubicBezTo>
                    <a:pt x="13602" y="15249"/>
                    <a:pt x="13602" y="15249"/>
                    <a:pt x="13602" y="15249"/>
                  </a:cubicBezTo>
                  <a:cubicBezTo>
                    <a:pt x="13954" y="14466"/>
                    <a:pt x="14072" y="13458"/>
                    <a:pt x="14306" y="12451"/>
                  </a:cubicBezTo>
                  <a:cubicBezTo>
                    <a:pt x="15128" y="11891"/>
                    <a:pt x="15833" y="11220"/>
                    <a:pt x="16537" y="10548"/>
                  </a:cubicBezTo>
                  <a:cubicBezTo>
                    <a:pt x="16654" y="10772"/>
                    <a:pt x="16654" y="10772"/>
                    <a:pt x="16654" y="10772"/>
                  </a:cubicBezTo>
                  <a:cubicBezTo>
                    <a:pt x="18767" y="13682"/>
                    <a:pt x="17593" y="15697"/>
                    <a:pt x="13954" y="15361"/>
                  </a:cubicBezTo>
                  <a:close/>
                  <a:moveTo>
                    <a:pt x="9376" y="6967"/>
                  </a:moveTo>
                  <a:cubicBezTo>
                    <a:pt x="9376" y="6967"/>
                    <a:pt x="9376" y="6967"/>
                    <a:pt x="9376" y="6967"/>
                  </a:cubicBezTo>
                  <a:cubicBezTo>
                    <a:pt x="7733" y="6967"/>
                    <a:pt x="6324" y="8198"/>
                    <a:pt x="6324" y="9765"/>
                  </a:cubicBezTo>
                  <a:cubicBezTo>
                    <a:pt x="6324" y="11444"/>
                    <a:pt x="7733" y="12675"/>
                    <a:pt x="9376" y="12675"/>
                  </a:cubicBezTo>
                  <a:cubicBezTo>
                    <a:pt x="11019" y="12675"/>
                    <a:pt x="12428" y="11444"/>
                    <a:pt x="12428" y="9765"/>
                  </a:cubicBezTo>
                  <a:cubicBezTo>
                    <a:pt x="12428" y="8198"/>
                    <a:pt x="11019" y="6967"/>
                    <a:pt x="9376" y="6967"/>
                  </a:cubicBezTo>
                  <a:close/>
                  <a:moveTo>
                    <a:pt x="9376" y="11108"/>
                  </a:moveTo>
                  <a:cubicBezTo>
                    <a:pt x="9376" y="11108"/>
                    <a:pt x="9376" y="11108"/>
                    <a:pt x="9376" y="11108"/>
                  </a:cubicBezTo>
                  <a:cubicBezTo>
                    <a:pt x="8672" y="11108"/>
                    <a:pt x="7967" y="10548"/>
                    <a:pt x="7967" y="9765"/>
                  </a:cubicBezTo>
                  <a:cubicBezTo>
                    <a:pt x="7967" y="9094"/>
                    <a:pt x="8672" y="8534"/>
                    <a:pt x="9376" y="8534"/>
                  </a:cubicBezTo>
                  <a:cubicBezTo>
                    <a:pt x="10198" y="8534"/>
                    <a:pt x="10785" y="9094"/>
                    <a:pt x="10785" y="9765"/>
                  </a:cubicBezTo>
                  <a:cubicBezTo>
                    <a:pt x="10785" y="10548"/>
                    <a:pt x="10198" y="11108"/>
                    <a:pt x="9376" y="1110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15">
              <a:extLst>
                <a:ext uri="{FF2B5EF4-FFF2-40B4-BE49-F238E27FC236}">
                  <a16:creationId xmlns:a16="http://schemas.microsoft.com/office/drawing/2014/main" id="{E40F8174-392F-4714-8975-EF2E914BD6C7}"/>
                </a:ext>
              </a:extLst>
            </p:cNvPr>
            <p:cNvSpPr/>
            <p:nvPr/>
          </p:nvSpPr>
          <p:spPr>
            <a:xfrm>
              <a:off x="5530587" y="1379881"/>
              <a:ext cx="377365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9" y="10448"/>
                  </a:moveTo>
                  <a:cubicBezTo>
                    <a:pt x="11974" y="10683"/>
                    <a:pt x="12326" y="10917"/>
                    <a:pt x="12678" y="10917"/>
                  </a:cubicBezTo>
                  <a:cubicBezTo>
                    <a:pt x="13148" y="10917"/>
                    <a:pt x="13500" y="10683"/>
                    <a:pt x="13735" y="10448"/>
                  </a:cubicBezTo>
                  <a:cubicBezTo>
                    <a:pt x="13970" y="10213"/>
                    <a:pt x="14087" y="9861"/>
                    <a:pt x="14087" y="9509"/>
                  </a:cubicBezTo>
                  <a:cubicBezTo>
                    <a:pt x="14087" y="9157"/>
                    <a:pt x="13970" y="8687"/>
                    <a:pt x="13735" y="8452"/>
                  </a:cubicBezTo>
                  <a:cubicBezTo>
                    <a:pt x="13735" y="8452"/>
                    <a:pt x="13735" y="8452"/>
                    <a:pt x="13735" y="8452"/>
                  </a:cubicBezTo>
                  <a:cubicBezTo>
                    <a:pt x="13500" y="8217"/>
                    <a:pt x="13148" y="8100"/>
                    <a:pt x="12678" y="8100"/>
                  </a:cubicBezTo>
                  <a:cubicBezTo>
                    <a:pt x="12326" y="8100"/>
                    <a:pt x="11974" y="8217"/>
                    <a:pt x="11739" y="8452"/>
                  </a:cubicBezTo>
                  <a:cubicBezTo>
                    <a:pt x="11739" y="8452"/>
                    <a:pt x="11739" y="8452"/>
                    <a:pt x="11739" y="8452"/>
                  </a:cubicBezTo>
                  <a:cubicBezTo>
                    <a:pt x="11504" y="8687"/>
                    <a:pt x="11270" y="9157"/>
                    <a:pt x="11270" y="9509"/>
                  </a:cubicBezTo>
                  <a:cubicBezTo>
                    <a:pt x="11270" y="9861"/>
                    <a:pt x="11504" y="10213"/>
                    <a:pt x="11739" y="10448"/>
                  </a:cubicBezTo>
                  <a:cubicBezTo>
                    <a:pt x="11739" y="10448"/>
                    <a:pt x="11739" y="10448"/>
                    <a:pt x="11739" y="10448"/>
                  </a:cubicBezTo>
                  <a:close/>
                  <a:moveTo>
                    <a:pt x="12443" y="9157"/>
                  </a:moveTo>
                  <a:cubicBezTo>
                    <a:pt x="12443" y="9157"/>
                    <a:pt x="12443" y="9157"/>
                    <a:pt x="12443" y="9157"/>
                  </a:cubicBezTo>
                  <a:cubicBezTo>
                    <a:pt x="12443" y="9157"/>
                    <a:pt x="12561" y="9039"/>
                    <a:pt x="12678" y="9039"/>
                  </a:cubicBezTo>
                  <a:cubicBezTo>
                    <a:pt x="12796" y="9039"/>
                    <a:pt x="12913" y="9157"/>
                    <a:pt x="13030" y="9157"/>
                  </a:cubicBezTo>
                  <a:cubicBezTo>
                    <a:pt x="13030" y="9274"/>
                    <a:pt x="13148" y="9391"/>
                    <a:pt x="13148" y="9509"/>
                  </a:cubicBezTo>
                  <a:cubicBezTo>
                    <a:pt x="13148" y="9626"/>
                    <a:pt x="13030" y="9743"/>
                    <a:pt x="13030" y="9743"/>
                  </a:cubicBezTo>
                  <a:cubicBezTo>
                    <a:pt x="12913" y="9861"/>
                    <a:pt x="12796" y="9861"/>
                    <a:pt x="12678" y="9861"/>
                  </a:cubicBezTo>
                  <a:cubicBezTo>
                    <a:pt x="12561" y="9861"/>
                    <a:pt x="12443" y="9861"/>
                    <a:pt x="12443" y="9743"/>
                  </a:cubicBezTo>
                  <a:cubicBezTo>
                    <a:pt x="12326" y="9743"/>
                    <a:pt x="12326" y="9626"/>
                    <a:pt x="12326" y="9509"/>
                  </a:cubicBezTo>
                  <a:cubicBezTo>
                    <a:pt x="12326" y="9391"/>
                    <a:pt x="12326" y="9274"/>
                    <a:pt x="12443" y="9157"/>
                  </a:cubicBezTo>
                  <a:close/>
                  <a:moveTo>
                    <a:pt x="7865" y="10448"/>
                  </a:moveTo>
                  <a:cubicBezTo>
                    <a:pt x="7865" y="10448"/>
                    <a:pt x="7865" y="10448"/>
                    <a:pt x="7865" y="10448"/>
                  </a:cubicBezTo>
                  <a:cubicBezTo>
                    <a:pt x="8100" y="10683"/>
                    <a:pt x="8452" y="10917"/>
                    <a:pt x="8922" y="10917"/>
                  </a:cubicBezTo>
                  <a:cubicBezTo>
                    <a:pt x="9274" y="10917"/>
                    <a:pt x="9626" y="10683"/>
                    <a:pt x="9861" y="10448"/>
                  </a:cubicBezTo>
                  <a:cubicBezTo>
                    <a:pt x="10096" y="10213"/>
                    <a:pt x="10330" y="9861"/>
                    <a:pt x="10330" y="9509"/>
                  </a:cubicBezTo>
                  <a:cubicBezTo>
                    <a:pt x="10330" y="9157"/>
                    <a:pt x="10096" y="8687"/>
                    <a:pt x="9861" y="8452"/>
                  </a:cubicBezTo>
                  <a:cubicBezTo>
                    <a:pt x="9861" y="8452"/>
                    <a:pt x="9861" y="8452"/>
                    <a:pt x="9861" y="8452"/>
                  </a:cubicBezTo>
                  <a:cubicBezTo>
                    <a:pt x="9626" y="8217"/>
                    <a:pt x="9274" y="8100"/>
                    <a:pt x="8922" y="8100"/>
                  </a:cubicBezTo>
                  <a:cubicBezTo>
                    <a:pt x="8452" y="8100"/>
                    <a:pt x="8100" y="8217"/>
                    <a:pt x="7865" y="8452"/>
                  </a:cubicBezTo>
                  <a:cubicBezTo>
                    <a:pt x="7630" y="8687"/>
                    <a:pt x="7513" y="9157"/>
                    <a:pt x="7513" y="9509"/>
                  </a:cubicBezTo>
                  <a:cubicBezTo>
                    <a:pt x="7513" y="9861"/>
                    <a:pt x="7630" y="10213"/>
                    <a:pt x="7865" y="10448"/>
                  </a:cubicBezTo>
                  <a:close/>
                  <a:moveTo>
                    <a:pt x="8570" y="9157"/>
                  </a:moveTo>
                  <a:cubicBezTo>
                    <a:pt x="8570" y="9157"/>
                    <a:pt x="8570" y="9157"/>
                    <a:pt x="8570" y="9157"/>
                  </a:cubicBezTo>
                  <a:cubicBezTo>
                    <a:pt x="8687" y="9157"/>
                    <a:pt x="8804" y="9039"/>
                    <a:pt x="8922" y="9039"/>
                  </a:cubicBezTo>
                  <a:cubicBezTo>
                    <a:pt x="9039" y="9039"/>
                    <a:pt x="9157" y="9157"/>
                    <a:pt x="9157" y="9157"/>
                  </a:cubicBezTo>
                  <a:cubicBezTo>
                    <a:pt x="9157" y="9157"/>
                    <a:pt x="9157" y="9157"/>
                    <a:pt x="9157" y="9157"/>
                  </a:cubicBezTo>
                  <a:cubicBezTo>
                    <a:pt x="9274" y="9274"/>
                    <a:pt x="9274" y="9391"/>
                    <a:pt x="9274" y="9509"/>
                  </a:cubicBezTo>
                  <a:cubicBezTo>
                    <a:pt x="9274" y="9626"/>
                    <a:pt x="9274" y="9743"/>
                    <a:pt x="9157" y="9743"/>
                  </a:cubicBezTo>
                  <a:cubicBezTo>
                    <a:pt x="9157" y="9861"/>
                    <a:pt x="9039" y="9861"/>
                    <a:pt x="8922" y="9861"/>
                  </a:cubicBezTo>
                  <a:cubicBezTo>
                    <a:pt x="8804" y="9861"/>
                    <a:pt x="8687" y="9861"/>
                    <a:pt x="8570" y="9743"/>
                  </a:cubicBezTo>
                  <a:cubicBezTo>
                    <a:pt x="8570" y="9743"/>
                    <a:pt x="8452" y="9626"/>
                    <a:pt x="8452" y="9509"/>
                  </a:cubicBezTo>
                  <a:cubicBezTo>
                    <a:pt x="8452" y="9391"/>
                    <a:pt x="8570" y="9274"/>
                    <a:pt x="8570" y="9157"/>
                  </a:cubicBezTo>
                  <a:close/>
                  <a:moveTo>
                    <a:pt x="20778" y="0"/>
                  </a:moveTo>
                  <a:cubicBezTo>
                    <a:pt x="20778" y="0"/>
                    <a:pt x="20778" y="0"/>
                    <a:pt x="20778" y="0"/>
                  </a:cubicBezTo>
                  <a:cubicBezTo>
                    <a:pt x="822" y="0"/>
                    <a:pt x="822" y="0"/>
                    <a:pt x="822" y="0"/>
                  </a:cubicBezTo>
                  <a:cubicBezTo>
                    <a:pt x="470" y="0"/>
                    <a:pt x="0" y="352"/>
                    <a:pt x="0" y="822"/>
                  </a:cubicBezTo>
                  <a:cubicBezTo>
                    <a:pt x="0" y="20661"/>
                    <a:pt x="0" y="20661"/>
                    <a:pt x="0" y="20661"/>
                  </a:cubicBezTo>
                  <a:cubicBezTo>
                    <a:pt x="0" y="21130"/>
                    <a:pt x="470" y="21600"/>
                    <a:pt x="822" y="21600"/>
                  </a:cubicBezTo>
                  <a:cubicBezTo>
                    <a:pt x="20778" y="21600"/>
                    <a:pt x="20778" y="21600"/>
                    <a:pt x="20778" y="21600"/>
                  </a:cubicBezTo>
                  <a:cubicBezTo>
                    <a:pt x="21130" y="21600"/>
                    <a:pt x="21600" y="21130"/>
                    <a:pt x="21600" y="20661"/>
                  </a:cubicBezTo>
                  <a:cubicBezTo>
                    <a:pt x="21600" y="822"/>
                    <a:pt x="21600" y="822"/>
                    <a:pt x="21600" y="822"/>
                  </a:cubicBezTo>
                  <a:cubicBezTo>
                    <a:pt x="21600" y="352"/>
                    <a:pt x="21130" y="0"/>
                    <a:pt x="20778" y="0"/>
                  </a:cubicBezTo>
                  <a:close/>
                  <a:moveTo>
                    <a:pt x="19957" y="19839"/>
                  </a:moveTo>
                  <a:cubicBezTo>
                    <a:pt x="19957" y="19839"/>
                    <a:pt x="19957" y="19839"/>
                    <a:pt x="19957" y="19839"/>
                  </a:cubicBezTo>
                  <a:cubicBezTo>
                    <a:pt x="1761" y="19839"/>
                    <a:pt x="1761" y="19839"/>
                    <a:pt x="1761" y="19839"/>
                  </a:cubicBezTo>
                  <a:cubicBezTo>
                    <a:pt x="1761" y="6457"/>
                    <a:pt x="1761" y="6457"/>
                    <a:pt x="1761" y="6457"/>
                  </a:cubicBezTo>
                  <a:cubicBezTo>
                    <a:pt x="19957" y="6457"/>
                    <a:pt x="19957" y="6457"/>
                    <a:pt x="19957" y="6457"/>
                  </a:cubicBezTo>
                  <a:cubicBezTo>
                    <a:pt x="19957" y="19839"/>
                    <a:pt x="19957" y="19839"/>
                    <a:pt x="19957" y="19839"/>
                  </a:cubicBezTo>
                  <a:close/>
                  <a:moveTo>
                    <a:pt x="19957" y="5517"/>
                  </a:moveTo>
                  <a:cubicBezTo>
                    <a:pt x="19957" y="5517"/>
                    <a:pt x="19957" y="5517"/>
                    <a:pt x="19957" y="5517"/>
                  </a:cubicBezTo>
                  <a:cubicBezTo>
                    <a:pt x="1761" y="5517"/>
                    <a:pt x="1761" y="5517"/>
                    <a:pt x="1761" y="5517"/>
                  </a:cubicBezTo>
                  <a:cubicBezTo>
                    <a:pt x="1761" y="1643"/>
                    <a:pt x="1761" y="1643"/>
                    <a:pt x="1761" y="1643"/>
                  </a:cubicBezTo>
                  <a:cubicBezTo>
                    <a:pt x="3287" y="1643"/>
                    <a:pt x="3287" y="1643"/>
                    <a:pt x="3287" y="1643"/>
                  </a:cubicBezTo>
                  <a:cubicBezTo>
                    <a:pt x="3287" y="2935"/>
                    <a:pt x="3287" y="2935"/>
                    <a:pt x="3287" y="2935"/>
                  </a:cubicBezTo>
                  <a:cubicBezTo>
                    <a:pt x="3287" y="3404"/>
                    <a:pt x="3757" y="3757"/>
                    <a:pt x="4109" y="3757"/>
                  </a:cubicBezTo>
                  <a:cubicBezTo>
                    <a:pt x="4578" y="3757"/>
                    <a:pt x="4930" y="3404"/>
                    <a:pt x="4930" y="2935"/>
                  </a:cubicBezTo>
                  <a:cubicBezTo>
                    <a:pt x="4930" y="1643"/>
                    <a:pt x="4930" y="1643"/>
                    <a:pt x="4930" y="1643"/>
                  </a:cubicBezTo>
                  <a:cubicBezTo>
                    <a:pt x="7748" y="1643"/>
                    <a:pt x="7748" y="1643"/>
                    <a:pt x="7748" y="1643"/>
                  </a:cubicBezTo>
                  <a:cubicBezTo>
                    <a:pt x="7748" y="2935"/>
                    <a:pt x="7748" y="2935"/>
                    <a:pt x="7748" y="2935"/>
                  </a:cubicBezTo>
                  <a:cubicBezTo>
                    <a:pt x="7748" y="3404"/>
                    <a:pt x="8100" y="3757"/>
                    <a:pt x="8570" y="3757"/>
                  </a:cubicBezTo>
                  <a:cubicBezTo>
                    <a:pt x="9039" y="3757"/>
                    <a:pt x="9391" y="3404"/>
                    <a:pt x="9391" y="2935"/>
                  </a:cubicBezTo>
                  <a:cubicBezTo>
                    <a:pt x="9391" y="1643"/>
                    <a:pt x="9391" y="1643"/>
                    <a:pt x="9391" y="1643"/>
                  </a:cubicBezTo>
                  <a:cubicBezTo>
                    <a:pt x="12209" y="1643"/>
                    <a:pt x="12209" y="1643"/>
                    <a:pt x="12209" y="1643"/>
                  </a:cubicBezTo>
                  <a:cubicBezTo>
                    <a:pt x="12209" y="2935"/>
                    <a:pt x="12209" y="2935"/>
                    <a:pt x="12209" y="2935"/>
                  </a:cubicBezTo>
                  <a:cubicBezTo>
                    <a:pt x="12209" y="3404"/>
                    <a:pt x="12561" y="3757"/>
                    <a:pt x="13030" y="3757"/>
                  </a:cubicBezTo>
                  <a:cubicBezTo>
                    <a:pt x="13500" y="3757"/>
                    <a:pt x="13852" y="3404"/>
                    <a:pt x="13852" y="2935"/>
                  </a:cubicBezTo>
                  <a:cubicBezTo>
                    <a:pt x="13852" y="1643"/>
                    <a:pt x="13852" y="1643"/>
                    <a:pt x="13852" y="1643"/>
                  </a:cubicBezTo>
                  <a:cubicBezTo>
                    <a:pt x="16670" y="1643"/>
                    <a:pt x="16670" y="1643"/>
                    <a:pt x="16670" y="1643"/>
                  </a:cubicBezTo>
                  <a:cubicBezTo>
                    <a:pt x="16670" y="2935"/>
                    <a:pt x="16670" y="2935"/>
                    <a:pt x="16670" y="2935"/>
                  </a:cubicBezTo>
                  <a:cubicBezTo>
                    <a:pt x="16670" y="3404"/>
                    <a:pt x="17022" y="3757"/>
                    <a:pt x="17491" y="3757"/>
                  </a:cubicBezTo>
                  <a:cubicBezTo>
                    <a:pt x="17961" y="3757"/>
                    <a:pt x="18313" y="3404"/>
                    <a:pt x="18313" y="2935"/>
                  </a:cubicBezTo>
                  <a:cubicBezTo>
                    <a:pt x="18313" y="1643"/>
                    <a:pt x="18313" y="1643"/>
                    <a:pt x="18313" y="1643"/>
                  </a:cubicBezTo>
                  <a:cubicBezTo>
                    <a:pt x="19957" y="1643"/>
                    <a:pt x="19957" y="1643"/>
                    <a:pt x="19957" y="1643"/>
                  </a:cubicBezTo>
                  <a:cubicBezTo>
                    <a:pt x="19957" y="5517"/>
                    <a:pt x="19957" y="5517"/>
                    <a:pt x="19957" y="5517"/>
                  </a:cubicBezTo>
                  <a:close/>
                  <a:moveTo>
                    <a:pt x="15496" y="10448"/>
                  </a:moveTo>
                  <a:cubicBezTo>
                    <a:pt x="15496" y="10448"/>
                    <a:pt x="15496" y="10448"/>
                    <a:pt x="15496" y="10448"/>
                  </a:cubicBezTo>
                  <a:cubicBezTo>
                    <a:pt x="15848" y="10683"/>
                    <a:pt x="16083" y="10917"/>
                    <a:pt x="16552" y="10917"/>
                  </a:cubicBezTo>
                  <a:cubicBezTo>
                    <a:pt x="16904" y="10917"/>
                    <a:pt x="17257" y="10683"/>
                    <a:pt x="17491" y="10448"/>
                  </a:cubicBezTo>
                  <a:cubicBezTo>
                    <a:pt x="17726" y="10213"/>
                    <a:pt x="17961" y="9861"/>
                    <a:pt x="17961" y="9509"/>
                  </a:cubicBezTo>
                  <a:cubicBezTo>
                    <a:pt x="17961" y="9157"/>
                    <a:pt x="17726" y="8687"/>
                    <a:pt x="17491" y="8452"/>
                  </a:cubicBezTo>
                  <a:cubicBezTo>
                    <a:pt x="17491" y="8452"/>
                    <a:pt x="17491" y="8452"/>
                    <a:pt x="17491" y="8452"/>
                  </a:cubicBezTo>
                  <a:cubicBezTo>
                    <a:pt x="17257" y="8217"/>
                    <a:pt x="16904" y="8100"/>
                    <a:pt x="16552" y="8100"/>
                  </a:cubicBezTo>
                  <a:cubicBezTo>
                    <a:pt x="16083" y="8100"/>
                    <a:pt x="15848" y="8217"/>
                    <a:pt x="15496" y="8452"/>
                  </a:cubicBezTo>
                  <a:cubicBezTo>
                    <a:pt x="15261" y="8687"/>
                    <a:pt x="15143" y="9157"/>
                    <a:pt x="15143" y="9509"/>
                  </a:cubicBezTo>
                  <a:cubicBezTo>
                    <a:pt x="15143" y="9861"/>
                    <a:pt x="15261" y="10213"/>
                    <a:pt x="15496" y="10448"/>
                  </a:cubicBezTo>
                  <a:close/>
                  <a:moveTo>
                    <a:pt x="16200" y="9157"/>
                  </a:moveTo>
                  <a:cubicBezTo>
                    <a:pt x="16200" y="9157"/>
                    <a:pt x="16200" y="9157"/>
                    <a:pt x="16200" y="9157"/>
                  </a:cubicBezTo>
                  <a:cubicBezTo>
                    <a:pt x="16317" y="9157"/>
                    <a:pt x="16435" y="9039"/>
                    <a:pt x="16552" y="9039"/>
                  </a:cubicBezTo>
                  <a:cubicBezTo>
                    <a:pt x="16670" y="9039"/>
                    <a:pt x="16787" y="9157"/>
                    <a:pt x="16787" y="9157"/>
                  </a:cubicBezTo>
                  <a:cubicBezTo>
                    <a:pt x="16904" y="9274"/>
                    <a:pt x="16904" y="9391"/>
                    <a:pt x="16904" y="9509"/>
                  </a:cubicBezTo>
                  <a:cubicBezTo>
                    <a:pt x="16904" y="9626"/>
                    <a:pt x="16904" y="9743"/>
                    <a:pt x="16787" y="9743"/>
                  </a:cubicBezTo>
                  <a:cubicBezTo>
                    <a:pt x="16787" y="9861"/>
                    <a:pt x="16670" y="9861"/>
                    <a:pt x="16552" y="9861"/>
                  </a:cubicBezTo>
                  <a:cubicBezTo>
                    <a:pt x="16435" y="9861"/>
                    <a:pt x="16317" y="9861"/>
                    <a:pt x="16200" y="9743"/>
                  </a:cubicBezTo>
                  <a:cubicBezTo>
                    <a:pt x="16200" y="9743"/>
                    <a:pt x="16083" y="9626"/>
                    <a:pt x="16083" y="9509"/>
                  </a:cubicBezTo>
                  <a:cubicBezTo>
                    <a:pt x="16083" y="9391"/>
                    <a:pt x="16200" y="9274"/>
                    <a:pt x="16200" y="9157"/>
                  </a:cubicBezTo>
                  <a:close/>
                  <a:moveTo>
                    <a:pt x="15496" y="14204"/>
                  </a:moveTo>
                  <a:cubicBezTo>
                    <a:pt x="15496" y="14204"/>
                    <a:pt x="15496" y="14204"/>
                    <a:pt x="15496" y="14204"/>
                  </a:cubicBezTo>
                  <a:cubicBezTo>
                    <a:pt x="15848" y="14439"/>
                    <a:pt x="16083" y="14674"/>
                    <a:pt x="16552" y="14674"/>
                  </a:cubicBezTo>
                  <a:cubicBezTo>
                    <a:pt x="16904" y="14674"/>
                    <a:pt x="17257" y="14439"/>
                    <a:pt x="17491" y="14204"/>
                  </a:cubicBezTo>
                  <a:cubicBezTo>
                    <a:pt x="17491" y="14204"/>
                    <a:pt x="17491" y="14204"/>
                    <a:pt x="17491" y="14204"/>
                  </a:cubicBezTo>
                  <a:cubicBezTo>
                    <a:pt x="17726" y="13970"/>
                    <a:pt x="17961" y="13617"/>
                    <a:pt x="17961" y="13265"/>
                  </a:cubicBezTo>
                  <a:cubicBezTo>
                    <a:pt x="17961" y="12913"/>
                    <a:pt x="17726" y="12443"/>
                    <a:pt x="17491" y="12209"/>
                  </a:cubicBezTo>
                  <a:cubicBezTo>
                    <a:pt x="17491" y="12209"/>
                    <a:pt x="17491" y="12209"/>
                    <a:pt x="17491" y="12209"/>
                  </a:cubicBezTo>
                  <a:cubicBezTo>
                    <a:pt x="17257" y="11974"/>
                    <a:pt x="16904" y="11857"/>
                    <a:pt x="16552" y="11857"/>
                  </a:cubicBezTo>
                  <a:cubicBezTo>
                    <a:pt x="16083" y="11857"/>
                    <a:pt x="15848" y="11974"/>
                    <a:pt x="15496" y="12209"/>
                  </a:cubicBezTo>
                  <a:cubicBezTo>
                    <a:pt x="15261" y="12443"/>
                    <a:pt x="15143" y="12913"/>
                    <a:pt x="15143" y="13265"/>
                  </a:cubicBezTo>
                  <a:cubicBezTo>
                    <a:pt x="15143" y="13617"/>
                    <a:pt x="15261" y="13970"/>
                    <a:pt x="15496" y="14204"/>
                  </a:cubicBezTo>
                  <a:cubicBezTo>
                    <a:pt x="15496" y="14204"/>
                    <a:pt x="15496" y="14204"/>
                    <a:pt x="15496" y="14204"/>
                  </a:cubicBezTo>
                  <a:close/>
                  <a:moveTo>
                    <a:pt x="16200" y="12913"/>
                  </a:moveTo>
                  <a:cubicBezTo>
                    <a:pt x="16200" y="12913"/>
                    <a:pt x="16200" y="12913"/>
                    <a:pt x="16200" y="12913"/>
                  </a:cubicBezTo>
                  <a:cubicBezTo>
                    <a:pt x="16317" y="12913"/>
                    <a:pt x="16435" y="12796"/>
                    <a:pt x="16552" y="12796"/>
                  </a:cubicBezTo>
                  <a:cubicBezTo>
                    <a:pt x="16670" y="12796"/>
                    <a:pt x="16787" y="12913"/>
                    <a:pt x="16787" y="12913"/>
                  </a:cubicBezTo>
                  <a:cubicBezTo>
                    <a:pt x="16904" y="13030"/>
                    <a:pt x="16904" y="13148"/>
                    <a:pt x="16904" y="13265"/>
                  </a:cubicBezTo>
                  <a:cubicBezTo>
                    <a:pt x="16904" y="13383"/>
                    <a:pt x="16904" y="13500"/>
                    <a:pt x="16787" y="13500"/>
                  </a:cubicBezTo>
                  <a:cubicBezTo>
                    <a:pt x="16787" y="13617"/>
                    <a:pt x="16670" y="13617"/>
                    <a:pt x="16552" y="13617"/>
                  </a:cubicBezTo>
                  <a:cubicBezTo>
                    <a:pt x="16435" y="13617"/>
                    <a:pt x="16317" y="13617"/>
                    <a:pt x="16200" y="13500"/>
                  </a:cubicBezTo>
                  <a:cubicBezTo>
                    <a:pt x="16200" y="13500"/>
                    <a:pt x="16083" y="13383"/>
                    <a:pt x="16083" y="13265"/>
                  </a:cubicBezTo>
                  <a:cubicBezTo>
                    <a:pt x="16083" y="13148"/>
                    <a:pt x="16200" y="13030"/>
                    <a:pt x="16200" y="12913"/>
                  </a:cubicBezTo>
                  <a:close/>
                  <a:moveTo>
                    <a:pt x="7865" y="17961"/>
                  </a:moveTo>
                  <a:cubicBezTo>
                    <a:pt x="7865" y="17961"/>
                    <a:pt x="7865" y="17961"/>
                    <a:pt x="7865" y="17961"/>
                  </a:cubicBezTo>
                  <a:cubicBezTo>
                    <a:pt x="8100" y="18196"/>
                    <a:pt x="8452" y="18430"/>
                    <a:pt x="8922" y="18430"/>
                  </a:cubicBezTo>
                  <a:cubicBezTo>
                    <a:pt x="9274" y="18430"/>
                    <a:pt x="9626" y="18196"/>
                    <a:pt x="9861" y="17961"/>
                  </a:cubicBezTo>
                  <a:cubicBezTo>
                    <a:pt x="9861" y="17961"/>
                    <a:pt x="9861" y="17961"/>
                    <a:pt x="9861" y="17961"/>
                  </a:cubicBezTo>
                  <a:cubicBezTo>
                    <a:pt x="10096" y="17726"/>
                    <a:pt x="10330" y="17374"/>
                    <a:pt x="10330" y="17022"/>
                  </a:cubicBezTo>
                  <a:cubicBezTo>
                    <a:pt x="10330" y="16552"/>
                    <a:pt x="10096" y="16200"/>
                    <a:pt x="9861" y="15965"/>
                  </a:cubicBezTo>
                  <a:cubicBezTo>
                    <a:pt x="9861" y="15965"/>
                    <a:pt x="9861" y="15965"/>
                    <a:pt x="9861" y="15965"/>
                  </a:cubicBezTo>
                  <a:cubicBezTo>
                    <a:pt x="9626" y="15730"/>
                    <a:pt x="9274" y="15613"/>
                    <a:pt x="8922" y="15613"/>
                  </a:cubicBezTo>
                  <a:cubicBezTo>
                    <a:pt x="8452" y="15613"/>
                    <a:pt x="8100" y="15730"/>
                    <a:pt x="7865" y="15965"/>
                  </a:cubicBezTo>
                  <a:cubicBezTo>
                    <a:pt x="7865" y="15965"/>
                    <a:pt x="7865" y="15965"/>
                    <a:pt x="7865" y="15965"/>
                  </a:cubicBezTo>
                  <a:cubicBezTo>
                    <a:pt x="7630" y="16200"/>
                    <a:pt x="7513" y="16552"/>
                    <a:pt x="7513" y="17022"/>
                  </a:cubicBezTo>
                  <a:cubicBezTo>
                    <a:pt x="7513" y="17374"/>
                    <a:pt x="7630" y="17726"/>
                    <a:pt x="7865" y="17961"/>
                  </a:cubicBezTo>
                  <a:close/>
                  <a:moveTo>
                    <a:pt x="8570" y="16670"/>
                  </a:moveTo>
                  <a:cubicBezTo>
                    <a:pt x="8570" y="16670"/>
                    <a:pt x="8570" y="16670"/>
                    <a:pt x="8570" y="16670"/>
                  </a:cubicBezTo>
                  <a:cubicBezTo>
                    <a:pt x="8687" y="16670"/>
                    <a:pt x="8804" y="16552"/>
                    <a:pt x="8922" y="16552"/>
                  </a:cubicBezTo>
                  <a:cubicBezTo>
                    <a:pt x="9039" y="16552"/>
                    <a:pt x="9157" y="16670"/>
                    <a:pt x="9157" y="16670"/>
                  </a:cubicBezTo>
                  <a:cubicBezTo>
                    <a:pt x="9157" y="16670"/>
                    <a:pt x="9157" y="16670"/>
                    <a:pt x="9157" y="16670"/>
                  </a:cubicBezTo>
                  <a:cubicBezTo>
                    <a:pt x="9274" y="16787"/>
                    <a:pt x="9274" y="16904"/>
                    <a:pt x="9274" y="17022"/>
                  </a:cubicBezTo>
                  <a:cubicBezTo>
                    <a:pt x="9274" y="17139"/>
                    <a:pt x="9274" y="17257"/>
                    <a:pt x="9157" y="17257"/>
                  </a:cubicBezTo>
                  <a:cubicBezTo>
                    <a:pt x="9157" y="17257"/>
                    <a:pt x="9157" y="17257"/>
                    <a:pt x="9157" y="17257"/>
                  </a:cubicBezTo>
                  <a:cubicBezTo>
                    <a:pt x="9157" y="17374"/>
                    <a:pt x="9039" y="17374"/>
                    <a:pt x="8922" y="17374"/>
                  </a:cubicBezTo>
                  <a:cubicBezTo>
                    <a:pt x="8804" y="17374"/>
                    <a:pt x="8687" y="17374"/>
                    <a:pt x="8570" y="17257"/>
                  </a:cubicBezTo>
                  <a:cubicBezTo>
                    <a:pt x="8570" y="17257"/>
                    <a:pt x="8452" y="17139"/>
                    <a:pt x="8452" y="17022"/>
                  </a:cubicBezTo>
                  <a:cubicBezTo>
                    <a:pt x="8452" y="16904"/>
                    <a:pt x="8570" y="16787"/>
                    <a:pt x="8570" y="16670"/>
                  </a:cubicBezTo>
                  <a:close/>
                  <a:moveTo>
                    <a:pt x="4109" y="14204"/>
                  </a:moveTo>
                  <a:cubicBezTo>
                    <a:pt x="4109" y="14204"/>
                    <a:pt x="4109" y="14204"/>
                    <a:pt x="4109" y="14204"/>
                  </a:cubicBezTo>
                  <a:cubicBezTo>
                    <a:pt x="4343" y="14439"/>
                    <a:pt x="4696" y="14674"/>
                    <a:pt x="5048" y="14674"/>
                  </a:cubicBezTo>
                  <a:cubicBezTo>
                    <a:pt x="5517" y="14674"/>
                    <a:pt x="5752" y="14439"/>
                    <a:pt x="6104" y="14204"/>
                  </a:cubicBezTo>
                  <a:cubicBezTo>
                    <a:pt x="6104" y="14204"/>
                    <a:pt x="6104" y="14204"/>
                    <a:pt x="6104" y="14204"/>
                  </a:cubicBezTo>
                  <a:cubicBezTo>
                    <a:pt x="6339" y="13970"/>
                    <a:pt x="6457" y="13617"/>
                    <a:pt x="6457" y="13265"/>
                  </a:cubicBezTo>
                  <a:cubicBezTo>
                    <a:pt x="6457" y="12913"/>
                    <a:pt x="6339" y="12443"/>
                    <a:pt x="6104" y="12209"/>
                  </a:cubicBezTo>
                  <a:cubicBezTo>
                    <a:pt x="6104" y="12209"/>
                    <a:pt x="6104" y="12209"/>
                    <a:pt x="6104" y="12209"/>
                  </a:cubicBezTo>
                  <a:cubicBezTo>
                    <a:pt x="5752" y="11974"/>
                    <a:pt x="5517" y="11857"/>
                    <a:pt x="5048" y="11857"/>
                  </a:cubicBezTo>
                  <a:cubicBezTo>
                    <a:pt x="4696" y="11857"/>
                    <a:pt x="4343" y="11974"/>
                    <a:pt x="4109" y="12209"/>
                  </a:cubicBezTo>
                  <a:cubicBezTo>
                    <a:pt x="3874" y="12443"/>
                    <a:pt x="3639" y="12913"/>
                    <a:pt x="3639" y="13265"/>
                  </a:cubicBezTo>
                  <a:cubicBezTo>
                    <a:pt x="3639" y="13617"/>
                    <a:pt x="3874" y="13970"/>
                    <a:pt x="4109" y="14204"/>
                  </a:cubicBezTo>
                  <a:cubicBezTo>
                    <a:pt x="4109" y="14204"/>
                    <a:pt x="4109" y="14204"/>
                    <a:pt x="4109" y="14204"/>
                  </a:cubicBezTo>
                  <a:close/>
                  <a:moveTo>
                    <a:pt x="4813" y="12913"/>
                  </a:moveTo>
                  <a:cubicBezTo>
                    <a:pt x="4813" y="12913"/>
                    <a:pt x="4813" y="12913"/>
                    <a:pt x="4813" y="12913"/>
                  </a:cubicBezTo>
                  <a:cubicBezTo>
                    <a:pt x="4813" y="12913"/>
                    <a:pt x="4813" y="12913"/>
                    <a:pt x="4813" y="12913"/>
                  </a:cubicBezTo>
                  <a:cubicBezTo>
                    <a:pt x="4813" y="12913"/>
                    <a:pt x="4930" y="12796"/>
                    <a:pt x="5048" y="12796"/>
                  </a:cubicBezTo>
                  <a:cubicBezTo>
                    <a:pt x="5165" y="12796"/>
                    <a:pt x="5283" y="12913"/>
                    <a:pt x="5400" y="12913"/>
                  </a:cubicBezTo>
                  <a:cubicBezTo>
                    <a:pt x="5400" y="13030"/>
                    <a:pt x="5517" y="13148"/>
                    <a:pt x="5517" y="13265"/>
                  </a:cubicBezTo>
                  <a:cubicBezTo>
                    <a:pt x="5517" y="13383"/>
                    <a:pt x="5400" y="13500"/>
                    <a:pt x="5400" y="13500"/>
                  </a:cubicBezTo>
                  <a:cubicBezTo>
                    <a:pt x="5283" y="13617"/>
                    <a:pt x="5165" y="13617"/>
                    <a:pt x="5048" y="13617"/>
                  </a:cubicBezTo>
                  <a:cubicBezTo>
                    <a:pt x="4930" y="13617"/>
                    <a:pt x="4813" y="13617"/>
                    <a:pt x="4813" y="13500"/>
                  </a:cubicBezTo>
                  <a:cubicBezTo>
                    <a:pt x="4813" y="13500"/>
                    <a:pt x="4813" y="13500"/>
                    <a:pt x="4813" y="13500"/>
                  </a:cubicBezTo>
                  <a:cubicBezTo>
                    <a:pt x="4696" y="13500"/>
                    <a:pt x="4696" y="13383"/>
                    <a:pt x="4696" y="13265"/>
                  </a:cubicBezTo>
                  <a:cubicBezTo>
                    <a:pt x="4696" y="13148"/>
                    <a:pt x="4696" y="13030"/>
                    <a:pt x="4813" y="12913"/>
                  </a:cubicBezTo>
                  <a:close/>
                  <a:moveTo>
                    <a:pt x="4109" y="17961"/>
                  </a:moveTo>
                  <a:cubicBezTo>
                    <a:pt x="4109" y="17961"/>
                    <a:pt x="4109" y="17961"/>
                    <a:pt x="4109" y="17961"/>
                  </a:cubicBezTo>
                  <a:cubicBezTo>
                    <a:pt x="4343" y="18196"/>
                    <a:pt x="4696" y="18430"/>
                    <a:pt x="5048" y="18430"/>
                  </a:cubicBezTo>
                  <a:cubicBezTo>
                    <a:pt x="5517" y="18430"/>
                    <a:pt x="5752" y="18196"/>
                    <a:pt x="6104" y="17961"/>
                  </a:cubicBezTo>
                  <a:cubicBezTo>
                    <a:pt x="6104" y="17961"/>
                    <a:pt x="6104" y="17961"/>
                    <a:pt x="6104" y="17961"/>
                  </a:cubicBezTo>
                  <a:cubicBezTo>
                    <a:pt x="6339" y="17726"/>
                    <a:pt x="6457" y="17374"/>
                    <a:pt x="6457" y="17022"/>
                  </a:cubicBezTo>
                  <a:cubicBezTo>
                    <a:pt x="6457" y="16552"/>
                    <a:pt x="6339" y="16200"/>
                    <a:pt x="6104" y="15965"/>
                  </a:cubicBezTo>
                  <a:cubicBezTo>
                    <a:pt x="6104" y="15965"/>
                    <a:pt x="6104" y="15965"/>
                    <a:pt x="6104" y="15965"/>
                  </a:cubicBezTo>
                  <a:cubicBezTo>
                    <a:pt x="5752" y="15730"/>
                    <a:pt x="5517" y="15613"/>
                    <a:pt x="5048" y="15613"/>
                  </a:cubicBezTo>
                  <a:cubicBezTo>
                    <a:pt x="4696" y="15613"/>
                    <a:pt x="4343" y="15730"/>
                    <a:pt x="4109" y="15965"/>
                  </a:cubicBezTo>
                  <a:cubicBezTo>
                    <a:pt x="4109" y="15965"/>
                    <a:pt x="4109" y="15965"/>
                    <a:pt x="4109" y="15965"/>
                  </a:cubicBezTo>
                  <a:cubicBezTo>
                    <a:pt x="3874" y="16200"/>
                    <a:pt x="3639" y="16552"/>
                    <a:pt x="3639" y="17022"/>
                  </a:cubicBezTo>
                  <a:cubicBezTo>
                    <a:pt x="3639" y="17374"/>
                    <a:pt x="3874" y="17726"/>
                    <a:pt x="4109" y="17961"/>
                  </a:cubicBezTo>
                  <a:close/>
                  <a:moveTo>
                    <a:pt x="4813" y="16670"/>
                  </a:moveTo>
                  <a:cubicBezTo>
                    <a:pt x="4813" y="16670"/>
                    <a:pt x="4813" y="16670"/>
                    <a:pt x="4813" y="16670"/>
                  </a:cubicBezTo>
                  <a:cubicBezTo>
                    <a:pt x="4813" y="16670"/>
                    <a:pt x="4813" y="16670"/>
                    <a:pt x="4813" y="16670"/>
                  </a:cubicBezTo>
                  <a:cubicBezTo>
                    <a:pt x="4813" y="16670"/>
                    <a:pt x="4930" y="16552"/>
                    <a:pt x="5048" y="16552"/>
                  </a:cubicBezTo>
                  <a:cubicBezTo>
                    <a:pt x="5165" y="16552"/>
                    <a:pt x="5283" y="16670"/>
                    <a:pt x="5400" y="16670"/>
                  </a:cubicBezTo>
                  <a:cubicBezTo>
                    <a:pt x="5400" y="16787"/>
                    <a:pt x="5517" y="16904"/>
                    <a:pt x="5517" y="17022"/>
                  </a:cubicBezTo>
                  <a:cubicBezTo>
                    <a:pt x="5517" y="17139"/>
                    <a:pt x="5400" y="17257"/>
                    <a:pt x="5400" y="17257"/>
                  </a:cubicBezTo>
                  <a:cubicBezTo>
                    <a:pt x="5283" y="17374"/>
                    <a:pt x="5165" y="17374"/>
                    <a:pt x="5048" y="17374"/>
                  </a:cubicBezTo>
                  <a:cubicBezTo>
                    <a:pt x="4930" y="17374"/>
                    <a:pt x="4813" y="17374"/>
                    <a:pt x="4813" y="17257"/>
                  </a:cubicBezTo>
                  <a:cubicBezTo>
                    <a:pt x="4813" y="17257"/>
                    <a:pt x="4813" y="17257"/>
                    <a:pt x="4813" y="17257"/>
                  </a:cubicBezTo>
                  <a:cubicBezTo>
                    <a:pt x="4696" y="17257"/>
                    <a:pt x="4696" y="17139"/>
                    <a:pt x="4696" y="17022"/>
                  </a:cubicBezTo>
                  <a:cubicBezTo>
                    <a:pt x="4696" y="16904"/>
                    <a:pt x="4696" y="16787"/>
                    <a:pt x="4813" y="16670"/>
                  </a:cubicBezTo>
                  <a:close/>
                  <a:moveTo>
                    <a:pt x="11739" y="14204"/>
                  </a:moveTo>
                  <a:cubicBezTo>
                    <a:pt x="11739" y="14204"/>
                    <a:pt x="11739" y="14204"/>
                    <a:pt x="11739" y="14204"/>
                  </a:cubicBezTo>
                  <a:cubicBezTo>
                    <a:pt x="11974" y="14439"/>
                    <a:pt x="12326" y="14674"/>
                    <a:pt x="12678" y="14674"/>
                  </a:cubicBezTo>
                  <a:cubicBezTo>
                    <a:pt x="13148" y="14674"/>
                    <a:pt x="13500" y="14439"/>
                    <a:pt x="13735" y="14204"/>
                  </a:cubicBezTo>
                  <a:cubicBezTo>
                    <a:pt x="13735" y="14204"/>
                    <a:pt x="13735" y="14204"/>
                    <a:pt x="13735" y="14204"/>
                  </a:cubicBezTo>
                  <a:cubicBezTo>
                    <a:pt x="13970" y="13970"/>
                    <a:pt x="14087" y="13617"/>
                    <a:pt x="14087" y="13265"/>
                  </a:cubicBezTo>
                  <a:cubicBezTo>
                    <a:pt x="14087" y="12913"/>
                    <a:pt x="13970" y="12443"/>
                    <a:pt x="13735" y="12209"/>
                  </a:cubicBezTo>
                  <a:cubicBezTo>
                    <a:pt x="13735" y="12209"/>
                    <a:pt x="13735" y="12209"/>
                    <a:pt x="13735" y="12209"/>
                  </a:cubicBezTo>
                  <a:cubicBezTo>
                    <a:pt x="13500" y="11974"/>
                    <a:pt x="13148" y="11857"/>
                    <a:pt x="12678" y="11857"/>
                  </a:cubicBezTo>
                  <a:cubicBezTo>
                    <a:pt x="12326" y="11857"/>
                    <a:pt x="11974" y="11974"/>
                    <a:pt x="11739" y="12209"/>
                  </a:cubicBezTo>
                  <a:cubicBezTo>
                    <a:pt x="11739" y="12209"/>
                    <a:pt x="11739" y="12209"/>
                    <a:pt x="11739" y="12209"/>
                  </a:cubicBezTo>
                  <a:cubicBezTo>
                    <a:pt x="11504" y="12443"/>
                    <a:pt x="11270" y="12913"/>
                    <a:pt x="11270" y="13265"/>
                  </a:cubicBezTo>
                  <a:cubicBezTo>
                    <a:pt x="11270" y="13617"/>
                    <a:pt x="11504" y="13970"/>
                    <a:pt x="11739" y="14204"/>
                  </a:cubicBezTo>
                  <a:cubicBezTo>
                    <a:pt x="11739" y="14204"/>
                    <a:pt x="11739" y="14204"/>
                    <a:pt x="11739" y="14204"/>
                  </a:cubicBezTo>
                  <a:close/>
                  <a:moveTo>
                    <a:pt x="12443" y="12913"/>
                  </a:moveTo>
                  <a:cubicBezTo>
                    <a:pt x="12443" y="12913"/>
                    <a:pt x="12443" y="12913"/>
                    <a:pt x="12443" y="12913"/>
                  </a:cubicBezTo>
                  <a:cubicBezTo>
                    <a:pt x="12443" y="12913"/>
                    <a:pt x="12561" y="12796"/>
                    <a:pt x="12678" y="12796"/>
                  </a:cubicBezTo>
                  <a:cubicBezTo>
                    <a:pt x="12796" y="12796"/>
                    <a:pt x="12913" y="12913"/>
                    <a:pt x="13030" y="12913"/>
                  </a:cubicBezTo>
                  <a:cubicBezTo>
                    <a:pt x="13030" y="13030"/>
                    <a:pt x="13148" y="13148"/>
                    <a:pt x="13148" y="13265"/>
                  </a:cubicBezTo>
                  <a:cubicBezTo>
                    <a:pt x="13148" y="13383"/>
                    <a:pt x="13030" y="13500"/>
                    <a:pt x="13030" y="13500"/>
                  </a:cubicBezTo>
                  <a:cubicBezTo>
                    <a:pt x="12913" y="13617"/>
                    <a:pt x="12796" y="13617"/>
                    <a:pt x="12678" y="13617"/>
                  </a:cubicBezTo>
                  <a:cubicBezTo>
                    <a:pt x="12561" y="13617"/>
                    <a:pt x="12443" y="13617"/>
                    <a:pt x="12443" y="13500"/>
                  </a:cubicBezTo>
                  <a:cubicBezTo>
                    <a:pt x="12326" y="13500"/>
                    <a:pt x="12326" y="13383"/>
                    <a:pt x="12326" y="13265"/>
                  </a:cubicBezTo>
                  <a:cubicBezTo>
                    <a:pt x="12326" y="13148"/>
                    <a:pt x="12326" y="13030"/>
                    <a:pt x="12443" y="12913"/>
                  </a:cubicBezTo>
                  <a:close/>
                  <a:moveTo>
                    <a:pt x="11739" y="17961"/>
                  </a:moveTo>
                  <a:cubicBezTo>
                    <a:pt x="11739" y="17961"/>
                    <a:pt x="11739" y="17961"/>
                    <a:pt x="11739" y="17961"/>
                  </a:cubicBezTo>
                  <a:cubicBezTo>
                    <a:pt x="11974" y="18196"/>
                    <a:pt x="12326" y="18430"/>
                    <a:pt x="12678" y="18430"/>
                  </a:cubicBezTo>
                  <a:cubicBezTo>
                    <a:pt x="13148" y="18430"/>
                    <a:pt x="13500" y="18196"/>
                    <a:pt x="13735" y="17961"/>
                  </a:cubicBezTo>
                  <a:cubicBezTo>
                    <a:pt x="13735" y="17961"/>
                    <a:pt x="13735" y="17961"/>
                    <a:pt x="13735" y="17961"/>
                  </a:cubicBezTo>
                  <a:cubicBezTo>
                    <a:pt x="13970" y="17726"/>
                    <a:pt x="14087" y="17374"/>
                    <a:pt x="14087" y="17022"/>
                  </a:cubicBezTo>
                  <a:cubicBezTo>
                    <a:pt x="14087" y="16552"/>
                    <a:pt x="13970" y="16200"/>
                    <a:pt x="13735" y="15965"/>
                  </a:cubicBezTo>
                  <a:cubicBezTo>
                    <a:pt x="13735" y="15965"/>
                    <a:pt x="13735" y="15965"/>
                    <a:pt x="13735" y="15965"/>
                  </a:cubicBezTo>
                  <a:cubicBezTo>
                    <a:pt x="13500" y="15730"/>
                    <a:pt x="13148" y="15613"/>
                    <a:pt x="12678" y="15613"/>
                  </a:cubicBezTo>
                  <a:cubicBezTo>
                    <a:pt x="12326" y="15613"/>
                    <a:pt x="11974" y="15730"/>
                    <a:pt x="11739" y="15965"/>
                  </a:cubicBezTo>
                  <a:cubicBezTo>
                    <a:pt x="11739" y="15965"/>
                    <a:pt x="11739" y="15965"/>
                    <a:pt x="11739" y="15965"/>
                  </a:cubicBezTo>
                  <a:cubicBezTo>
                    <a:pt x="11504" y="16200"/>
                    <a:pt x="11270" y="16552"/>
                    <a:pt x="11270" y="17022"/>
                  </a:cubicBezTo>
                  <a:cubicBezTo>
                    <a:pt x="11270" y="17374"/>
                    <a:pt x="11504" y="17726"/>
                    <a:pt x="11739" y="17961"/>
                  </a:cubicBezTo>
                  <a:cubicBezTo>
                    <a:pt x="11739" y="17961"/>
                    <a:pt x="11739" y="17961"/>
                    <a:pt x="11739" y="17961"/>
                  </a:cubicBezTo>
                  <a:close/>
                  <a:moveTo>
                    <a:pt x="12443" y="16670"/>
                  </a:moveTo>
                  <a:cubicBezTo>
                    <a:pt x="12443" y="16670"/>
                    <a:pt x="12443" y="16670"/>
                    <a:pt x="12443" y="16670"/>
                  </a:cubicBezTo>
                  <a:cubicBezTo>
                    <a:pt x="12443" y="16670"/>
                    <a:pt x="12561" y="16552"/>
                    <a:pt x="12678" y="16552"/>
                  </a:cubicBezTo>
                  <a:cubicBezTo>
                    <a:pt x="12796" y="16552"/>
                    <a:pt x="12913" y="16670"/>
                    <a:pt x="13030" y="16670"/>
                  </a:cubicBezTo>
                  <a:cubicBezTo>
                    <a:pt x="13030" y="16787"/>
                    <a:pt x="13148" y="16904"/>
                    <a:pt x="13148" y="17022"/>
                  </a:cubicBezTo>
                  <a:cubicBezTo>
                    <a:pt x="13148" y="17139"/>
                    <a:pt x="13030" y="17257"/>
                    <a:pt x="13030" y="17257"/>
                  </a:cubicBezTo>
                  <a:cubicBezTo>
                    <a:pt x="12913" y="17374"/>
                    <a:pt x="12796" y="17374"/>
                    <a:pt x="12678" y="17374"/>
                  </a:cubicBezTo>
                  <a:cubicBezTo>
                    <a:pt x="12561" y="17374"/>
                    <a:pt x="12443" y="17374"/>
                    <a:pt x="12443" y="17257"/>
                  </a:cubicBezTo>
                  <a:cubicBezTo>
                    <a:pt x="12326" y="17257"/>
                    <a:pt x="12326" y="17139"/>
                    <a:pt x="12326" y="17022"/>
                  </a:cubicBezTo>
                  <a:cubicBezTo>
                    <a:pt x="12326" y="16904"/>
                    <a:pt x="12326" y="16787"/>
                    <a:pt x="12443" y="16670"/>
                  </a:cubicBezTo>
                  <a:close/>
                  <a:moveTo>
                    <a:pt x="7865" y="14204"/>
                  </a:moveTo>
                  <a:cubicBezTo>
                    <a:pt x="7865" y="14204"/>
                    <a:pt x="7865" y="14204"/>
                    <a:pt x="7865" y="14204"/>
                  </a:cubicBezTo>
                  <a:cubicBezTo>
                    <a:pt x="8100" y="14439"/>
                    <a:pt x="8452" y="14674"/>
                    <a:pt x="8922" y="14674"/>
                  </a:cubicBezTo>
                  <a:cubicBezTo>
                    <a:pt x="9274" y="14674"/>
                    <a:pt x="9626" y="14439"/>
                    <a:pt x="9861" y="14204"/>
                  </a:cubicBezTo>
                  <a:cubicBezTo>
                    <a:pt x="9861" y="14204"/>
                    <a:pt x="9861" y="14204"/>
                    <a:pt x="9861" y="14204"/>
                  </a:cubicBezTo>
                  <a:cubicBezTo>
                    <a:pt x="10096" y="13970"/>
                    <a:pt x="10330" y="13617"/>
                    <a:pt x="10330" y="13265"/>
                  </a:cubicBezTo>
                  <a:cubicBezTo>
                    <a:pt x="10330" y="12913"/>
                    <a:pt x="10096" y="12443"/>
                    <a:pt x="9861" y="12209"/>
                  </a:cubicBezTo>
                  <a:cubicBezTo>
                    <a:pt x="9861" y="12209"/>
                    <a:pt x="9861" y="12209"/>
                    <a:pt x="9861" y="12209"/>
                  </a:cubicBezTo>
                  <a:cubicBezTo>
                    <a:pt x="9626" y="11974"/>
                    <a:pt x="9274" y="11857"/>
                    <a:pt x="8922" y="11857"/>
                  </a:cubicBezTo>
                  <a:cubicBezTo>
                    <a:pt x="8452" y="11857"/>
                    <a:pt x="8100" y="11974"/>
                    <a:pt x="7865" y="12209"/>
                  </a:cubicBezTo>
                  <a:cubicBezTo>
                    <a:pt x="7630" y="12443"/>
                    <a:pt x="7513" y="12913"/>
                    <a:pt x="7513" y="13265"/>
                  </a:cubicBezTo>
                  <a:cubicBezTo>
                    <a:pt x="7513" y="13617"/>
                    <a:pt x="7630" y="13970"/>
                    <a:pt x="7865" y="14204"/>
                  </a:cubicBezTo>
                  <a:cubicBezTo>
                    <a:pt x="7865" y="14204"/>
                    <a:pt x="7865" y="14204"/>
                    <a:pt x="7865" y="14204"/>
                  </a:cubicBezTo>
                  <a:close/>
                  <a:moveTo>
                    <a:pt x="8570" y="12913"/>
                  </a:moveTo>
                  <a:cubicBezTo>
                    <a:pt x="8570" y="12913"/>
                    <a:pt x="8570" y="12913"/>
                    <a:pt x="8570" y="12913"/>
                  </a:cubicBezTo>
                  <a:cubicBezTo>
                    <a:pt x="8687" y="12913"/>
                    <a:pt x="8804" y="12796"/>
                    <a:pt x="8922" y="12796"/>
                  </a:cubicBezTo>
                  <a:cubicBezTo>
                    <a:pt x="9039" y="12796"/>
                    <a:pt x="9157" y="12913"/>
                    <a:pt x="9157" y="12913"/>
                  </a:cubicBezTo>
                  <a:cubicBezTo>
                    <a:pt x="9157" y="12913"/>
                    <a:pt x="9157" y="12913"/>
                    <a:pt x="9157" y="12913"/>
                  </a:cubicBezTo>
                  <a:cubicBezTo>
                    <a:pt x="9274" y="13030"/>
                    <a:pt x="9274" y="13148"/>
                    <a:pt x="9274" y="13265"/>
                  </a:cubicBezTo>
                  <a:cubicBezTo>
                    <a:pt x="9274" y="13383"/>
                    <a:pt x="9274" y="13500"/>
                    <a:pt x="9157" y="13500"/>
                  </a:cubicBezTo>
                  <a:cubicBezTo>
                    <a:pt x="9157" y="13500"/>
                    <a:pt x="9157" y="13500"/>
                    <a:pt x="9157" y="13500"/>
                  </a:cubicBezTo>
                  <a:cubicBezTo>
                    <a:pt x="9157" y="13617"/>
                    <a:pt x="9039" y="13617"/>
                    <a:pt x="8922" y="13617"/>
                  </a:cubicBezTo>
                  <a:cubicBezTo>
                    <a:pt x="8804" y="13617"/>
                    <a:pt x="8687" y="13617"/>
                    <a:pt x="8570" y="13500"/>
                  </a:cubicBezTo>
                  <a:cubicBezTo>
                    <a:pt x="8570" y="13500"/>
                    <a:pt x="8452" y="13383"/>
                    <a:pt x="8452" y="13265"/>
                  </a:cubicBezTo>
                  <a:cubicBezTo>
                    <a:pt x="8452" y="13148"/>
                    <a:pt x="8570" y="13030"/>
                    <a:pt x="8570" y="1291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16">
              <a:extLst>
                <a:ext uri="{FF2B5EF4-FFF2-40B4-BE49-F238E27FC236}">
                  <a16:creationId xmlns:a16="http://schemas.microsoft.com/office/drawing/2014/main" id="{23845A8D-0539-4E64-9E34-359B229E87E3}"/>
                </a:ext>
              </a:extLst>
            </p:cNvPr>
            <p:cNvSpPr/>
            <p:nvPr/>
          </p:nvSpPr>
          <p:spPr>
            <a:xfrm>
              <a:off x="6346700" y="1375408"/>
              <a:ext cx="370203" cy="372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043" extrusionOk="0">
                  <a:moveTo>
                    <a:pt x="16253" y="59"/>
                  </a:moveTo>
                  <a:cubicBezTo>
                    <a:pt x="15060" y="59"/>
                    <a:pt x="13866" y="409"/>
                    <a:pt x="12912" y="1226"/>
                  </a:cubicBezTo>
                  <a:cubicBezTo>
                    <a:pt x="11838" y="176"/>
                    <a:pt x="11838" y="176"/>
                    <a:pt x="11838" y="176"/>
                  </a:cubicBezTo>
                  <a:cubicBezTo>
                    <a:pt x="11599" y="-58"/>
                    <a:pt x="11360" y="-58"/>
                    <a:pt x="11122" y="176"/>
                  </a:cubicBezTo>
                  <a:cubicBezTo>
                    <a:pt x="5155" y="6013"/>
                    <a:pt x="5155" y="6013"/>
                    <a:pt x="5155" y="6013"/>
                  </a:cubicBezTo>
                  <a:cubicBezTo>
                    <a:pt x="4916" y="6247"/>
                    <a:pt x="4916" y="6480"/>
                    <a:pt x="5155" y="6714"/>
                  </a:cubicBezTo>
                  <a:cubicBezTo>
                    <a:pt x="5274" y="6947"/>
                    <a:pt x="5632" y="6947"/>
                    <a:pt x="5871" y="6714"/>
                  </a:cubicBezTo>
                  <a:cubicBezTo>
                    <a:pt x="11480" y="1226"/>
                    <a:pt x="11480" y="1226"/>
                    <a:pt x="11480" y="1226"/>
                  </a:cubicBezTo>
                  <a:cubicBezTo>
                    <a:pt x="12196" y="1927"/>
                    <a:pt x="12196" y="1927"/>
                    <a:pt x="12196" y="1927"/>
                  </a:cubicBezTo>
                  <a:cubicBezTo>
                    <a:pt x="2171" y="11734"/>
                    <a:pt x="2171" y="11734"/>
                    <a:pt x="2171" y="11734"/>
                  </a:cubicBezTo>
                  <a:cubicBezTo>
                    <a:pt x="1336" y="12552"/>
                    <a:pt x="859" y="13603"/>
                    <a:pt x="620" y="14653"/>
                  </a:cubicBezTo>
                  <a:cubicBezTo>
                    <a:pt x="501" y="15471"/>
                    <a:pt x="620" y="16405"/>
                    <a:pt x="978" y="17222"/>
                  </a:cubicBezTo>
                  <a:cubicBezTo>
                    <a:pt x="620" y="17572"/>
                    <a:pt x="620" y="17572"/>
                    <a:pt x="620" y="17572"/>
                  </a:cubicBezTo>
                  <a:cubicBezTo>
                    <a:pt x="620" y="17572"/>
                    <a:pt x="620" y="17572"/>
                    <a:pt x="620" y="17572"/>
                  </a:cubicBezTo>
                  <a:cubicBezTo>
                    <a:pt x="-96" y="18156"/>
                    <a:pt x="-96" y="19090"/>
                    <a:pt x="143" y="19791"/>
                  </a:cubicBezTo>
                  <a:cubicBezTo>
                    <a:pt x="739" y="21075"/>
                    <a:pt x="2529" y="21542"/>
                    <a:pt x="3603" y="20374"/>
                  </a:cubicBezTo>
                  <a:cubicBezTo>
                    <a:pt x="3603" y="20374"/>
                    <a:pt x="3603" y="20374"/>
                    <a:pt x="3603" y="20374"/>
                  </a:cubicBezTo>
                  <a:cubicBezTo>
                    <a:pt x="3961" y="20141"/>
                    <a:pt x="3961" y="20141"/>
                    <a:pt x="3961" y="20141"/>
                  </a:cubicBezTo>
                  <a:cubicBezTo>
                    <a:pt x="4797" y="20491"/>
                    <a:pt x="5632" y="20608"/>
                    <a:pt x="6587" y="20374"/>
                  </a:cubicBezTo>
                  <a:cubicBezTo>
                    <a:pt x="7661" y="20258"/>
                    <a:pt x="8735" y="19791"/>
                    <a:pt x="9451" y="18973"/>
                  </a:cubicBezTo>
                  <a:cubicBezTo>
                    <a:pt x="19953" y="8816"/>
                    <a:pt x="19953" y="8816"/>
                    <a:pt x="19953" y="8816"/>
                  </a:cubicBezTo>
                  <a:cubicBezTo>
                    <a:pt x="21027" y="7765"/>
                    <a:pt x="21504" y="6480"/>
                    <a:pt x="21504" y="5196"/>
                  </a:cubicBezTo>
                  <a:cubicBezTo>
                    <a:pt x="21504" y="2277"/>
                    <a:pt x="19117" y="59"/>
                    <a:pt x="16253" y="59"/>
                  </a:cubicBezTo>
                  <a:close/>
                  <a:moveTo>
                    <a:pt x="6348" y="18857"/>
                  </a:moveTo>
                  <a:cubicBezTo>
                    <a:pt x="6348" y="18857"/>
                    <a:pt x="6348" y="18857"/>
                    <a:pt x="6348" y="18857"/>
                  </a:cubicBezTo>
                  <a:cubicBezTo>
                    <a:pt x="5632" y="18857"/>
                    <a:pt x="4797" y="18740"/>
                    <a:pt x="4081" y="18390"/>
                  </a:cubicBezTo>
                  <a:cubicBezTo>
                    <a:pt x="3842" y="18273"/>
                    <a:pt x="3365" y="18390"/>
                    <a:pt x="3126" y="18623"/>
                  </a:cubicBezTo>
                  <a:cubicBezTo>
                    <a:pt x="2410" y="19324"/>
                    <a:pt x="2410" y="19324"/>
                    <a:pt x="2410" y="19324"/>
                  </a:cubicBezTo>
                  <a:cubicBezTo>
                    <a:pt x="2410" y="19324"/>
                    <a:pt x="2410" y="19324"/>
                    <a:pt x="2410" y="19324"/>
                  </a:cubicBezTo>
                  <a:cubicBezTo>
                    <a:pt x="2052" y="19674"/>
                    <a:pt x="1455" y="19090"/>
                    <a:pt x="1813" y="18740"/>
                  </a:cubicBezTo>
                  <a:cubicBezTo>
                    <a:pt x="2529" y="18039"/>
                    <a:pt x="2529" y="18039"/>
                    <a:pt x="2529" y="18039"/>
                  </a:cubicBezTo>
                  <a:cubicBezTo>
                    <a:pt x="2887" y="17689"/>
                    <a:pt x="2887" y="17339"/>
                    <a:pt x="2649" y="16988"/>
                  </a:cubicBezTo>
                  <a:cubicBezTo>
                    <a:pt x="2291" y="16288"/>
                    <a:pt x="2171" y="15587"/>
                    <a:pt x="2291" y="14887"/>
                  </a:cubicBezTo>
                  <a:cubicBezTo>
                    <a:pt x="2410" y="14303"/>
                    <a:pt x="2649" y="13836"/>
                    <a:pt x="3007" y="13369"/>
                  </a:cubicBezTo>
                  <a:cubicBezTo>
                    <a:pt x="7900" y="18156"/>
                    <a:pt x="7900" y="18156"/>
                    <a:pt x="7900" y="18156"/>
                  </a:cubicBezTo>
                  <a:cubicBezTo>
                    <a:pt x="7422" y="18506"/>
                    <a:pt x="6945" y="18740"/>
                    <a:pt x="6348" y="18857"/>
                  </a:cubicBezTo>
                  <a:close/>
                  <a:moveTo>
                    <a:pt x="8616" y="17456"/>
                  </a:moveTo>
                  <a:cubicBezTo>
                    <a:pt x="8616" y="17456"/>
                    <a:pt x="8616" y="17456"/>
                    <a:pt x="8616" y="17456"/>
                  </a:cubicBezTo>
                  <a:cubicBezTo>
                    <a:pt x="3723" y="12552"/>
                    <a:pt x="3723" y="12552"/>
                    <a:pt x="3723" y="12552"/>
                  </a:cubicBezTo>
                  <a:cubicBezTo>
                    <a:pt x="10167" y="6247"/>
                    <a:pt x="10167" y="6247"/>
                    <a:pt x="10167" y="6247"/>
                  </a:cubicBezTo>
                  <a:cubicBezTo>
                    <a:pt x="15179" y="11151"/>
                    <a:pt x="15179" y="11151"/>
                    <a:pt x="15179" y="11151"/>
                  </a:cubicBezTo>
                  <a:cubicBezTo>
                    <a:pt x="8616" y="17456"/>
                    <a:pt x="8616" y="17456"/>
                    <a:pt x="8616" y="17456"/>
                  </a:cubicBezTo>
                  <a:close/>
                  <a:moveTo>
                    <a:pt x="15776" y="10450"/>
                  </a:moveTo>
                  <a:cubicBezTo>
                    <a:pt x="15776" y="10450"/>
                    <a:pt x="15776" y="10450"/>
                    <a:pt x="15776" y="10450"/>
                  </a:cubicBezTo>
                  <a:cubicBezTo>
                    <a:pt x="10883" y="5546"/>
                    <a:pt x="10883" y="5546"/>
                    <a:pt x="10883" y="5546"/>
                  </a:cubicBezTo>
                  <a:cubicBezTo>
                    <a:pt x="12076" y="4379"/>
                    <a:pt x="12076" y="4379"/>
                    <a:pt x="12076" y="4379"/>
                  </a:cubicBezTo>
                  <a:cubicBezTo>
                    <a:pt x="17089" y="9283"/>
                    <a:pt x="17089" y="9283"/>
                    <a:pt x="17089" y="9283"/>
                  </a:cubicBezTo>
                  <a:cubicBezTo>
                    <a:pt x="15776" y="10450"/>
                    <a:pt x="15776" y="10450"/>
                    <a:pt x="15776" y="10450"/>
                  </a:cubicBezTo>
                  <a:close/>
                  <a:moveTo>
                    <a:pt x="18759" y="7648"/>
                  </a:moveTo>
                  <a:cubicBezTo>
                    <a:pt x="18759" y="7648"/>
                    <a:pt x="18759" y="7648"/>
                    <a:pt x="18759" y="7648"/>
                  </a:cubicBezTo>
                  <a:cubicBezTo>
                    <a:pt x="17805" y="8582"/>
                    <a:pt x="17805" y="8582"/>
                    <a:pt x="17805" y="8582"/>
                  </a:cubicBezTo>
                  <a:cubicBezTo>
                    <a:pt x="12792" y="3678"/>
                    <a:pt x="12792" y="3678"/>
                    <a:pt x="12792" y="3678"/>
                  </a:cubicBezTo>
                  <a:cubicBezTo>
                    <a:pt x="13747" y="2744"/>
                    <a:pt x="13747" y="2744"/>
                    <a:pt x="13747" y="2744"/>
                  </a:cubicBezTo>
                  <a:cubicBezTo>
                    <a:pt x="13866" y="2627"/>
                    <a:pt x="13866" y="2627"/>
                    <a:pt x="13866" y="2627"/>
                  </a:cubicBezTo>
                  <a:cubicBezTo>
                    <a:pt x="14463" y="2044"/>
                    <a:pt x="15418" y="1693"/>
                    <a:pt x="16253" y="1693"/>
                  </a:cubicBezTo>
                  <a:cubicBezTo>
                    <a:pt x="18282" y="1693"/>
                    <a:pt x="19833" y="3211"/>
                    <a:pt x="19833" y="5196"/>
                  </a:cubicBezTo>
                  <a:cubicBezTo>
                    <a:pt x="19833" y="6013"/>
                    <a:pt x="19475" y="6947"/>
                    <a:pt x="18759" y="764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20">
              <a:extLst>
                <a:ext uri="{FF2B5EF4-FFF2-40B4-BE49-F238E27FC236}">
                  <a16:creationId xmlns:a16="http://schemas.microsoft.com/office/drawing/2014/main" id="{AFD22216-3F94-46EA-A580-6D9A54C735C5}"/>
                </a:ext>
              </a:extLst>
            </p:cNvPr>
            <p:cNvSpPr/>
            <p:nvPr/>
          </p:nvSpPr>
          <p:spPr>
            <a:xfrm>
              <a:off x="5462080" y="2976391"/>
              <a:ext cx="401559" cy="398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258" extrusionOk="0">
                  <a:moveTo>
                    <a:pt x="21159" y="15090"/>
                  </a:moveTo>
                  <a:cubicBezTo>
                    <a:pt x="16861" y="10704"/>
                    <a:pt x="16861" y="10704"/>
                    <a:pt x="16861" y="10704"/>
                  </a:cubicBezTo>
                  <a:cubicBezTo>
                    <a:pt x="20718" y="6757"/>
                    <a:pt x="20718" y="6757"/>
                    <a:pt x="20718" y="6757"/>
                  </a:cubicBezTo>
                  <a:cubicBezTo>
                    <a:pt x="21380" y="6099"/>
                    <a:pt x="21600" y="5222"/>
                    <a:pt x="21269" y="4345"/>
                  </a:cubicBezTo>
                  <a:cubicBezTo>
                    <a:pt x="20829" y="3249"/>
                    <a:pt x="18624" y="1604"/>
                    <a:pt x="17743" y="617"/>
                  </a:cubicBezTo>
                  <a:cubicBezTo>
                    <a:pt x="16861" y="-150"/>
                    <a:pt x="15539" y="-260"/>
                    <a:pt x="14657" y="617"/>
                  </a:cubicBezTo>
                  <a:cubicBezTo>
                    <a:pt x="10690" y="4564"/>
                    <a:pt x="10690" y="4564"/>
                    <a:pt x="10690" y="4564"/>
                  </a:cubicBezTo>
                  <a:cubicBezTo>
                    <a:pt x="6282" y="179"/>
                    <a:pt x="6282" y="179"/>
                    <a:pt x="6282" y="179"/>
                  </a:cubicBezTo>
                  <a:cubicBezTo>
                    <a:pt x="5951" y="-41"/>
                    <a:pt x="5510" y="-41"/>
                    <a:pt x="5180" y="179"/>
                  </a:cubicBezTo>
                  <a:cubicBezTo>
                    <a:pt x="331" y="5113"/>
                    <a:pt x="331" y="5113"/>
                    <a:pt x="331" y="5113"/>
                  </a:cubicBezTo>
                  <a:cubicBezTo>
                    <a:pt x="0" y="5442"/>
                    <a:pt x="0" y="5880"/>
                    <a:pt x="331" y="6209"/>
                  </a:cubicBezTo>
                  <a:cubicBezTo>
                    <a:pt x="4629" y="10595"/>
                    <a:pt x="4629" y="10595"/>
                    <a:pt x="4629" y="10595"/>
                  </a:cubicBezTo>
                  <a:cubicBezTo>
                    <a:pt x="331" y="14871"/>
                    <a:pt x="331" y="14871"/>
                    <a:pt x="331" y="14871"/>
                  </a:cubicBezTo>
                  <a:cubicBezTo>
                    <a:pt x="110" y="15090"/>
                    <a:pt x="0" y="15200"/>
                    <a:pt x="0" y="15419"/>
                  </a:cubicBezTo>
                  <a:cubicBezTo>
                    <a:pt x="0" y="17174"/>
                    <a:pt x="0" y="18818"/>
                    <a:pt x="0" y="20463"/>
                  </a:cubicBezTo>
                  <a:cubicBezTo>
                    <a:pt x="0" y="20901"/>
                    <a:pt x="331" y="21230"/>
                    <a:pt x="771" y="21230"/>
                  </a:cubicBezTo>
                  <a:cubicBezTo>
                    <a:pt x="5841" y="21230"/>
                    <a:pt x="5841" y="21230"/>
                    <a:pt x="5841" y="21230"/>
                  </a:cubicBezTo>
                  <a:cubicBezTo>
                    <a:pt x="6061" y="21230"/>
                    <a:pt x="6282" y="21230"/>
                    <a:pt x="6392" y="21011"/>
                  </a:cubicBezTo>
                  <a:cubicBezTo>
                    <a:pt x="10800" y="16735"/>
                    <a:pt x="10800" y="16735"/>
                    <a:pt x="10800" y="16735"/>
                  </a:cubicBezTo>
                  <a:cubicBezTo>
                    <a:pt x="15208" y="21011"/>
                    <a:pt x="15208" y="21011"/>
                    <a:pt x="15208" y="21011"/>
                  </a:cubicBezTo>
                  <a:cubicBezTo>
                    <a:pt x="15208" y="21011"/>
                    <a:pt x="15208" y="21011"/>
                    <a:pt x="15208" y="21011"/>
                  </a:cubicBezTo>
                  <a:cubicBezTo>
                    <a:pt x="15429" y="21340"/>
                    <a:pt x="15980" y="21340"/>
                    <a:pt x="16310" y="21011"/>
                  </a:cubicBezTo>
                  <a:cubicBezTo>
                    <a:pt x="21159" y="16187"/>
                    <a:pt x="21159" y="16187"/>
                    <a:pt x="21159" y="16187"/>
                  </a:cubicBezTo>
                  <a:cubicBezTo>
                    <a:pt x="21490" y="15858"/>
                    <a:pt x="21490" y="15310"/>
                    <a:pt x="21159" y="15090"/>
                  </a:cubicBezTo>
                  <a:close/>
                  <a:moveTo>
                    <a:pt x="15759" y="1714"/>
                  </a:moveTo>
                  <a:cubicBezTo>
                    <a:pt x="15759" y="1714"/>
                    <a:pt x="15759" y="1714"/>
                    <a:pt x="15759" y="1714"/>
                  </a:cubicBezTo>
                  <a:cubicBezTo>
                    <a:pt x="15980" y="1494"/>
                    <a:pt x="16420" y="1494"/>
                    <a:pt x="16641" y="1714"/>
                  </a:cubicBezTo>
                  <a:cubicBezTo>
                    <a:pt x="17633" y="2700"/>
                    <a:pt x="18624" y="3797"/>
                    <a:pt x="19727" y="4784"/>
                  </a:cubicBezTo>
                  <a:cubicBezTo>
                    <a:pt x="19947" y="5003"/>
                    <a:pt x="19947" y="5442"/>
                    <a:pt x="19727" y="5661"/>
                  </a:cubicBezTo>
                  <a:cubicBezTo>
                    <a:pt x="18294" y="7086"/>
                    <a:pt x="18294" y="7086"/>
                    <a:pt x="18294" y="7086"/>
                  </a:cubicBezTo>
                  <a:cubicBezTo>
                    <a:pt x="17412" y="6209"/>
                    <a:pt x="17412" y="6209"/>
                    <a:pt x="17412" y="6209"/>
                  </a:cubicBezTo>
                  <a:cubicBezTo>
                    <a:pt x="17412" y="6209"/>
                    <a:pt x="17412" y="6209"/>
                    <a:pt x="17412" y="6209"/>
                  </a:cubicBezTo>
                  <a:cubicBezTo>
                    <a:pt x="17412" y="6209"/>
                    <a:pt x="17412" y="6209"/>
                    <a:pt x="17412" y="6209"/>
                  </a:cubicBezTo>
                  <a:cubicBezTo>
                    <a:pt x="17412" y="6099"/>
                    <a:pt x="17412" y="6099"/>
                    <a:pt x="17412" y="6099"/>
                  </a:cubicBezTo>
                  <a:cubicBezTo>
                    <a:pt x="17412" y="6099"/>
                    <a:pt x="17412" y="6099"/>
                    <a:pt x="17412" y="6099"/>
                  </a:cubicBezTo>
                  <a:cubicBezTo>
                    <a:pt x="15208" y="4016"/>
                    <a:pt x="15208" y="4016"/>
                    <a:pt x="15208" y="4016"/>
                  </a:cubicBezTo>
                  <a:cubicBezTo>
                    <a:pt x="15208" y="4016"/>
                    <a:pt x="15208" y="4016"/>
                    <a:pt x="15208" y="4016"/>
                  </a:cubicBezTo>
                  <a:cubicBezTo>
                    <a:pt x="15208" y="4016"/>
                    <a:pt x="15208" y="4016"/>
                    <a:pt x="15208" y="4016"/>
                  </a:cubicBezTo>
                  <a:cubicBezTo>
                    <a:pt x="15208" y="4016"/>
                    <a:pt x="15208" y="4016"/>
                    <a:pt x="15208" y="4016"/>
                  </a:cubicBezTo>
                  <a:cubicBezTo>
                    <a:pt x="15208" y="4016"/>
                    <a:pt x="15208" y="4016"/>
                    <a:pt x="15208" y="4016"/>
                  </a:cubicBezTo>
                  <a:cubicBezTo>
                    <a:pt x="15208" y="4016"/>
                    <a:pt x="15208" y="4016"/>
                    <a:pt x="15208" y="4016"/>
                  </a:cubicBezTo>
                  <a:cubicBezTo>
                    <a:pt x="15208" y="4016"/>
                    <a:pt x="15208" y="4016"/>
                    <a:pt x="15208" y="4016"/>
                  </a:cubicBezTo>
                  <a:cubicBezTo>
                    <a:pt x="14327" y="3139"/>
                    <a:pt x="14327" y="3139"/>
                    <a:pt x="14327" y="3139"/>
                  </a:cubicBezTo>
                  <a:cubicBezTo>
                    <a:pt x="15759" y="1714"/>
                    <a:pt x="15759" y="1714"/>
                    <a:pt x="15759" y="1714"/>
                  </a:cubicBezTo>
                  <a:close/>
                  <a:moveTo>
                    <a:pt x="16420" y="6538"/>
                  </a:moveTo>
                  <a:cubicBezTo>
                    <a:pt x="16420" y="6538"/>
                    <a:pt x="16420" y="6538"/>
                    <a:pt x="16420" y="6538"/>
                  </a:cubicBezTo>
                  <a:cubicBezTo>
                    <a:pt x="12453" y="10485"/>
                    <a:pt x="8486" y="14432"/>
                    <a:pt x="4408" y="18380"/>
                  </a:cubicBezTo>
                  <a:cubicBezTo>
                    <a:pt x="2976" y="16845"/>
                    <a:pt x="2976" y="16845"/>
                    <a:pt x="2976" y="16845"/>
                  </a:cubicBezTo>
                  <a:cubicBezTo>
                    <a:pt x="14878" y="5003"/>
                    <a:pt x="14878" y="5003"/>
                    <a:pt x="14878" y="5003"/>
                  </a:cubicBezTo>
                  <a:cubicBezTo>
                    <a:pt x="15429" y="5442"/>
                    <a:pt x="15869" y="5990"/>
                    <a:pt x="16420" y="6538"/>
                  </a:cubicBezTo>
                  <a:close/>
                  <a:moveTo>
                    <a:pt x="1873" y="5661"/>
                  </a:moveTo>
                  <a:cubicBezTo>
                    <a:pt x="1873" y="5661"/>
                    <a:pt x="1873" y="5661"/>
                    <a:pt x="1873" y="5661"/>
                  </a:cubicBezTo>
                  <a:cubicBezTo>
                    <a:pt x="5731" y="1823"/>
                    <a:pt x="5731" y="1823"/>
                    <a:pt x="5731" y="1823"/>
                  </a:cubicBezTo>
                  <a:cubicBezTo>
                    <a:pt x="6502" y="2591"/>
                    <a:pt x="6502" y="2591"/>
                    <a:pt x="6502" y="2591"/>
                  </a:cubicBezTo>
                  <a:cubicBezTo>
                    <a:pt x="5069" y="3906"/>
                    <a:pt x="5069" y="3906"/>
                    <a:pt x="5069" y="3906"/>
                  </a:cubicBezTo>
                  <a:cubicBezTo>
                    <a:pt x="4959" y="4126"/>
                    <a:pt x="4959" y="4455"/>
                    <a:pt x="5069" y="4564"/>
                  </a:cubicBezTo>
                  <a:cubicBezTo>
                    <a:pt x="5290" y="4784"/>
                    <a:pt x="5620" y="4784"/>
                    <a:pt x="5731" y="4564"/>
                  </a:cubicBezTo>
                  <a:cubicBezTo>
                    <a:pt x="7163" y="3249"/>
                    <a:pt x="7163" y="3249"/>
                    <a:pt x="7163" y="3249"/>
                  </a:cubicBezTo>
                  <a:cubicBezTo>
                    <a:pt x="8265" y="4345"/>
                    <a:pt x="8265" y="4345"/>
                    <a:pt x="8265" y="4345"/>
                  </a:cubicBezTo>
                  <a:cubicBezTo>
                    <a:pt x="7604" y="5003"/>
                    <a:pt x="7604" y="5003"/>
                    <a:pt x="7604" y="5003"/>
                  </a:cubicBezTo>
                  <a:cubicBezTo>
                    <a:pt x="7384" y="5222"/>
                    <a:pt x="7384" y="5551"/>
                    <a:pt x="7604" y="5661"/>
                  </a:cubicBezTo>
                  <a:cubicBezTo>
                    <a:pt x="7714" y="5880"/>
                    <a:pt x="8045" y="5880"/>
                    <a:pt x="8265" y="5661"/>
                  </a:cubicBezTo>
                  <a:cubicBezTo>
                    <a:pt x="8927" y="5003"/>
                    <a:pt x="8927" y="5003"/>
                    <a:pt x="8927" y="5003"/>
                  </a:cubicBezTo>
                  <a:cubicBezTo>
                    <a:pt x="9588" y="5661"/>
                    <a:pt x="9588" y="5661"/>
                    <a:pt x="9588" y="5661"/>
                  </a:cubicBezTo>
                  <a:cubicBezTo>
                    <a:pt x="5731" y="9498"/>
                    <a:pt x="5731" y="9498"/>
                    <a:pt x="5731" y="9498"/>
                  </a:cubicBezTo>
                  <a:cubicBezTo>
                    <a:pt x="1873" y="5661"/>
                    <a:pt x="1873" y="5661"/>
                    <a:pt x="1873" y="5661"/>
                  </a:cubicBezTo>
                  <a:close/>
                  <a:moveTo>
                    <a:pt x="13665" y="3797"/>
                  </a:moveTo>
                  <a:cubicBezTo>
                    <a:pt x="13665" y="3797"/>
                    <a:pt x="13665" y="3797"/>
                    <a:pt x="13665" y="3797"/>
                  </a:cubicBezTo>
                  <a:cubicBezTo>
                    <a:pt x="14216" y="4345"/>
                    <a:pt x="14216" y="4345"/>
                    <a:pt x="14216" y="4345"/>
                  </a:cubicBezTo>
                  <a:cubicBezTo>
                    <a:pt x="2314" y="16187"/>
                    <a:pt x="2314" y="16187"/>
                    <a:pt x="2314" y="16187"/>
                  </a:cubicBezTo>
                  <a:cubicBezTo>
                    <a:pt x="1653" y="15638"/>
                    <a:pt x="1653" y="15638"/>
                    <a:pt x="1653" y="15638"/>
                  </a:cubicBezTo>
                  <a:cubicBezTo>
                    <a:pt x="13665" y="3797"/>
                    <a:pt x="13665" y="3797"/>
                    <a:pt x="13665" y="3797"/>
                  </a:cubicBezTo>
                  <a:close/>
                  <a:moveTo>
                    <a:pt x="1653" y="19695"/>
                  </a:moveTo>
                  <a:cubicBezTo>
                    <a:pt x="1653" y="19695"/>
                    <a:pt x="1653" y="19695"/>
                    <a:pt x="1653" y="19695"/>
                  </a:cubicBezTo>
                  <a:cubicBezTo>
                    <a:pt x="1653" y="16845"/>
                    <a:pt x="1653" y="16845"/>
                    <a:pt x="1653" y="16845"/>
                  </a:cubicBezTo>
                  <a:cubicBezTo>
                    <a:pt x="4408" y="19695"/>
                    <a:pt x="4408" y="19695"/>
                    <a:pt x="4408" y="19695"/>
                  </a:cubicBezTo>
                  <a:cubicBezTo>
                    <a:pt x="1653" y="19695"/>
                    <a:pt x="1653" y="19695"/>
                    <a:pt x="1653" y="19695"/>
                  </a:cubicBezTo>
                  <a:close/>
                  <a:moveTo>
                    <a:pt x="5620" y="19586"/>
                  </a:moveTo>
                  <a:cubicBezTo>
                    <a:pt x="5620" y="19586"/>
                    <a:pt x="5620" y="19586"/>
                    <a:pt x="5620" y="19586"/>
                  </a:cubicBezTo>
                  <a:cubicBezTo>
                    <a:pt x="5069" y="19037"/>
                    <a:pt x="5069" y="19037"/>
                    <a:pt x="5069" y="19037"/>
                  </a:cubicBezTo>
                  <a:cubicBezTo>
                    <a:pt x="9037" y="15090"/>
                    <a:pt x="13114" y="11143"/>
                    <a:pt x="17082" y="7196"/>
                  </a:cubicBezTo>
                  <a:cubicBezTo>
                    <a:pt x="17633" y="7744"/>
                    <a:pt x="17633" y="7744"/>
                    <a:pt x="17633" y="7744"/>
                  </a:cubicBezTo>
                  <a:cubicBezTo>
                    <a:pt x="5620" y="19586"/>
                    <a:pt x="5620" y="19586"/>
                    <a:pt x="5620" y="19586"/>
                  </a:cubicBezTo>
                  <a:close/>
                  <a:moveTo>
                    <a:pt x="15759" y="19366"/>
                  </a:moveTo>
                  <a:cubicBezTo>
                    <a:pt x="15759" y="19366"/>
                    <a:pt x="15759" y="19366"/>
                    <a:pt x="15759" y="19366"/>
                  </a:cubicBezTo>
                  <a:cubicBezTo>
                    <a:pt x="11902" y="15638"/>
                    <a:pt x="11902" y="15638"/>
                    <a:pt x="11902" y="15638"/>
                  </a:cubicBezTo>
                  <a:cubicBezTo>
                    <a:pt x="15759" y="11801"/>
                    <a:pt x="15759" y="11801"/>
                    <a:pt x="15759" y="11801"/>
                  </a:cubicBezTo>
                  <a:cubicBezTo>
                    <a:pt x="16420" y="12568"/>
                    <a:pt x="16420" y="12568"/>
                    <a:pt x="16420" y="12568"/>
                  </a:cubicBezTo>
                  <a:cubicBezTo>
                    <a:pt x="15759" y="13226"/>
                    <a:pt x="15759" y="13226"/>
                    <a:pt x="15759" y="13226"/>
                  </a:cubicBezTo>
                  <a:cubicBezTo>
                    <a:pt x="15539" y="13336"/>
                    <a:pt x="15539" y="13665"/>
                    <a:pt x="15759" y="13884"/>
                  </a:cubicBezTo>
                  <a:cubicBezTo>
                    <a:pt x="15980" y="13994"/>
                    <a:pt x="16200" y="13994"/>
                    <a:pt x="16420" y="13884"/>
                  </a:cubicBezTo>
                  <a:cubicBezTo>
                    <a:pt x="17082" y="13226"/>
                    <a:pt x="17082" y="13226"/>
                    <a:pt x="17082" y="13226"/>
                  </a:cubicBezTo>
                  <a:cubicBezTo>
                    <a:pt x="18184" y="14323"/>
                    <a:pt x="18184" y="14323"/>
                    <a:pt x="18184" y="14323"/>
                  </a:cubicBezTo>
                  <a:cubicBezTo>
                    <a:pt x="16861" y="15638"/>
                    <a:pt x="16861" y="15638"/>
                    <a:pt x="16861" y="15638"/>
                  </a:cubicBezTo>
                  <a:cubicBezTo>
                    <a:pt x="16641" y="15858"/>
                    <a:pt x="16641" y="16077"/>
                    <a:pt x="16861" y="16296"/>
                  </a:cubicBezTo>
                  <a:cubicBezTo>
                    <a:pt x="17082" y="16516"/>
                    <a:pt x="17302" y="16516"/>
                    <a:pt x="17522" y="16296"/>
                  </a:cubicBezTo>
                  <a:cubicBezTo>
                    <a:pt x="18845" y="14981"/>
                    <a:pt x="18845" y="14981"/>
                    <a:pt x="18845" y="14981"/>
                  </a:cubicBezTo>
                  <a:cubicBezTo>
                    <a:pt x="19506" y="15638"/>
                    <a:pt x="19506" y="15638"/>
                    <a:pt x="19506" y="15638"/>
                  </a:cubicBezTo>
                  <a:cubicBezTo>
                    <a:pt x="15759" y="19366"/>
                    <a:pt x="15759" y="19366"/>
                    <a:pt x="15759" y="193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64">
              <a:extLst>
                <a:ext uri="{FF2B5EF4-FFF2-40B4-BE49-F238E27FC236}">
                  <a16:creationId xmlns:a16="http://schemas.microsoft.com/office/drawing/2014/main" id="{4223D7EC-549D-4A72-9FC3-098E2CED200D}"/>
                </a:ext>
              </a:extLst>
            </p:cNvPr>
            <p:cNvSpPr/>
            <p:nvPr/>
          </p:nvSpPr>
          <p:spPr>
            <a:xfrm>
              <a:off x="4676351" y="3862849"/>
              <a:ext cx="380119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3735" y="0"/>
                    <a:pt x="16435" y="1180"/>
                    <a:pt x="18430" y="3187"/>
                  </a:cubicBezTo>
                  <a:cubicBezTo>
                    <a:pt x="18430" y="3187"/>
                    <a:pt x="18430" y="3187"/>
                    <a:pt x="18430" y="3187"/>
                  </a:cubicBezTo>
                  <a:cubicBezTo>
                    <a:pt x="20309" y="5193"/>
                    <a:pt x="21600" y="7908"/>
                    <a:pt x="21600" y="10859"/>
                  </a:cubicBezTo>
                  <a:cubicBezTo>
                    <a:pt x="21600" y="12039"/>
                    <a:pt x="21365" y="13102"/>
                    <a:pt x="21013" y="14164"/>
                  </a:cubicBezTo>
                  <a:cubicBezTo>
                    <a:pt x="20661" y="15226"/>
                    <a:pt x="20191" y="16052"/>
                    <a:pt x="19604" y="16997"/>
                  </a:cubicBezTo>
                  <a:cubicBezTo>
                    <a:pt x="19604" y="20774"/>
                    <a:pt x="19604" y="20774"/>
                    <a:pt x="19604" y="20774"/>
                  </a:cubicBezTo>
                  <a:cubicBezTo>
                    <a:pt x="19604" y="21246"/>
                    <a:pt x="19252" y="21600"/>
                    <a:pt x="18783" y="21600"/>
                  </a:cubicBezTo>
                  <a:cubicBezTo>
                    <a:pt x="18783" y="21600"/>
                    <a:pt x="18783" y="21600"/>
                    <a:pt x="18783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7865" y="21600"/>
                    <a:pt x="5165" y="20420"/>
                    <a:pt x="3170" y="18413"/>
                  </a:cubicBezTo>
                  <a:cubicBezTo>
                    <a:pt x="3170" y="18413"/>
                    <a:pt x="3170" y="18413"/>
                    <a:pt x="3170" y="18413"/>
                  </a:cubicBezTo>
                  <a:cubicBezTo>
                    <a:pt x="3170" y="18413"/>
                    <a:pt x="3170" y="18413"/>
                    <a:pt x="3170" y="18413"/>
                  </a:cubicBezTo>
                  <a:cubicBezTo>
                    <a:pt x="1291" y="16525"/>
                    <a:pt x="0" y="13810"/>
                    <a:pt x="0" y="10859"/>
                  </a:cubicBezTo>
                  <a:cubicBezTo>
                    <a:pt x="0" y="7790"/>
                    <a:pt x="1291" y="5075"/>
                    <a:pt x="3170" y="3187"/>
                  </a:cubicBezTo>
                  <a:cubicBezTo>
                    <a:pt x="5165" y="1180"/>
                    <a:pt x="7865" y="0"/>
                    <a:pt x="10800" y="0"/>
                  </a:cubicBezTo>
                  <a:close/>
                  <a:moveTo>
                    <a:pt x="5400" y="8616"/>
                  </a:moveTo>
                  <a:cubicBezTo>
                    <a:pt x="5400" y="8616"/>
                    <a:pt x="5400" y="8616"/>
                    <a:pt x="5400" y="8616"/>
                  </a:cubicBezTo>
                  <a:cubicBezTo>
                    <a:pt x="16200" y="8616"/>
                    <a:pt x="16200" y="8616"/>
                    <a:pt x="16200" y="8616"/>
                  </a:cubicBezTo>
                  <a:cubicBezTo>
                    <a:pt x="16435" y="8616"/>
                    <a:pt x="16670" y="8380"/>
                    <a:pt x="16670" y="8144"/>
                  </a:cubicBezTo>
                  <a:cubicBezTo>
                    <a:pt x="16670" y="7908"/>
                    <a:pt x="16435" y="7672"/>
                    <a:pt x="16200" y="7672"/>
                  </a:cubicBezTo>
                  <a:cubicBezTo>
                    <a:pt x="5400" y="7672"/>
                    <a:pt x="5400" y="7672"/>
                    <a:pt x="5400" y="7672"/>
                  </a:cubicBezTo>
                  <a:cubicBezTo>
                    <a:pt x="5165" y="7672"/>
                    <a:pt x="4930" y="7908"/>
                    <a:pt x="4930" y="8144"/>
                  </a:cubicBezTo>
                  <a:cubicBezTo>
                    <a:pt x="4930" y="8380"/>
                    <a:pt x="5165" y="8616"/>
                    <a:pt x="5400" y="8616"/>
                  </a:cubicBezTo>
                  <a:close/>
                  <a:moveTo>
                    <a:pt x="5400" y="11331"/>
                  </a:moveTo>
                  <a:cubicBezTo>
                    <a:pt x="5400" y="11331"/>
                    <a:pt x="5400" y="11331"/>
                    <a:pt x="5400" y="11331"/>
                  </a:cubicBezTo>
                  <a:cubicBezTo>
                    <a:pt x="16200" y="11331"/>
                    <a:pt x="16200" y="11331"/>
                    <a:pt x="16200" y="11331"/>
                  </a:cubicBezTo>
                  <a:cubicBezTo>
                    <a:pt x="16435" y="11331"/>
                    <a:pt x="16670" y="11095"/>
                    <a:pt x="16670" y="10859"/>
                  </a:cubicBezTo>
                  <a:cubicBezTo>
                    <a:pt x="16670" y="10505"/>
                    <a:pt x="16435" y="10269"/>
                    <a:pt x="16200" y="10269"/>
                  </a:cubicBezTo>
                  <a:cubicBezTo>
                    <a:pt x="5400" y="10269"/>
                    <a:pt x="5400" y="10269"/>
                    <a:pt x="5400" y="10269"/>
                  </a:cubicBezTo>
                  <a:cubicBezTo>
                    <a:pt x="5165" y="10269"/>
                    <a:pt x="4930" y="10505"/>
                    <a:pt x="4930" y="10859"/>
                  </a:cubicBezTo>
                  <a:cubicBezTo>
                    <a:pt x="4930" y="11095"/>
                    <a:pt x="5165" y="11331"/>
                    <a:pt x="5400" y="11331"/>
                  </a:cubicBezTo>
                  <a:close/>
                  <a:moveTo>
                    <a:pt x="5400" y="13928"/>
                  </a:moveTo>
                  <a:cubicBezTo>
                    <a:pt x="5400" y="13928"/>
                    <a:pt x="5400" y="13928"/>
                    <a:pt x="5400" y="13928"/>
                  </a:cubicBezTo>
                  <a:cubicBezTo>
                    <a:pt x="16200" y="13928"/>
                    <a:pt x="16200" y="13928"/>
                    <a:pt x="16200" y="13928"/>
                  </a:cubicBezTo>
                  <a:cubicBezTo>
                    <a:pt x="16435" y="13928"/>
                    <a:pt x="16670" y="13810"/>
                    <a:pt x="16670" y="13456"/>
                  </a:cubicBezTo>
                  <a:cubicBezTo>
                    <a:pt x="16670" y="13220"/>
                    <a:pt x="16435" y="12984"/>
                    <a:pt x="16200" y="12984"/>
                  </a:cubicBezTo>
                  <a:cubicBezTo>
                    <a:pt x="5400" y="12984"/>
                    <a:pt x="5400" y="12984"/>
                    <a:pt x="5400" y="12984"/>
                  </a:cubicBezTo>
                  <a:cubicBezTo>
                    <a:pt x="5165" y="12984"/>
                    <a:pt x="4930" y="13220"/>
                    <a:pt x="4930" y="13456"/>
                  </a:cubicBezTo>
                  <a:cubicBezTo>
                    <a:pt x="4930" y="13810"/>
                    <a:pt x="5165" y="13928"/>
                    <a:pt x="5400" y="13928"/>
                  </a:cubicBezTo>
                  <a:close/>
                  <a:moveTo>
                    <a:pt x="17257" y="4367"/>
                  </a:moveTo>
                  <a:cubicBezTo>
                    <a:pt x="17257" y="4367"/>
                    <a:pt x="17257" y="4367"/>
                    <a:pt x="17257" y="4367"/>
                  </a:cubicBezTo>
                  <a:cubicBezTo>
                    <a:pt x="15613" y="2715"/>
                    <a:pt x="13265" y="1652"/>
                    <a:pt x="10800" y="1652"/>
                  </a:cubicBezTo>
                  <a:cubicBezTo>
                    <a:pt x="8335" y="1652"/>
                    <a:pt x="5987" y="2715"/>
                    <a:pt x="4343" y="4367"/>
                  </a:cubicBezTo>
                  <a:cubicBezTo>
                    <a:pt x="4343" y="4367"/>
                    <a:pt x="4343" y="4367"/>
                    <a:pt x="4343" y="4367"/>
                  </a:cubicBezTo>
                  <a:cubicBezTo>
                    <a:pt x="2700" y="6020"/>
                    <a:pt x="1643" y="8262"/>
                    <a:pt x="1643" y="10859"/>
                  </a:cubicBezTo>
                  <a:cubicBezTo>
                    <a:pt x="1643" y="13338"/>
                    <a:pt x="2700" y="15580"/>
                    <a:pt x="4343" y="17233"/>
                  </a:cubicBezTo>
                  <a:cubicBezTo>
                    <a:pt x="4343" y="17233"/>
                    <a:pt x="4343" y="17233"/>
                    <a:pt x="4343" y="17233"/>
                  </a:cubicBezTo>
                  <a:cubicBezTo>
                    <a:pt x="5987" y="18885"/>
                    <a:pt x="8217" y="19948"/>
                    <a:pt x="10800" y="19948"/>
                  </a:cubicBezTo>
                  <a:cubicBezTo>
                    <a:pt x="17961" y="19948"/>
                    <a:pt x="17961" y="19948"/>
                    <a:pt x="17961" y="19948"/>
                  </a:cubicBezTo>
                  <a:cubicBezTo>
                    <a:pt x="17961" y="16643"/>
                    <a:pt x="17961" y="16643"/>
                    <a:pt x="17961" y="16643"/>
                  </a:cubicBezTo>
                  <a:cubicBezTo>
                    <a:pt x="17961" y="16525"/>
                    <a:pt x="18078" y="16407"/>
                    <a:pt x="18196" y="16170"/>
                  </a:cubicBezTo>
                  <a:cubicBezTo>
                    <a:pt x="18665" y="15462"/>
                    <a:pt x="19135" y="14636"/>
                    <a:pt x="19487" y="13692"/>
                  </a:cubicBezTo>
                  <a:cubicBezTo>
                    <a:pt x="19722" y="12748"/>
                    <a:pt x="19839" y="11803"/>
                    <a:pt x="19839" y="10859"/>
                  </a:cubicBezTo>
                  <a:cubicBezTo>
                    <a:pt x="19839" y="8262"/>
                    <a:pt x="18900" y="6020"/>
                    <a:pt x="17257" y="4367"/>
                  </a:cubicBezTo>
                  <a:cubicBezTo>
                    <a:pt x="17257" y="4367"/>
                    <a:pt x="17257" y="4367"/>
                    <a:pt x="17257" y="436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66">
              <a:extLst>
                <a:ext uri="{FF2B5EF4-FFF2-40B4-BE49-F238E27FC236}">
                  <a16:creationId xmlns:a16="http://schemas.microsoft.com/office/drawing/2014/main" id="{3D05714F-5D58-4899-9680-9710C7FE41D2}"/>
                </a:ext>
              </a:extLst>
            </p:cNvPr>
            <p:cNvSpPr/>
            <p:nvPr/>
          </p:nvSpPr>
          <p:spPr>
            <a:xfrm>
              <a:off x="9571378" y="5604184"/>
              <a:ext cx="434181" cy="34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505" extrusionOk="0">
                  <a:moveTo>
                    <a:pt x="13602" y="13722"/>
                  </a:moveTo>
                  <a:cubicBezTo>
                    <a:pt x="13092" y="14612"/>
                    <a:pt x="12583" y="15501"/>
                    <a:pt x="12074" y="16518"/>
                  </a:cubicBezTo>
                  <a:cubicBezTo>
                    <a:pt x="12074" y="16518"/>
                    <a:pt x="12074" y="16518"/>
                    <a:pt x="12074" y="16518"/>
                  </a:cubicBezTo>
                  <a:cubicBezTo>
                    <a:pt x="11768" y="17026"/>
                    <a:pt x="11768" y="17661"/>
                    <a:pt x="11768" y="18296"/>
                  </a:cubicBezTo>
                  <a:cubicBezTo>
                    <a:pt x="11768" y="18424"/>
                    <a:pt x="11768" y="18424"/>
                    <a:pt x="11768" y="18424"/>
                  </a:cubicBezTo>
                  <a:cubicBezTo>
                    <a:pt x="11768" y="19313"/>
                    <a:pt x="11666" y="20329"/>
                    <a:pt x="10953" y="21219"/>
                  </a:cubicBezTo>
                  <a:cubicBezTo>
                    <a:pt x="10647" y="21600"/>
                    <a:pt x="10240" y="21600"/>
                    <a:pt x="9934" y="21219"/>
                  </a:cubicBezTo>
                  <a:cubicBezTo>
                    <a:pt x="9934" y="21219"/>
                    <a:pt x="9934" y="21219"/>
                    <a:pt x="9934" y="21219"/>
                  </a:cubicBezTo>
                  <a:cubicBezTo>
                    <a:pt x="9424" y="20584"/>
                    <a:pt x="9424" y="20584"/>
                    <a:pt x="9424" y="20584"/>
                  </a:cubicBezTo>
                  <a:cubicBezTo>
                    <a:pt x="9017" y="21092"/>
                    <a:pt x="8507" y="21346"/>
                    <a:pt x="7998" y="21346"/>
                  </a:cubicBezTo>
                  <a:cubicBezTo>
                    <a:pt x="7387" y="21346"/>
                    <a:pt x="6775" y="20965"/>
                    <a:pt x="6266" y="20456"/>
                  </a:cubicBezTo>
                  <a:cubicBezTo>
                    <a:pt x="5858" y="19821"/>
                    <a:pt x="5553" y="19059"/>
                    <a:pt x="5553" y="18296"/>
                  </a:cubicBezTo>
                  <a:cubicBezTo>
                    <a:pt x="5553" y="17661"/>
                    <a:pt x="5757" y="17026"/>
                    <a:pt x="6164" y="16518"/>
                  </a:cubicBezTo>
                  <a:cubicBezTo>
                    <a:pt x="153" y="9148"/>
                    <a:pt x="153" y="9148"/>
                    <a:pt x="153" y="9148"/>
                  </a:cubicBezTo>
                  <a:cubicBezTo>
                    <a:pt x="-51" y="8767"/>
                    <a:pt x="-51" y="8132"/>
                    <a:pt x="153" y="7878"/>
                  </a:cubicBezTo>
                  <a:cubicBezTo>
                    <a:pt x="255" y="7878"/>
                    <a:pt x="255" y="7878"/>
                    <a:pt x="255" y="7878"/>
                  </a:cubicBezTo>
                  <a:cubicBezTo>
                    <a:pt x="1070" y="6734"/>
                    <a:pt x="1885" y="6861"/>
                    <a:pt x="2700" y="6861"/>
                  </a:cubicBezTo>
                  <a:cubicBezTo>
                    <a:pt x="3209" y="6988"/>
                    <a:pt x="3719" y="6988"/>
                    <a:pt x="4126" y="6607"/>
                  </a:cubicBezTo>
                  <a:cubicBezTo>
                    <a:pt x="4941" y="5972"/>
                    <a:pt x="5655" y="5336"/>
                    <a:pt x="6368" y="4828"/>
                  </a:cubicBezTo>
                  <a:cubicBezTo>
                    <a:pt x="6572" y="4574"/>
                    <a:pt x="6572" y="4574"/>
                    <a:pt x="6572" y="4574"/>
                  </a:cubicBezTo>
                  <a:cubicBezTo>
                    <a:pt x="6979" y="4193"/>
                    <a:pt x="7285" y="3939"/>
                    <a:pt x="7692" y="3558"/>
                  </a:cubicBezTo>
                  <a:cubicBezTo>
                    <a:pt x="8915" y="2541"/>
                    <a:pt x="10341" y="1779"/>
                    <a:pt x="11972" y="2287"/>
                  </a:cubicBezTo>
                  <a:cubicBezTo>
                    <a:pt x="12277" y="2287"/>
                    <a:pt x="12685" y="2541"/>
                    <a:pt x="13092" y="2668"/>
                  </a:cubicBezTo>
                  <a:cubicBezTo>
                    <a:pt x="13092" y="2668"/>
                    <a:pt x="13092" y="2668"/>
                    <a:pt x="13092" y="2668"/>
                  </a:cubicBezTo>
                  <a:cubicBezTo>
                    <a:pt x="13092" y="1906"/>
                    <a:pt x="13296" y="1271"/>
                    <a:pt x="13602" y="762"/>
                  </a:cubicBezTo>
                  <a:cubicBezTo>
                    <a:pt x="14009" y="254"/>
                    <a:pt x="14621" y="0"/>
                    <a:pt x="15130" y="0"/>
                  </a:cubicBezTo>
                  <a:cubicBezTo>
                    <a:pt x="15640" y="0"/>
                    <a:pt x="16149" y="254"/>
                    <a:pt x="16557" y="762"/>
                  </a:cubicBezTo>
                  <a:cubicBezTo>
                    <a:pt x="16964" y="1271"/>
                    <a:pt x="17168" y="1906"/>
                    <a:pt x="17168" y="2668"/>
                  </a:cubicBezTo>
                  <a:cubicBezTo>
                    <a:pt x="17168" y="2922"/>
                    <a:pt x="17168" y="3304"/>
                    <a:pt x="17066" y="3558"/>
                  </a:cubicBezTo>
                  <a:cubicBezTo>
                    <a:pt x="19409" y="3812"/>
                    <a:pt x="20326" y="6480"/>
                    <a:pt x="21040" y="8767"/>
                  </a:cubicBezTo>
                  <a:cubicBezTo>
                    <a:pt x="21243" y="9148"/>
                    <a:pt x="21345" y="9529"/>
                    <a:pt x="21549" y="10038"/>
                  </a:cubicBezTo>
                  <a:cubicBezTo>
                    <a:pt x="21549" y="10292"/>
                    <a:pt x="21549" y="10546"/>
                    <a:pt x="21345" y="10673"/>
                  </a:cubicBezTo>
                  <a:cubicBezTo>
                    <a:pt x="21141" y="10800"/>
                    <a:pt x="21040" y="10800"/>
                    <a:pt x="20938" y="10673"/>
                  </a:cubicBezTo>
                  <a:cubicBezTo>
                    <a:pt x="18289" y="9529"/>
                    <a:pt x="18289" y="9529"/>
                    <a:pt x="18289" y="9529"/>
                  </a:cubicBezTo>
                  <a:cubicBezTo>
                    <a:pt x="17270" y="12960"/>
                    <a:pt x="17270" y="12960"/>
                    <a:pt x="17270" y="12960"/>
                  </a:cubicBezTo>
                  <a:cubicBezTo>
                    <a:pt x="17168" y="13214"/>
                    <a:pt x="16964" y="13341"/>
                    <a:pt x="16658" y="13214"/>
                  </a:cubicBezTo>
                  <a:cubicBezTo>
                    <a:pt x="16557" y="13214"/>
                    <a:pt x="16557" y="13087"/>
                    <a:pt x="16455" y="12960"/>
                  </a:cubicBezTo>
                  <a:cubicBezTo>
                    <a:pt x="16149" y="12198"/>
                    <a:pt x="15843" y="11562"/>
                    <a:pt x="15538" y="10927"/>
                  </a:cubicBezTo>
                  <a:cubicBezTo>
                    <a:pt x="15232" y="10419"/>
                    <a:pt x="15232" y="10419"/>
                    <a:pt x="15232" y="10419"/>
                  </a:cubicBezTo>
                  <a:cubicBezTo>
                    <a:pt x="14824" y="11562"/>
                    <a:pt x="14213" y="12706"/>
                    <a:pt x="13602" y="13722"/>
                  </a:cubicBezTo>
                  <a:close/>
                  <a:moveTo>
                    <a:pt x="16353" y="4701"/>
                  </a:moveTo>
                  <a:cubicBezTo>
                    <a:pt x="16353" y="4701"/>
                    <a:pt x="16353" y="4701"/>
                    <a:pt x="16353" y="4701"/>
                  </a:cubicBezTo>
                  <a:cubicBezTo>
                    <a:pt x="16047" y="5082"/>
                    <a:pt x="15538" y="5209"/>
                    <a:pt x="15130" y="5209"/>
                  </a:cubicBezTo>
                  <a:cubicBezTo>
                    <a:pt x="15130" y="5209"/>
                    <a:pt x="15130" y="5209"/>
                    <a:pt x="15130" y="5209"/>
                  </a:cubicBezTo>
                  <a:cubicBezTo>
                    <a:pt x="15334" y="5718"/>
                    <a:pt x="15436" y="6226"/>
                    <a:pt x="15640" y="6734"/>
                  </a:cubicBezTo>
                  <a:cubicBezTo>
                    <a:pt x="15843" y="8386"/>
                    <a:pt x="15436" y="8894"/>
                    <a:pt x="16251" y="10419"/>
                  </a:cubicBezTo>
                  <a:cubicBezTo>
                    <a:pt x="16455" y="10673"/>
                    <a:pt x="16557" y="11054"/>
                    <a:pt x="16760" y="11435"/>
                  </a:cubicBezTo>
                  <a:cubicBezTo>
                    <a:pt x="17575" y="8640"/>
                    <a:pt x="17575" y="8640"/>
                    <a:pt x="17575" y="8640"/>
                  </a:cubicBezTo>
                  <a:cubicBezTo>
                    <a:pt x="17677" y="8386"/>
                    <a:pt x="17881" y="8259"/>
                    <a:pt x="18187" y="8386"/>
                  </a:cubicBezTo>
                  <a:cubicBezTo>
                    <a:pt x="20326" y="9275"/>
                    <a:pt x="20326" y="9275"/>
                    <a:pt x="20326" y="9275"/>
                  </a:cubicBezTo>
                  <a:cubicBezTo>
                    <a:pt x="20224" y="9148"/>
                    <a:pt x="20224" y="9148"/>
                    <a:pt x="20224" y="9148"/>
                  </a:cubicBezTo>
                  <a:cubicBezTo>
                    <a:pt x="19511" y="6988"/>
                    <a:pt x="18696" y="4447"/>
                    <a:pt x="16353" y="4701"/>
                  </a:cubicBezTo>
                  <a:close/>
                  <a:moveTo>
                    <a:pt x="16353" y="2668"/>
                  </a:moveTo>
                  <a:cubicBezTo>
                    <a:pt x="16353" y="2668"/>
                    <a:pt x="16353" y="2668"/>
                    <a:pt x="16353" y="2668"/>
                  </a:cubicBezTo>
                  <a:cubicBezTo>
                    <a:pt x="16353" y="2287"/>
                    <a:pt x="16251" y="1906"/>
                    <a:pt x="15945" y="1525"/>
                  </a:cubicBezTo>
                  <a:cubicBezTo>
                    <a:pt x="15741" y="1271"/>
                    <a:pt x="15436" y="1144"/>
                    <a:pt x="15130" y="1144"/>
                  </a:cubicBezTo>
                  <a:cubicBezTo>
                    <a:pt x="14824" y="1144"/>
                    <a:pt x="14519" y="1271"/>
                    <a:pt x="14213" y="1525"/>
                  </a:cubicBezTo>
                  <a:cubicBezTo>
                    <a:pt x="14009" y="1906"/>
                    <a:pt x="13907" y="2287"/>
                    <a:pt x="13907" y="2668"/>
                  </a:cubicBezTo>
                  <a:cubicBezTo>
                    <a:pt x="13907" y="3049"/>
                    <a:pt x="14009" y="3431"/>
                    <a:pt x="14213" y="3685"/>
                  </a:cubicBezTo>
                  <a:cubicBezTo>
                    <a:pt x="14519" y="4066"/>
                    <a:pt x="14824" y="4193"/>
                    <a:pt x="15130" y="4193"/>
                  </a:cubicBezTo>
                  <a:cubicBezTo>
                    <a:pt x="15436" y="4193"/>
                    <a:pt x="15741" y="4066"/>
                    <a:pt x="15945" y="3685"/>
                  </a:cubicBezTo>
                  <a:cubicBezTo>
                    <a:pt x="16251" y="3431"/>
                    <a:pt x="16353" y="3049"/>
                    <a:pt x="16353" y="2668"/>
                  </a:cubicBezTo>
                  <a:close/>
                  <a:moveTo>
                    <a:pt x="12379" y="12706"/>
                  </a:moveTo>
                  <a:cubicBezTo>
                    <a:pt x="12379" y="12706"/>
                    <a:pt x="12379" y="12706"/>
                    <a:pt x="12379" y="12706"/>
                  </a:cubicBezTo>
                  <a:cubicBezTo>
                    <a:pt x="13296" y="11181"/>
                    <a:pt x="14519" y="9275"/>
                    <a:pt x="14213" y="7115"/>
                  </a:cubicBezTo>
                  <a:cubicBezTo>
                    <a:pt x="14009" y="6353"/>
                    <a:pt x="13704" y="5718"/>
                    <a:pt x="13296" y="5082"/>
                  </a:cubicBezTo>
                  <a:cubicBezTo>
                    <a:pt x="12787" y="4574"/>
                    <a:pt x="12277" y="4193"/>
                    <a:pt x="11666" y="3939"/>
                  </a:cubicBezTo>
                  <a:cubicBezTo>
                    <a:pt x="10443" y="3685"/>
                    <a:pt x="9424" y="4320"/>
                    <a:pt x="8507" y="5082"/>
                  </a:cubicBezTo>
                  <a:cubicBezTo>
                    <a:pt x="8100" y="5336"/>
                    <a:pt x="7794" y="5718"/>
                    <a:pt x="7387" y="5972"/>
                  </a:cubicBezTo>
                  <a:cubicBezTo>
                    <a:pt x="7183" y="6226"/>
                    <a:pt x="7183" y="6226"/>
                    <a:pt x="7183" y="6226"/>
                  </a:cubicBezTo>
                  <a:cubicBezTo>
                    <a:pt x="6470" y="6861"/>
                    <a:pt x="5757" y="7496"/>
                    <a:pt x="4941" y="8132"/>
                  </a:cubicBezTo>
                  <a:cubicBezTo>
                    <a:pt x="4024" y="8767"/>
                    <a:pt x="3311" y="8767"/>
                    <a:pt x="2598" y="8640"/>
                  </a:cubicBezTo>
                  <a:cubicBezTo>
                    <a:pt x="2394" y="8640"/>
                    <a:pt x="2089" y="8640"/>
                    <a:pt x="1885" y="8640"/>
                  </a:cubicBezTo>
                  <a:cubicBezTo>
                    <a:pt x="10240" y="19186"/>
                    <a:pt x="10240" y="19186"/>
                    <a:pt x="10240" y="19186"/>
                  </a:cubicBezTo>
                  <a:cubicBezTo>
                    <a:pt x="10341" y="18932"/>
                    <a:pt x="10341" y="18551"/>
                    <a:pt x="10341" y="18296"/>
                  </a:cubicBezTo>
                  <a:cubicBezTo>
                    <a:pt x="10341" y="18296"/>
                    <a:pt x="10341" y="18296"/>
                    <a:pt x="10341" y="18296"/>
                  </a:cubicBezTo>
                  <a:cubicBezTo>
                    <a:pt x="10341" y="17407"/>
                    <a:pt x="10341" y="16518"/>
                    <a:pt x="10851" y="15501"/>
                  </a:cubicBezTo>
                  <a:cubicBezTo>
                    <a:pt x="11360" y="14485"/>
                    <a:pt x="11870" y="13595"/>
                    <a:pt x="12379" y="12706"/>
                  </a:cubicBezTo>
                  <a:close/>
                  <a:moveTo>
                    <a:pt x="8406" y="19313"/>
                  </a:moveTo>
                  <a:cubicBezTo>
                    <a:pt x="8406" y="19313"/>
                    <a:pt x="8406" y="19313"/>
                    <a:pt x="8406" y="19313"/>
                  </a:cubicBezTo>
                  <a:cubicBezTo>
                    <a:pt x="7183" y="17788"/>
                    <a:pt x="7183" y="17788"/>
                    <a:pt x="7183" y="17788"/>
                  </a:cubicBezTo>
                  <a:cubicBezTo>
                    <a:pt x="7081" y="17915"/>
                    <a:pt x="7081" y="18169"/>
                    <a:pt x="7081" y="18296"/>
                  </a:cubicBezTo>
                  <a:cubicBezTo>
                    <a:pt x="7081" y="18678"/>
                    <a:pt x="7183" y="18932"/>
                    <a:pt x="7285" y="19186"/>
                  </a:cubicBezTo>
                  <a:cubicBezTo>
                    <a:pt x="7489" y="19440"/>
                    <a:pt x="7692" y="19440"/>
                    <a:pt x="7998" y="19440"/>
                  </a:cubicBezTo>
                  <a:cubicBezTo>
                    <a:pt x="8100" y="19440"/>
                    <a:pt x="8304" y="19440"/>
                    <a:pt x="8406" y="1931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70">
              <a:extLst>
                <a:ext uri="{FF2B5EF4-FFF2-40B4-BE49-F238E27FC236}">
                  <a16:creationId xmlns:a16="http://schemas.microsoft.com/office/drawing/2014/main" id="{CE942029-97E0-40FE-A987-8FA986FB9AEF}"/>
                </a:ext>
              </a:extLst>
            </p:cNvPr>
            <p:cNvSpPr/>
            <p:nvPr/>
          </p:nvSpPr>
          <p:spPr>
            <a:xfrm>
              <a:off x="7133653" y="5604037"/>
              <a:ext cx="291975" cy="34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2604" y="9452"/>
                  </a:moveTo>
                  <a:cubicBezTo>
                    <a:pt x="2604" y="9452"/>
                    <a:pt x="2604" y="9452"/>
                    <a:pt x="2604" y="9452"/>
                  </a:cubicBezTo>
                  <a:cubicBezTo>
                    <a:pt x="16238" y="9452"/>
                    <a:pt x="16238" y="9452"/>
                    <a:pt x="16238" y="9452"/>
                  </a:cubicBezTo>
                  <a:cubicBezTo>
                    <a:pt x="16851" y="9452"/>
                    <a:pt x="17311" y="9834"/>
                    <a:pt x="17311" y="10215"/>
                  </a:cubicBezTo>
                  <a:cubicBezTo>
                    <a:pt x="18230" y="10215"/>
                    <a:pt x="18230" y="10215"/>
                    <a:pt x="18230" y="10215"/>
                  </a:cubicBezTo>
                  <a:cubicBezTo>
                    <a:pt x="19149" y="10215"/>
                    <a:pt x="20068" y="10596"/>
                    <a:pt x="20681" y="11104"/>
                  </a:cubicBezTo>
                  <a:cubicBezTo>
                    <a:pt x="21294" y="11612"/>
                    <a:pt x="21600" y="12375"/>
                    <a:pt x="21600" y="13137"/>
                  </a:cubicBezTo>
                  <a:cubicBezTo>
                    <a:pt x="21600" y="13899"/>
                    <a:pt x="21294" y="14662"/>
                    <a:pt x="20681" y="15170"/>
                  </a:cubicBezTo>
                  <a:cubicBezTo>
                    <a:pt x="20068" y="15678"/>
                    <a:pt x="19149" y="16059"/>
                    <a:pt x="18230" y="16059"/>
                  </a:cubicBezTo>
                  <a:cubicBezTo>
                    <a:pt x="16851" y="16059"/>
                    <a:pt x="16851" y="16059"/>
                    <a:pt x="16851" y="16059"/>
                  </a:cubicBezTo>
                  <a:cubicBezTo>
                    <a:pt x="16391" y="16822"/>
                    <a:pt x="15932" y="17457"/>
                    <a:pt x="15166" y="18092"/>
                  </a:cubicBezTo>
                  <a:cubicBezTo>
                    <a:pt x="15166" y="18092"/>
                    <a:pt x="15166" y="18092"/>
                    <a:pt x="15166" y="18092"/>
                  </a:cubicBezTo>
                  <a:cubicBezTo>
                    <a:pt x="15166" y="18092"/>
                    <a:pt x="15166" y="18092"/>
                    <a:pt x="15166" y="18092"/>
                  </a:cubicBezTo>
                  <a:cubicBezTo>
                    <a:pt x="13940" y="19109"/>
                    <a:pt x="12102" y="19744"/>
                    <a:pt x="10264" y="19744"/>
                  </a:cubicBezTo>
                  <a:cubicBezTo>
                    <a:pt x="8579" y="19744"/>
                    <a:pt x="8579" y="19744"/>
                    <a:pt x="8579" y="19744"/>
                  </a:cubicBezTo>
                  <a:cubicBezTo>
                    <a:pt x="6740" y="19744"/>
                    <a:pt x="4902" y="19109"/>
                    <a:pt x="3677" y="18092"/>
                  </a:cubicBezTo>
                  <a:cubicBezTo>
                    <a:pt x="2298" y="16949"/>
                    <a:pt x="1532" y="15551"/>
                    <a:pt x="1532" y="13899"/>
                  </a:cubicBezTo>
                  <a:cubicBezTo>
                    <a:pt x="1532" y="10342"/>
                    <a:pt x="1532" y="10342"/>
                    <a:pt x="1532" y="10342"/>
                  </a:cubicBezTo>
                  <a:cubicBezTo>
                    <a:pt x="1532" y="9834"/>
                    <a:pt x="1991" y="9452"/>
                    <a:pt x="2604" y="9452"/>
                  </a:cubicBezTo>
                  <a:close/>
                  <a:moveTo>
                    <a:pt x="8579" y="8182"/>
                  </a:moveTo>
                  <a:cubicBezTo>
                    <a:pt x="8579" y="8182"/>
                    <a:pt x="8579" y="8182"/>
                    <a:pt x="8579" y="8182"/>
                  </a:cubicBezTo>
                  <a:cubicBezTo>
                    <a:pt x="8732" y="8436"/>
                    <a:pt x="8579" y="8817"/>
                    <a:pt x="8272" y="8944"/>
                  </a:cubicBezTo>
                  <a:cubicBezTo>
                    <a:pt x="7966" y="9071"/>
                    <a:pt x="7660" y="8944"/>
                    <a:pt x="7506" y="8563"/>
                  </a:cubicBezTo>
                  <a:cubicBezTo>
                    <a:pt x="7353" y="8309"/>
                    <a:pt x="7200" y="7928"/>
                    <a:pt x="7047" y="7547"/>
                  </a:cubicBezTo>
                  <a:cubicBezTo>
                    <a:pt x="7047" y="7165"/>
                    <a:pt x="6894" y="6784"/>
                    <a:pt x="6894" y="6403"/>
                  </a:cubicBezTo>
                  <a:cubicBezTo>
                    <a:pt x="6894" y="6022"/>
                    <a:pt x="7047" y="5641"/>
                    <a:pt x="7047" y="5259"/>
                  </a:cubicBezTo>
                  <a:cubicBezTo>
                    <a:pt x="7200" y="5005"/>
                    <a:pt x="7353" y="4624"/>
                    <a:pt x="7506" y="4243"/>
                  </a:cubicBezTo>
                  <a:cubicBezTo>
                    <a:pt x="7660" y="3989"/>
                    <a:pt x="7966" y="3862"/>
                    <a:pt x="8272" y="3989"/>
                  </a:cubicBezTo>
                  <a:cubicBezTo>
                    <a:pt x="8579" y="4116"/>
                    <a:pt x="8732" y="4370"/>
                    <a:pt x="8579" y="4624"/>
                  </a:cubicBezTo>
                  <a:cubicBezTo>
                    <a:pt x="8579" y="4878"/>
                    <a:pt x="8426" y="5259"/>
                    <a:pt x="8272" y="5514"/>
                  </a:cubicBezTo>
                  <a:cubicBezTo>
                    <a:pt x="8272" y="5768"/>
                    <a:pt x="8272" y="6149"/>
                    <a:pt x="8272" y="6403"/>
                  </a:cubicBezTo>
                  <a:cubicBezTo>
                    <a:pt x="8272" y="6784"/>
                    <a:pt x="8272" y="7038"/>
                    <a:pt x="8272" y="7292"/>
                  </a:cubicBezTo>
                  <a:cubicBezTo>
                    <a:pt x="8426" y="7674"/>
                    <a:pt x="8579" y="7928"/>
                    <a:pt x="8579" y="8182"/>
                  </a:cubicBezTo>
                  <a:close/>
                  <a:moveTo>
                    <a:pt x="6434" y="8182"/>
                  </a:moveTo>
                  <a:cubicBezTo>
                    <a:pt x="6434" y="8182"/>
                    <a:pt x="6434" y="8182"/>
                    <a:pt x="6434" y="8182"/>
                  </a:cubicBezTo>
                  <a:cubicBezTo>
                    <a:pt x="6281" y="7928"/>
                    <a:pt x="6281" y="7674"/>
                    <a:pt x="6128" y="7292"/>
                  </a:cubicBezTo>
                  <a:cubicBezTo>
                    <a:pt x="6128" y="7038"/>
                    <a:pt x="5974" y="6784"/>
                    <a:pt x="5974" y="6403"/>
                  </a:cubicBezTo>
                  <a:cubicBezTo>
                    <a:pt x="5974" y="6149"/>
                    <a:pt x="6128" y="5768"/>
                    <a:pt x="6128" y="5514"/>
                  </a:cubicBezTo>
                  <a:cubicBezTo>
                    <a:pt x="6281" y="5259"/>
                    <a:pt x="6281" y="4878"/>
                    <a:pt x="6434" y="4624"/>
                  </a:cubicBezTo>
                  <a:cubicBezTo>
                    <a:pt x="6587" y="4370"/>
                    <a:pt x="6740" y="3989"/>
                    <a:pt x="6894" y="3608"/>
                  </a:cubicBezTo>
                  <a:cubicBezTo>
                    <a:pt x="6894" y="3227"/>
                    <a:pt x="7047" y="2845"/>
                    <a:pt x="7047" y="2464"/>
                  </a:cubicBezTo>
                  <a:cubicBezTo>
                    <a:pt x="7047" y="2083"/>
                    <a:pt x="6894" y="1702"/>
                    <a:pt x="6894" y="1321"/>
                  </a:cubicBezTo>
                  <a:cubicBezTo>
                    <a:pt x="6740" y="939"/>
                    <a:pt x="6587" y="685"/>
                    <a:pt x="6434" y="304"/>
                  </a:cubicBezTo>
                  <a:cubicBezTo>
                    <a:pt x="6281" y="50"/>
                    <a:pt x="5974" y="-77"/>
                    <a:pt x="5668" y="50"/>
                  </a:cubicBezTo>
                  <a:cubicBezTo>
                    <a:pt x="5362" y="177"/>
                    <a:pt x="5209" y="431"/>
                    <a:pt x="5209" y="685"/>
                  </a:cubicBezTo>
                  <a:cubicBezTo>
                    <a:pt x="5362" y="939"/>
                    <a:pt x="5515" y="1321"/>
                    <a:pt x="5668" y="1575"/>
                  </a:cubicBezTo>
                  <a:cubicBezTo>
                    <a:pt x="5668" y="1829"/>
                    <a:pt x="5668" y="2210"/>
                    <a:pt x="5668" y="2464"/>
                  </a:cubicBezTo>
                  <a:cubicBezTo>
                    <a:pt x="5668" y="2845"/>
                    <a:pt x="5668" y="3099"/>
                    <a:pt x="5668" y="3354"/>
                  </a:cubicBezTo>
                  <a:cubicBezTo>
                    <a:pt x="5515" y="3735"/>
                    <a:pt x="5362" y="3989"/>
                    <a:pt x="5209" y="4243"/>
                  </a:cubicBezTo>
                  <a:cubicBezTo>
                    <a:pt x="5055" y="4624"/>
                    <a:pt x="4902" y="5005"/>
                    <a:pt x="4902" y="5259"/>
                  </a:cubicBezTo>
                  <a:cubicBezTo>
                    <a:pt x="4749" y="5641"/>
                    <a:pt x="4749" y="6022"/>
                    <a:pt x="4749" y="6403"/>
                  </a:cubicBezTo>
                  <a:cubicBezTo>
                    <a:pt x="4749" y="6784"/>
                    <a:pt x="4749" y="7165"/>
                    <a:pt x="4902" y="7547"/>
                  </a:cubicBezTo>
                  <a:cubicBezTo>
                    <a:pt x="4902" y="7928"/>
                    <a:pt x="5055" y="8309"/>
                    <a:pt x="5209" y="8563"/>
                  </a:cubicBezTo>
                  <a:cubicBezTo>
                    <a:pt x="5362" y="8944"/>
                    <a:pt x="5821" y="9071"/>
                    <a:pt x="6128" y="8944"/>
                  </a:cubicBezTo>
                  <a:cubicBezTo>
                    <a:pt x="6434" y="8817"/>
                    <a:pt x="6587" y="8436"/>
                    <a:pt x="6434" y="8182"/>
                  </a:cubicBezTo>
                  <a:close/>
                  <a:moveTo>
                    <a:pt x="17311" y="11358"/>
                  </a:moveTo>
                  <a:cubicBezTo>
                    <a:pt x="17311" y="11358"/>
                    <a:pt x="17311" y="11358"/>
                    <a:pt x="17311" y="11358"/>
                  </a:cubicBezTo>
                  <a:cubicBezTo>
                    <a:pt x="17311" y="13899"/>
                    <a:pt x="17311" y="13899"/>
                    <a:pt x="17311" y="13899"/>
                  </a:cubicBezTo>
                  <a:cubicBezTo>
                    <a:pt x="17311" y="14281"/>
                    <a:pt x="17311" y="14662"/>
                    <a:pt x="17157" y="14916"/>
                  </a:cubicBezTo>
                  <a:cubicBezTo>
                    <a:pt x="18230" y="14916"/>
                    <a:pt x="18230" y="14916"/>
                    <a:pt x="18230" y="14916"/>
                  </a:cubicBezTo>
                  <a:cubicBezTo>
                    <a:pt x="18843" y="14916"/>
                    <a:pt x="19302" y="14789"/>
                    <a:pt x="19762" y="14408"/>
                  </a:cubicBezTo>
                  <a:cubicBezTo>
                    <a:pt x="20068" y="14154"/>
                    <a:pt x="20374" y="13645"/>
                    <a:pt x="20374" y="13137"/>
                  </a:cubicBezTo>
                  <a:cubicBezTo>
                    <a:pt x="20374" y="12629"/>
                    <a:pt x="20068" y="12248"/>
                    <a:pt x="19762" y="11867"/>
                  </a:cubicBezTo>
                  <a:cubicBezTo>
                    <a:pt x="19302" y="11485"/>
                    <a:pt x="18843" y="11358"/>
                    <a:pt x="18230" y="11358"/>
                  </a:cubicBezTo>
                  <a:cubicBezTo>
                    <a:pt x="17311" y="11358"/>
                    <a:pt x="17311" y="11358"/>
                    <a:pt x="17311" y="11358"/>
                  </a:cubicBezTo>
                  <a:close/>
                  <a:moveTo>
                    <a:pt x="613" y="21523"/>
                  </a:moveTo>
                  <a:cubicBezTo>
                    <a:pt x="613" y="21523"/>
                    <a:pt x="613" y="21523"/>
                    <a:pt x="613" y="21523"/>
                  </a:cubicBezTo>
                  <a:cubicBezTo>
                    <a:pt x="306" y="21523"/>
                    <a:pt x="0" y="21269"/>
                    <a:pt x="0" y="21015"/>
                  </a:cubicBezTo>
                  <a:cubicBezTo>
                    <a:pt x="0" y="20761"/>
                    <a:pt x="306" y="20507"/>
                    <a:pt x="613" y="20507"/>
                  </a:cubicBezTo>
                  <a:cubicBezTo>
                    <a:pt x="18230" y="20507"/>
                    <a:pt x="18230" y="20507"/>
                    <a:pt x="18230" y="20507"/>
                  </a:cubicBezTo>
                  <a:cubicBezTo>
                    <a:pt x="18536" y="20507"/>
                    <a:pt x="18843" y="20761"/>
                    <a:pt x="18843" y="21015"/>
                  </a:cubicBezTo>
                  <a:cubicBezTo>
                    <a:pt x="18843" y="21269"/>
                    <a:pt x="18536" y="21523"/>
                    <a:pt x="18230" y="21523"/>
                  </a:cubicBezTo>
                  <a:cubicBezTo>
                    <a:pt x="613" y="21523"/>
                    <a:pt x="613" y="21523"/>
                    <a:pt x="613" y="21523"/>
                  </a:cubicBezTo>
                  <a:close/>
                  <a:moveTo>
                    <a:pt x="15166" y="11231"/>
                  </a:moveTo>
                  <a:cubicBezTo>
                    <a:pt x="15166" y="11231"/>
                    <a:pt x="15166" y="11231"/>
                    <a:pt x="15166" y="11231"/>
                  </a:cubicBezTo>
                  <a:cubicBezTo>
                    <a:pt x="3677" y="11231"/>
                    <a:pt x="3677" y="11231"/>
                    <a:pt x="3677" y="11231"/>
                  </a:cubicBezTo>
                  <a:cubicBezTo>
                    <a:pt x="3677" y="13899"/>
                    <a:pt x="3677" y="13899"/>
                    <a:pt x="3677" y="13899"/>
                  </a:cubicBezTo>
                  <a:cubicBezTo>
                    <a:pt x="3677" y="15043"/>
                    <a:pt x="4289" y="16059"/>
                    <a:pt x="5209" y="16822"/>
                  </a:cubicBezTo>
                  <a:cubicBezTo>
                    <a:pt x="5974" y="17457"/>
                    <a:pt x="7353" y="17965"/>
                    <a:pt x="8579" y="17965"/>
                  </a:cubicBezTo>
                  <a:cubicBezTo>
                    <a:pt x="10264" y="17965"/>
                    <a:pt x="10264" y="17965"/>
                    <a:pt x="10264" y="17965"/>
                  </a:cubicBezTo>
                  <a:cubicBezTo>
                    <a:pt x="11489" y="17965"/>
                    <a:pt x="12868" y="17457"/>
                    <a:pt x="13634" y="16822"/>
                  </a:cubicBezTo>
                  <a:cubicBezTo>
                    <a:pt x="13634" y="16822"/>
                    <a:pt x="13634" y="16822"/>
                    <a:pt x="13634" y="16822"/>
                  </a:cubicBezTo>
                  <a:cubicBezTo>
                    <a:pt x="14553" y="16059"/>
                    <a:pt x="15166" y="15043"/>
                    <a:pt x="15166" y="13899"/>
                  </a:cubicBezTo>
                  <a:cubicBezTo>
                    <a:pt x="15166" y="11231"/>
                    <a:pt x="15166" y="11231"/>
                    <a:pt x="15166" y="1123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71">
              <a:extLst>
                <a:ext uri="{FF2B5EF4-FFF2-40B4-BE49-F238E27FC236}">
                  <a16:creationId xmlns:a16="http://schemas.microsoft.com/office/drawing/2014/main" id="{DD4EB48F-FDCC-4411-943D-8C1D71064040}"/>
                </a:ext>
              </a:extLst>
            </p:cNvPr>
            <p:cNvSpPr/>
            <p:nvPr/>
          </p:nvSpPr>
          <p:spPr>
            <a:xfrm>
              <a:off x="9615707" y="3890395"/>
              <a:ext cx="345525" cy="34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04" extrusionOk="0">
                  <a:moveTo>
                    <a:pt x="7285" y="3962"/>
                  </a:moveTo>
                  <a:cubicBezTo>
                    <a:pt x="6902" y="4090"/>
                    <a:pt x="6518" y="4346"/>
                    <a:pt x="6263" y="4601"/>
                  </a:cubicBezTo>
                  <a:cubicBezTo>
                    <a:pt x="5879" y="4729"/>
                    <a:pt x="5496" y="4985"/>
                    <a:pt x="5240" y="5368"/>
                  </a:cubicBezTo>
                  <a:cubicBezTo>
                    <a:pt x="4985" y="5624"/>
                    <a:pt x="4729" y="5879"/>
                    <a:pt x="4473" y="6263"/>
                  </a:cubicBezTo>
                  <a:cubicBezTo>
                    <a:pt x="4218" y="6646"/>
                    <a:pt x="4090" y="6902"/>
                    <a:pt x="3834" y="7285"/>
                  </a:cubicBezTo>
                  <a:cubicBezTo>
                    <a:pt x="3834" y="7669"/>
                    <a:pt x="3962" y="7924"/>
                    <a:pt x="4218" y="8052"/>
                  </a:cubicBezTo>
                  <a:cubicBezTo>
                    <a:pt x="4473" y="8180"/>
                    <a:pt x="4729" y="8052"/>
                    <a:pt x="4857" y="7796"/>
                  </a:cubicBezTo>
                  <a:cubicBezTo>
                    <a:pt x="4985" y="7413"/>
                    <a:pt x="5240" y="7157"/>
                    <a:pt x="5368" y="6902"/>
                  </a:cubicBezTo>
                  <a:cubicBezTo>
                    <a:pt x="5624" y="6518"/>
                    <a:pt x="5751" y="6263"/>
                    <a:pt x="6007" y="6135"/>
                  </a:cubicBezTo>
                  <a:cubicBezTo>
                    <a:pt x="6263" y="5879"/>
                    <a:pt x="6518" y="5624"/>
                    <a:pt x="6774" y="5496"/>
                  </a:cubicBezTo>
                  <a:cubicBezTo>
                    <a:pt x="7030" y="5240"/>
                    <a:pt x="7413" y="5112"/>
                    <a:pt x="7669" y="4985"/>
                  </a:cubicBezTo>
                  <a:cubicBezTo>
                    <a:pt x="7924" y="4857"/>
                    <a:pt x="8052" y="4473"/>
                    <a:pt x="7924" y="4218"/>
                  </a:cubicBezTo>
                  <a:cubicBezTo>
                    <a:pt x="7924" y="3962"/>
                    <a:pt x="7541" y="3834"/>
                    <a:pt x="7285" y="3962"/>
                  </a:cubicBezTo>
                  <a:close/>
                  <a:moveTo>
                    <a:pt x="21217" y="19938"/>
                  </a:moveTo>
                  <a:cubicBezTo>
                    <a:pt x="21217" y="19938"/>
                    <a:pt x="21217" y="19938"/>
                    <a:pt x="21217" y="19938"/>
                  </a:cubicBezTo>
                  <a:cubicBezTo>
                    <a:pt x="17254" y="16104"/>
                    <a:pt x="17254" y="16104"/>
                    <a:pt x="17254" y="16104"/>
                  </a:cubicBezTo>
                  <a:cubicBezTo>
                    <a:pt x="17893" y="15337"/>
                    <a:pt x="18405" y="14443"/>
                    <a:pt x="18788" y="13548"/>
                  </a:cubicBezTo>
                  <a:cubicBezTo>
                    <a:pt x="19299" y="12398"/>
                    <a:pt x="19555" y="11120"/>
                    <a:pt x="19555" y="9841"/>
                  </a:cubicBezTo>
                  <a:cubicBezTo>
                    <a:pt x="19555" y="8563"/>
                    <a:pt x="19299" y="7285"/>
                    <a:pt x="18788" y="6135"/>
                  </a:cubicBezTo>
                  <a:cubicBezTo>
                    <a:pt x="18788" y="6007"/>
                    <a:pt x="18788" y="6007"/>
                    <a:pt x="18788" y="6007"/>
                  </a:cubicBezTo>
                  <a:cubicBezTo>
                    <a:pt x="18277" y="4857"/>
                    <a:pt x="17638" y="3834"/>
                    <a:pt x="16743" y="2940"/>
                  </a:cubicBezTo>
                  <a:cubicBezTo>
                    <a:pt x="16743" y="2812"/>
                    <a:pt x="16743" y="2812"/>
                    <a:pt x="16743" y="2812"/>
                  </a:cubicBezTo>
                  <a:cubicBezTo>
                    <a:pt x="15849" y="1917"/>
                    <a:pt x="14698" y="1278"/>
                    <a:pt x="13548" y="767"/>
                  </a:cubicBezTo>
                  <a:cubicBezTo>
                    <a:pt x="12398" y="256"/>
                    <a:pt x="11120" y="0"/>
                    <a:pt x="9714" y="0"/>
                  </a:cubicBezTo>
                  <a:cubicBezTo>
                    <a:pt x="7030" y="0"/>
                    <a:pt x="4601" y="1022"/>
                    <a:pt x="2812" y="2812"/>
                  </a:cubicBezTo>
                  <a:cubicBezTo>
                    <a:pt x="1917" y="3834"/>
                    <a:pt x="1150" y="4857"/>
                    <a:pt x="639" y="6007"/>
                  </a:cubicBezTo>
                  <a:cubicBezTo>
                    <a:pt x="256" y="7157"/>
                    <a:pt x="0" y="8436"/>
                    <a:pt x="0" y="9841"/>
                  </a:cubicBezTo>
                  <a:cubicBezTo>
                    <a:pt x="0" y="11120"/>
                    <a:pt x="256" y="12398"/>
                    <a:pt x="639" y="13548"/>
                  </a:cubicBezTo>
                  <a:cubicBezTo>
                    <a:pt x="639" y="13548"/>
                    <a:pt x="639" y="13548"/>
                    <a:pt x="639" y="13548"/>
                  </a:cubicBezTo>
                  <a:cubicBezTo>
                    <a:pt x="1150" y="14698"/>
                    <a:pt x="1917" y="15849"/>
                    <a:pt x="2812" y="16743"/>
                  </a:cubicBezTo>
                  <a:cubicBezTo>
                    <a:pt x="2812" y="16743"/>
                    <a:pt x="2812" y="16743"/>
                    <a:pt x="2812" y="16743"/>
                  </a:cubicBezTo>
                  <a:cubicBezTo>
                    <a:pt x="3707" y="17638"/>
                    <a:pt x="4857" y="18405"/>
                    <a:pt x="6007" y="18916"/>
                  </a:cubicBezTo>
                  <a:cubicBezTo>
                    <a:pt x="6007" y="18916"/>
                    <a:pt x="6007" y="18916"/>
                    <a:pt x="6007" y="18916"/>
                  </a:cubicBezTo>
                  <a:cubicBezTo>
                    <a:pt x="6007" y="18916"/>
                    <a:pt x="6007" y="18916"/>
                    <a:pt x="6007" y="18916"/>
                  </a:cubicBezTo>
                  <a:cubicBezTo>
                    <a:pt x="7157" y="19299"/>
                    <a:pt x="8436" y="19683"/>
                    <a:pt x="9714" y="19683"/>
                  </a:cubicBezTo>
                  <a:cubicBezTo>
                    <a:pt x="11120" y="19683"/>
                    <a:pt x="12398" y="19299"/>
                    <a:pt x="13548" y="18916"/>
                  </a:cubicBezTo>
                  <a:cubicBezTo>
                    <a:pt x="14443" y="18533"/>
                    <a:pt x="15337" y="18021"/>
                    <a:pt x="15976" y="17382"/>
                  </a:cubicBezTo>
                  <a:cubicBezTo>
                    <a:pt x="19938" y="21217"/>
                    <a:pt x="19938" y="21217"/>
                    <a:pt x="19938" y="21217"/>
                  </a:cubicBezTo>
                  <a:cubicBezTo>
                    <a:pt x="20322" y="21600"/>
                    <a:pt x="20833" y="21600"/>
                    <a:pt x="21217" y="21217"/>
                  </a:cubicBezTo>
                  <a:cubicBezTo>
                    <a:pt x="21600" y="20833"/>
                    <a:pt x="21600" y="20322"/>
                    <a:pt x="21217" y="19938"/>
                  </a:cubicBezTo>
                  <a:close/>
                  <a:moveTo>
                    <a:pt x="15465" y="15465"/>
                  </a:moveTo>
                  <a:cubicBezTo>
                    <a:pt x="15465" y="15465"/>
                    <a:pt x="15465" y="15465"/>
                    <a:pt x="15465" y="15465"/>
                  </a:cubicBezTo>
                  <a:cubicBezTo>
                    <a:pt x="15465" y="15465"/>
                    <a:pt x="15465" y="15465"/>
                    <a:pt x="15465" y="15465"/>
                  </a:cubicBezTo>
                  <a:cubicBezTo>
                    <a:pt x="14698" y="16232"/>
                    <a:pt x="13804" y="16871"/>
                    <a:pt x="12781" y="17254"/>
                  </a:cubicBezTo>
                  <a:cubicBezTo>
                    <a:pt x="11886" y="17638"/>
                    <a:pt x="10864" y="17766"/>
                    <a:pt x="9714" y="17766"/>
                  </a:cubicBezTo>
                  <a:cubicBezTo>
                    <a:pt x="8691" y="17766"/>
                    <a:pt x="7669" y="17638"/>
                    <a:pt x="6646" y="17254"/>
                  </a:cubicBezTo>
                  <a:cubicBezTo>
                    <a:pt x="6646" y="17254"/>
                    <a:pt x="6646" y="17254"/>
                    <a:pt x="6646" y="17254"/>
                  </a:cubicBezTo>
                  <a:cubicBezTo>
                    <a:pt x="5751" y="16871"/>
                    <a:pt x="4857" y="16232"/>
                    <a:pt x="4090" y="15465"/>
                  </a:cubicBezTo>
                  <a:cubicBezTo>
                    <a:pt x="4090" y="15465"/>
                    <a:pt x="4090" y="15465"/>
                    <a:pt x="4090" y="15465"/>
                  </a:cubicBezTo>
                  <a:cubicBezTo>
                    <a:pt x="4090" y="15465"/>
                    <a:pt x="4090" y="15465"/>
                    <a:pt x="4090" y="15465"/>
                  </a:cubicBezTo>
                  <a:cubicBezTo>
                    <a:pt x="3323" y="14698"/>
                    <a:pt x="2812" y="13804"/>
                    <a:pt x="2301" y="12909"/>
                  </a:cubicBezTo>
                  <a:cubicBezTo>
                    <a:pt x="2301" y="12781"/>
                    <a:pt x="2301" y="12781"/>
                    <a:pt x="2301" y="12781"/>
                  </a:cubicBezTo>
                  <a:cubicBezTo>
                    <a:pt x="1917" y="11886"/>
                    <a:pt x="1789" y="10864"/>
                    <a:pt x="1789" y="9841"/>
                  </a:cubicBezTo>
                  <a:cubicBezTo>
                    <a:pt x="1789" y="8691"/>
                    <a:pt x="1917" y="7669"/>
                    <a:pt x="2301" y="6774"/>
                  </a:cubicBezTo>
                  <a:cubicBezTo>
                    <a:pt x="2684" y="5751"/>
                    <a:pt x="3323" y="4857"/>
                    <a:pt x="4090" y="4090"/>
                  </a:cubicBezTo>
                  <a:cubicBezTo>
                    <a:pt x="5496" y="2684"/>
                    <a:pt x="7541" y="1789"/>
                    <a:pt x="9714" y="1789"/>
                  </a:cubicBezTo>
                  <a:cubicBezTo>
                    <a:pt x="10864" y="1789"/>
                    <a:pt x="11886" y="2045"/>
                    <a:pt x="12781" y="2428"/>
                  </a:cubicBezTo>
                  <a:cubicBezTo>
                    <a:pt x="13804" y="2812"/>
                    <a:pt x="14698" y="3451"/>
                    <a:pt x="15465" y="4090"/>
                  </a:cubicBezTo>
                  <a:cubicBezTo>
                    <a:pt x="15465" y="4218"/>
                    <a:pt x="15465" y="4218"/>
                    <a:pt x="15465" y="4218"/>
                  </a:cubicBezTo>
                  <a:cubicBezTo>
                    <a:pt x="16232" y="4857"/>
                    <a:pt x="16743" y="5751"/>
                    <a:pt x="17127" y="6774"/>
                  </a:cubicBezTo>
                  <a:cubicBezTo>
                    <a:pt x="17127" y="6774"/>
                    <a:pt x="17127" y="6774"/>
                    <a:pt x="17127" y="6774"/>
                  </a:cubicBezTo>
                  <a:cubicBezTo>
                    <a:pt x="17510" y="7669"/>
                    <a:pt x="17766" y="8691"/>
                    <a:pt x="17766" y="9841"/>
                  </a:cubicBezTo>
                  <a:cubicBezTo>
                    <a:pt x="17766" y="10864"/>
                    <a:pt x="17510" y="11886"/>
                    <a:pt x="17127" y="12909"/>
                  </a:cubicBezTo>
                  <a:cubicBezTo>
                    <a:pt x="16743" y="13804"/>
                    <a:pt x="16104" y="14698"/>
                    <a:pt x="15465" y="15465"/>
                  </a:cubicBezTo>
                  <a:close/>
                  <a:moveTo>
                    <a:pt x="15593" y="9330"/>
                  </a:moveTo>
                  <a:cubicBezTo>
                    <a:pt x="15593" y="9330"/>
                    <a:pt x="15593" y="9330"/>
                    <a:pt x="15593" y="9330"/>
                  </a:cubicBezTo>
                  <a:cubicBezTo>
                    <a:pt x="15209" y="9330"/>
                    <a:pt x="15082" y="9458"/>
                    <a:pt x="15082" y="9841"/>
                  </a:cubicBezTo>
                  <a:cubicBezTo>
                    <a:pt x="15082" y="10480"/>
                    <a:pt x="14826" y="11247"/>
                    <a:pt x="14570" y="11886"/>
                  </a:cubicBezTo>
                  <a:cubicBezTo>
                    <a:pt x="14570" y="11886"/>
                    <a:pt x="14570" y="11886"/>
                    <a:pt x="14570" y="11886"/>
                  </a:cubicBezTo>
                  <a:cubicBezTo>
                    <a:pt x="14315" y="12398"/>
                    <a:pt x="13931" y="13037"/>
                    <a:pt x="13548" y="13548"/>
                  </a:cubicBezTo>
                  <a:cubicBezTo>
                    <a:pt x="13037" y="14059"/>
                    <a:pt x="12398" y="14443"/>
                    <a:pt x="11759" y="14698"/>
                  </a:cubicBezTo>
                  <a:cubicBezTo>
                    <a:pt x="11120" y="14954"/>
                    <a:pt x="10480" y="15082"/>
                    <a:pt x="9714" y="15082"/>
                  </a:cubicBezTo>
                  <a:cubicBezTo>
                    <a:pt x="9458" y="15082"/>
                    <a:pt x="9202" y="15337"/>
                    <a:pt x="9202" y="15593"/>
                  </a:cubicBezTo>
                  <a:cubicBezTo>
                    <a:pt x="9202" y="15976"/>
                    <a:pt x="9458" y="16104"/>
                    <a:pt x="9714" y="16104"/>
                  </a:cubicBezTo>
                  <a:cubicBezTo>
                    <a:pt x="10608" y="16104"/>
                    <a:pt x="11375" y="15976"/>
                    <a:pt x="12142" y="15721"/>
                  </a:cubicBezTo>
                  <a:cubicBezTo>
                    <a:pt x="12909" y="15337"/>
                    <a:pt x="13676" y="14954"/>
                    <a:pt x="14315" y="14315"/>
                  </a:cubicBezTo>
                  <a:cubicBezTo>
                    <a:pt x="14826" y="13676"/>
                    <a:pt x="15337" y="13037"/>
                    <a:pt x="15593" y="12270"/>
                  </a:cubicBezTo>
                  <a:cubicBezTo>
                    <a:pt x="15593" y="12270"/>
                    <a:pt x="15593" y="12270"/>
                    <a:pt x="15593" y="12270"/>
                  </a:cubicBezTo>
                  <a:cubicBezTo>
                    <a:pt x="15976" y="11503"/>
                    <a:pt x="16104" y="10608"/>
                    <a:pt x="16104" y="9841"/>
                  </a:cubicBezTo>
                  <a:cubicBezTo>
                    <a:pt x="16104" y="9458"/>
                    <a:pt x="15849" y="9330"/>
                    <a:pt x="15593" y="933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72">
              <a:extLst>
                <a:ext uri="{FF2B5EF4-FFF2-40B4-BE49-F238E27FC236}">
                  <a16:creationId xmlns:a16="http://schemas.microsoft.com/office/drawing/2014/main" id="{5F455DB6-9F57-4229-AD05-B0073AA998D7}"/>
                </a:ext>
              </a:extLst>
            </p:cNvPr>
            <p:cNvSpPr/>
            <p:nvPr/>
          </p:nvSpPr>
          <p:spPr>
            <a:xfrm>
              <a:off x="8779653" y="3895903"/>
              <a:ext cx="377365" cy="344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10" y="10218"/>
                  </a:moveTo>
                  <a:cubicBezTo>
                    <a:pt x="6610" y="10218"/>
                    <a:pt x="6610" y="10218"/>
                    <a:pt x="6610" y="10218"/>
                  </a:cubicBezTo>
                  <a:cubicBezTo>
                    <a:pt x="2361" y="14745"/>
                    <a:pt x="2361" y="14745"/>
                    <a:pt x="2361" y="14745"/>
                  </a:cubicBezTo>
                  <a:cubicBezTo>
                    <a:pt x="1889" y="15392"/>
                    <a:pt x="1652" y="16168"/>
                    <a:pt x="1652" y="16944"/>
                  </a:cubicBezTo>
                  <a:cubicBezTo>
                    <a:pt x="1652" y="17590"/>
                    <a:pt x="1889" y="18366"/>
                    <a:pt x="2361" y="19013"/>
                  </a:cubicBezTo>
                  <a:cubicBezTo>
                    <a:pt x="2479" y="19013"/>
                    <a:pt x="2479" y="19013"/>
                    <a:pt x="2479" y="19013"/>
                  </a:cubicBezTo>
                  <a:cubicBezTo>
                    <a:pt x="2951" y="19531"/>
                    <a:pt x="3659" y="19789"/>
                    <a:pt x="4249" y="19789"/>
                  </a:cubicBezTo>
                  <a:cubicBezTo>
                    <a:pt x="4957" y="19789"/>
                    <a:pt x="5666" y="19531"/>
                    <a:pt x="6138" y="19013"/>
                  </a:cubicBezTo>
                  <a:cubicBezTo>
                    <a:pt x="10977" y="13710"/>
                    <a:pt x="10977" y="13710"/>
                    <a:pt x="10977" y="13710"/>
                  </a:cubicBezTo>
                  <a:cubicBezTo>
                    <a:pt x="10977" y="13710"/>
                    <a:pt x="10977" y="13710"/>
                    <a:pt x="10977" y="13710"/>
                  </a:cubicBezTo>
                  <a:cubicBezTo>
                    <a:pt x="16052" y="8149"/>
                    <a:pt x="16052" y="8149"/>
                    <a:pt x="16052" y="8149"/>
                  </a:cubicBezTo>
                  <a:cubicBezTo>
                    <a:pt x="16289" y="7890"/>
                    <a:pt x="16407" y="7631"/>
                    <a:pt x="16407" y="7243"/>
                  </a:cubicBezTo>
                  <a:cubicBezTo>
                    <a:pt x="16407" y="6984"/>
                    <a:pt x="16289" y="6596"/>
                    <a:pt x="16052" y="6338"/>
                  </a:cubicBezTo>
                  <a:cubicBezTo>
                    <a:pt x="15816" y="6079"/>
                    <a:pt x="15462" y="5950"/>
                    <a:pt x="15226" y="5950"/>
                  </a:cubicBezTo>
                  <a:cubicBezTo>
                    <a:pt x="14872" y="5950"/>
                    <a:pt x="14636" y="6079"/>
                    <a:pt x="14400" y="6338"/>
                  </a:cubicBezTo>
                  <a:cubicBezTo>
                    <a:pt x="7082" y="14357"/>
                    <a:pt x="7082" y="14357"/>
                    <a:pt x="7082" y="14357"/>
                  </a:cubicBezTo>
                  <a:cubicBezTo>
                    <a:pt x="6728" y="14745"/>
                    <a:pt x="6138" y="14745"/>
                    <a:pt x="5902" y="14357"/>
                  </a:cubicBezTo>
                  <a:cubicBezTo>
                    <a:pt x="5548" y="13969"/>
                    <a:pt x="5548" y="13451"/>
                    <a:pt x="5902" y="13063"/>
                  </a:cubicBezTo>
                  <a:cubicBezTo>
                    <a:pt x="13220" y="5044"/>
                    <a:pt x="13220" y="5044"/>
                    <a:pt x="13220" y="5044"/>
                  </a:cubicBezTo>
                  <a:cubicBezTo>
                    <a:pt x="13692" y="4527"/>
                    <a:pt x="14518" y="4139"/>
                    <a:pt x="15226" y="4139"/>
                  </a:cubicBezTo>
                  <a:cubicBezTo>
                    <a:pt x="15934" y="4139"/>
                    <a:pt x="16643" y="4527"/>
                    <a:pt x="17233" y="5044"/>
                  </a:cubicBezTo>
                  <a:cubicBezTo>
                    <a:pt x="17705" y="5691"/>
                    <a:pt x="18059" y="6467"/>
                    <a:pt x="18059" y="7243"/>
                  </a:cubicBezTo>
                  <a:cubicBezTo>
                    <a:pt x="18059" y="8019"/>
                    <a:pt x="17705" y="8795"/>
                    <a:pt x="17233" y="9442"/>
                  </a:cubicBezTo>
                  <a:cubicBezTo>
                    <a:pt x="12157" y="15004"/>
                    <a:pt x="12157" y="15004"/>
                    <a:pt x="12157" y="15004"/>
                  </a:cubicBezTo>
                  <a:cubicBezTo>
                    <a:pt x="12039" y="15004"/>
                    <a:pt x="12039" y="15004"/>
                    <a:pt x="12039" y="15004"/>
                  </a:cubicBezTo>
                  <a:cubicBezTo>
                    <a:pt x="12039" y="15133"/>
                    <a:pt x="12039" y="15133"/>
                    <a:pt x="12039" y="15133"/>
                  </a:cubicBezTo>
                  <a:cubicBezTo>
                    <a:pt x="7318" y="20307"/>
                    <a:pt x="7318" y="20307"/>
                    <a:pt x="7318" y="20307"/>
                  </a:cubicBezTo>
                  <a:cubicBezTo>
                    <a:pt x="6492" y="21212"/>
                    <a:pt x="5430" y="21600"/>
                    <a:pt x="4249" y="21600"/>
                  </a:cubicBezTo>
                  <a:cubicBezTo>
                    <a:pt x="3187" y="21600"/>
                    <a:pt x="2125" y="21212"/>
                    <a:pt x="1298" y="20307"/>
                  </a:cubicBezTo>
                  <a:cubicBezTo>
                    <a:pt x="1180" y="20307"/>
                    <a:pt x="1180" y="20307"/>
                    <a:pt x="1180" y="20307"/>
                  </a:cubicBezTo>
                  <a:cubicBezTo>
                    <a:pt x="1180" y="20307"/>
                    <a:pt x="1180" y="20307"/>
                    <a:pt x="1180" y="20307"/>
                  </a:cubicBezTo>
                  <a:cubicBezTo>
                    <a:pt x="354" y="19272"/>
                    <a:pt x="0" y="18108"/>
                    <a:pt x="0" y="16944"/>
                  </a:cubicBezTo>
                  <a:cubicBezTo>
                    <a:pt x="0" y="15650"/>
                    <a:pt x="354" y="14486"/>
                    <a:pt x="1180" y="13451"/>
                  </a:cubicBezTo>
                  <a:cubicBezTo>
                    <a:pt x="5902" y="8278"/>
                    <a:pt x="5902" y="8278"/>
                    <a:pt x="5902" y="8278"/>
                  </a:cubicBezTo>
                  <a:cubicBezTo>
                    <a:pt x="6020" y="8278"/>
                    <a:pt x="6020" y="8278"/>
                    <a:pt x="6020" y="8278"/>
                  </a:cubicBezTo>
                  <a:cubicBezTo>
                    <a:pt x="11921" y="1811"/>
                    <a:pt x="11921" y="1811"/>
                    <a:pt x="11921" y="1811"/>
                  </a:cubicBezTo>
                  <a:cubicBezTo>
                    <a:pt x="12984" y="517"/>
                    <a:pt x="14518" y="0"/>
                    <a:pt x="15934" y="0"/>
                  </a:cubicBezTo>
                  <a:cubicBezTo>
                    <a:pt x="17351" y="0"/>
                    <a:pt x="18885" y="517"/>
                    <a:pt x="19948" y="1811"/>
                  </a:cubicBezTo>
                  <a:cubicBezTo>
                    <a:pt x="21010" y="2975"/>
                    <a:pt x="21600" y="4527"/>
                    <a:pt x="21600" y="6208"/>
                  </a:cubicBezTo>
                  <a:cubicBezTo>
                    <a:pt x="21600" y="7760"/>
                    <a:pt x="21010" y="9313"/>
                    <a:pt x="19948" y="10606"/>
                  </a:cubicBezTo>
                  <a:cubicBezTo>
                    <a:pt x="11685" y="19531"/>
                    <a:pt x="11685" y="19531"/>
                    <a:pt x="11685" y="19531"/>
                  </a:cubicBezTo>
                  <a:cubicBezTo>
                    <a:pt x="11449" y="19919"/>
                    <a:pt x="10859" y="19919"/>
                    <a:pt x="10505" y="19531"/>
                  </a:cubicBezTo>
                  <a:cubicBezTo>
                    <a:pt x="10269" y="19143"/>
                    <a:pt x="10269" y="18625"/>
                    <a:pt x="10505" y="18237"/>
                  </a:cubicBezTo>
                  <a:cubicBezTo>
                    <a:pt x="18767" y="9313"/>
                    <a:pt x="18767" y="9313"/>
                    <a:pt x="18767" y="9313"/>
                  </a:cubicBezTo>
                  <a:cubicBezTo>
                    <a:pt x="19475" y="8407"/>
                    <a:pt x="19948" y="7243"/>
                    <a:pt x="19948" y="6208"/>
                  </a:cubicBezTo>
                  <a:cubicBezTo>
                    <a:pt x="19948" y="5044"/>
                    <a:pt x="19475" y="3880"/>
                    <a:pt x="18767" y="3104"/>
                  </a:cubicBezTo>
                  <a:cubicBezTo>
                    <a:pt x="17941" y="2199"/>
                    <a:pt x="16997" y="1811"/>
                    <a:pt x="15934" y="1811"/>
                  </a:cubicBezTo>
                  <a:cubicBezTo>
                    <a:pt x="14872" y="1811"/>
                    <a:pt x="13928" y="2199"/>
                    <a:pt x="13102" y="3104"/>
                  </a:cubicBezTo>
                  <a:cubicBezTo>
                    <a:pt x="6610" y="10218"/>
                    <a:pt x="6610" y="10218"/>
                    <a:pt x="6610" y="1021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73">
              <a:extLst>
                <a:ext uri="{FF2B5EF4-FFF2-40B4-BE49-F238E27FC236}">
                  <a16:creationId xmlns:a16="http://schemas.microsoft.com/office/drawing/2014/main" id="{8847CC2C-5E9C-4223-93B7-A350A4FF438E}"/>
                </a:ext>
              </a:extLst>
            </p:cNvPr>
            <p:cNvSpPr/>
            <p:nvPr/>
          </p:nvSpPr>
          <p:spPr>
            <a:xfrm>
              <a:off x="3117925" y="2191533"/>
              <a:ext cx="330537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30" y="11095"/>
                  </a:moveTo>
                  <a:cubicBezTo>
                    <a:pt x="12825" y="11095"/>
                    <a:pt x="12555" y="11331"/>
                    <a:pt x="12555" y="11685"/>
                  </a:cubicBezTo>
                  <a:cubicBezTo>
                    <a:pt x="12555" y="12275"/>
                    <a:pt x="12555" y="12275"/>
                    <a:pt x="12555" y="12275"/>
                  </a:cubicBezTo>
                  <a:cubicBezTo>
                    <a:pt x="11880" y="12275"/>
                    <a:pt x="11880" y="12275"/>
                    <a:pt x="11880" y="12275"/>
                  </a:cubicBezTo>
                  <a:cubicBezTo>
                    <a:pt x="11475" y="12275"/>
                    <a:pt x="11340" y="12511"/>
                    <a:pt x="11340" y="12748"/>
                  </a:cubicBezTo>
                  <a:cubicBezTo>
                    <a:pt x="11340" y="13102"/>
                    <a:pt x="11475" y="13338"/>
                    <a:pt x="11880" y="13338"/>
                  </a:cubicBezTo>
                  <a:cubicBezTo>
                    <a:pt x="12555" y="13338"/>
                    <a:pt x="12555" y="13338"/>
                    <a:pt x="12555" y="13338"/>
                  </a:cubicBezTo>
                  <a:cubicBezTo>
                    <a:pt x="12555" y="13928"/>
                    <a:pt x="12555" y="13928"/>
                    <a:pt x="12555" y="13928"/>
                  </a:cubicBezTo>
                  <a:cubicBezTo>
                    <a:pt x="12555" y="14282"/>
                    <a:pt x="12825" y="14518"/>
                    <a:pt x="13230" y="14518"/>
                  </a:cubicBezTo>
                  <a:cubicBezTo>
                    <a:pt x="13500" y="14518"/>
                    <a:pt x="13770" y="14282"/>
                    <a:pt x="13770" y="13928"/>
                  </a:cubicBezTo>
                  <a:cubicBezTo>
                    <a:pt x="13770" y="13338"/>
                    <a:pt x="13770" y="13338"/>
                    <a:pt x="13770" y="13338"/>
                  </a:cubicBezTo>
                  <a:cubicBezTo>
                    <a:pt x="14580" y="13338"/>
                    <a:pt x="14580" y="13338"/>
                    <a:pt x="14580" y="13338"/>
                  </a:cubicBezTo>
                  <a:cubicBezTo>
                    <a:pt x="14850" y="13338"/>
                    <a:pt x="15120" y="13102"/>
                    <a:pt x="15120" y="12748"/>
                  </a:cubicBezTo>
                  <a:cubicBezTo>
                    <a:pt x="15120" y="12511"/>
                    <a:pt x="14850" y="12275"/>
                    <a:pt x="14580" y="12275"/>
                  </a:cubicBezTo>
                  <a:cubicBezTo>
                    <a:pt x="13770" y="12275"/>
                    <a:pt x="13770" y="12275"/>
                    <a:pt x="13770" y="12275"/>
                  </a:cubicBezTo>
                  <a:cubicBezTo>
                    <a:pt x="13770" y="11685"/>
                    <a:pt x="13770" y="11685"/>
                    <a:pt x="13770" y="11685"/>
                  </a:cubicBezTo>
                  <a:cubicBezTo>
                    <a:pt x="13770" y="11331"/>
                    <a:pt x="13500" y="11095"/>
                    <a:pt x="13230" y="11095"/>
                  </a:cubicBezTo>
                  <a:close/>
                  <a:moveTo>
                    <a:pt x="21330" y="6256"/>
                  </a:moveTo>
                  <a:cubicBezTo>
                    <a:pt x="21330" y="6256"/>
                    <a:pt x="21330" y="6256"/>
                    <a:pt x="21330" y="6256"/>
                  </a:cubicBezTo>
                  <a:cubicBezTo>
                    <a:pt x="14445" y="236"/>
                    <a:pt x="14445" y="236"/>
                    <a:pt x="14445" y="236"/>
                  </a:cubicBezTo>
                  <a:cubicBezTo>
                    <a:pt x="14310" y="0"/>
                    <a:pt x="14040" y="0"/>
                    <a:pt x="13770" y="0"/>
                  </a:cubicBezTo>
                  <a:cubicBezTo>
                    <a:pt x="2565" y="0"/>
                    <a:pt x="2565" y="0"/>
                    <a:pt x="2565" y="0"/>
                  </a:cubicBezTo>
                  <a:cubicBezTo>
                    <a:pt x="1890" y="0"/>
                    <a:pt x="1215" y="236"/>
                    <a:pt x="675" y="590"/>
                  </a:cubicBezTo>
                  <a:cubicBezTo>
                    <a:pt x="270" y="1062"/>
                    <a:pt x="0" y="1534"/>
                    <a:pt x="0" y="2243"/>
                  </a:cubicBezTo>
                  <a:cubicBezTo>
                    <a:pt x="0" y="19357"/>
                    <a:pt x="0" y="19357"/>
                    <a:pt x="0" y="19357"/>
                  </a:cubicBezTo>
                  <a:cubicBezTo>
                    <a:pt x="0" y="19948"/>
                    <a:pt x="270" y="20538"/>
                    <a:pt x="675" y="20892"/>
                  </a:cubicBezTo>
                  <a:cubicBezTo>
                    <a:pt x="675" y="20892"/>
                    <a:pt x="675" y="20892"/>
                    <a:pt x="675" y="20892"/>
                  </a:cubicBezTo>
                  <a:cubicBezTo>
                    <a:pt x="675" y="20892"/>
                    <a:pt x="675" y="20892"/>
                    <a:pt x="675" y="20892"/>
                  </a:cubicBezTo>
                  <a:cubicBezTo>
                    <a:pt x="1215" y="21364"/>
                    <a:pt x="1890" y="21600"/>
                    <a:pt x="2565" y="21600"/>
                  </a:cubicBezTo>
                  <a:cubicBezTo>
                    <a:pt x="19170" y="21600"/>
                    <a:pt x="19170" y="21600"/>
                    <a:pt x="19170" y="21600"/>
                  </a:cubicBezTo>
                  <a:cubicBezTo>
                    <a:pt x="19845" y="21600"/>
                    <a:pt x="20385" y="21364"/>
                    <a:pt x="20925" y="21010"/>
                  </a:cubicBezTo>
                  <a:cubicBezTo>
                    <a:pt x="20925" y="20892"/>
                    <a:pt x="20925" y="20892"/>
                    <a:pt x="20925" y="20892"/>
                  </a:cubicBezTo>
                  <a:cubicBezTo>
                    <a:pt x="20925" y="20892"/>
                    <a:pt x="20925" y="20892"/>
                    <a:pt x="20925" y="20892"/>
                  </a:cubicBezTo>
                  <a:cubicBezTo>
                    <a:pt x="21330" y="20538"/>
                    <a:pt x="21600" y="19948"/>
                    <a:pt x="21600" y="19357"/>
                  </a:cubicBezTo>
                  <a:cubicBezTo>
                    <a:pt x="21600" y="6846"/>
                    <a:pt x="21600" y="6846"/>
                    <a:pt x="21600" y="6846"/>
                  </a:cubicBezTo>
                  <a:cubicBezTo>
                    <a:pt x="21600" y="6610"/>
                    <a:pt x="21600" y="6374"/>
                    <a:pt x="21330" y="6256"/>
                  </a:cubicBezTo>
                  <a:close/>
                  <a:moveTo>
                    <a:pt x="14310" y="2479"/>
                  </a:moveTo>
                  <a:cubicBezTo>
                    <a:pt x="14310" y="2479"/>
                    <a:pt x="14310" y="2479"/>
                    <a:pt x="14310" y="2479"/>
                  </a:cubicBezTo>
                  <a:cubicBezTo>
                    <a:pt x="18765" y="6256"/>
                    <a:pt x="18765" y="6256"/>
                    <a:pt x="18765" y="6256"/>
                  </a:cubicBezTo>
                  <a:cubicBezTo>
                    <a:pt x="15390" y="6256"/>
                    <a:pt x="15390" y="6256"/>
                    <a:pt x="15390" y="6256"/>
                  </a:cubicBezTo>
                  <a:cubicBezTo>
                    <a:pt x="15120" y="6256"/>
                    <a:pt x="14850" y="6256"/>
                    <a:pt x="14715" y="6020"/>
                  </a:cubicBezTo>
                  <a:cubicBezTo>
                    <a:pt x="14715" y="6020"/>
                    <a:pt x="14715" y="6020"/>
                    <a:pt x="14715" y="6020"/>
                  </a:cubicBezTo>
                  <a:cubicBezTo>
                    <a:pt x="14445" y="5902"/>
                    <a:pt x="14310" y="5666"/>
                    <a:pt x="14310" y="5430"/>
                  </a:cubicBezTo>
                  <a:cubicBezTo>
                    <a:pt x="14310" y="2479"/>
                    <a:pt x="14310" y="2479"/>
                    <a:pt x="14310" y="2479"/>
                  </a:cubicBezTo>
                  <a:close/>
                  <a:moveTo>
                    <a:pt x="19710" y="19357"/>
                  </a:moveTo>
                  <a:cubicBezTo>
                    <a:pt x="19710" y="19357"/>
                    <a:pt x="19710" y="19357"/>
                    <a:pt x="19710" y="19357"/>
                  </a:cubicBezTo>
                  <a:cubicBezTo>
                    <a:pt x="19710" y="19475"/>
                    <a:pt x="19710" y="19711"/>
                    <a:pt x="19575" y="19711"/>
                  </a:cubicBezTo>
                  <a:cubicBezTo>
                    <a:pt x="19575" y="19711"/>
                    <a:pt x="19575" y="19711"/>
                    <a:pt x="19575" y="19711"/>
                  </a:cubicBezTo>
                  <a:cubicBezTo>
                    <a:pt x="19440" y="19830"/>
                    <a:pt x="19305" y="19948"/>
                    <a:pt x="19170" y="19948"/>
                  </a:cubicBezTo>
                  <a:cubicBezTo>
                    <a:pt x="2565" y="19948"/>
                    <a:pt x="2565" y="19948"/>
                    <a:pt x="2565" y="19948"/>
                  </a:cubicBezTo>
                  <a:cubicBezTo>
                    <a:pt x="2295" y="19948"/>
                    <a:pt x="2160" y="19830"/>
                    <a:pt x="2025" y="19711"/>
                  </a:cubicBezTo>
                  <a:cubicBezTo>
                    <a:pt x="2025" y="19711"/>
                    <a:pt x="2025" y="19711"/>
                    <a:pt x="2025" y="19711"/>
                  </a:cubicBezTo>
                  <a:cubicBezTo>
                    <a:pt x="2025" y="19711"/>
                    <a:pt x="1890" y="19475"/>
                    <a:pt x="1890" y="19357"/>
                  </a:cubicBezTo>
                  <a:cubicBezTo>
                    <a:pt x="1890" y="2243"/>
                    <a:pt x="1890" y="2243"/>
                    <a:pt x="1890" y="2243"/>
                  </a:cubicBezTo>
                  <a:cubicBezTo>
                    <a:pt x="1890" y="2007"/>
                    <a:pt x="2025" y="1889"/>
                    <a:pt x="2025" y="1770"/>
                  </a:cubicBezTo>
                  <a:cubicBezTo>
                    <a:pt x="2160" y="1652"/>
                    <a:pt x="2295" y="1652"/>
                    <a:pt x="2565" y="1652"/>
                  </a:cubicBezTo>
                  <a:cubicBezTo>
                    <a:pt x="13230" y="1652"/>
                    <a:pt x="13230" y="1652"/>
                    <a:pt x="13230" y="1652"/>
                  </a:cubicBezTo>
                  <a:cubicBezTo>
                    <a:pt x="13230" y="5430"/>
                    <a:pt x="13230" y="5430"/>
                    <a:pt x="13230" y="5430"/>
                  </a:cubicBezTo>
                  <a:cubicBezTo>
                    <a:pt x="13230" y="5902"/>
                    <a:pt x="13500" y="6374"/>
                    <a:pt x="13770" y="6728"/>
                  </a:cubicBezTo>
                  <a:cubicBezTo>
                    <a:pt x="13905" y="6728"/>
                    <a:pt x="13905" y="6728"/>
                    <a:pt x="13905" y="6728"/>
                  </a:cubicBezTo>
                  <a:cubicBezTo>
                    <a:pt x="14310" y="7082"/>
                    <a:pt x="14850" y="7318"/>
                    <a:pt x="15390" y="7318"/>
                  </a:cubicBezTo>
                  <a:cubicBezTo>
                    <a:pt x="19710" y="7318"/>
                    <a:pt x="19710" y="7318"/>
                    <a:pt x="19710" y="7318"/>
                  </a:cubicBezTo>
                  <a:cubicBezTo>
                    <a:pt x="19710" y="19357"/>
                    <a:pt x="19710" y="19357"/>
                    <a:pt x="19710" y="19357"/>
                  </a:cubicBezTo>
                  <a:close/>
                  <a:moveTo>
                    <a:pt x="9315" y="10151"/>
                  </a:moveTo>
                  <a:cubicBezTo>
                    <a:pt x="9315" y="10151"/>
                    <a:pt x="9315" y="10151"/>
                    <a:pt x="9315" y="10151"/>
                  </a:cubicBezTo>
                  <a:cubicBezTo>
                    <a:pt x="9045" y="10151"/>
                    <a:pt x="8640" y="10269"/>
                    <a:pt x="8640" y="10505"/>
                  </a:cubicBezTo>
                  <a:cubicBezTo>
                    <a:pt x="6885" y="14754"/>
                    <a:pt x="6885" y="14754"/>
                    <a:pt x="6885" y="14754"/>
                  </a:cubicBezTo>
                  <a:cubicBezTo>
                    <a:pt x="6750" y="14990"/>
                    <a:pt x="6885" y="15344"/>
                    <a:pt x="7155" y="15344"/>
                  </a:cubicBezTo>
                  <a:cubicBezTo>
                    <a:pt x="7560" y="15462"/>
                    <a:pt x="7830" y="15344"/>
                    <a:pt x="7965" y="15108"/>
                  </a:cubicBezTo>
                  <a:cubicBezTo>
                    <a:pt x="8235" y="14400"/>
                    <a:pt x="8235" y="14400"/>
                    <a:pt x="8235" y="14400"/>
                  </a:cubicBezTo>
                  <a:cubicBezTo>
                    <a:pt x="9990" y="14400"/>
                    <a:pt x="9990" y="14400"/>
                    <a:pt x="9990" y="14400"/>
                  </a:cubicBezTo>
                  <a:cubicBezTo>
                    <a:pt x="10260" y="15108"/>
                    <a:pt x="10260" y="15108"/>
                    <a:pt x="10260" y="15108"/>
                  </a:cubicBezTo>
                  <a:cubicBezTo>
                    <a:pt x="10395" y="15344"/>
                    <a:pt x="10665" y="15462"/>
                    <a:pt x="11070" y="15344"/>
                  </a:cubicBezTo>
                  <a:cubicBezTo>
                    <a:pt x="11340" y="15344"/>
                    <a:pt x="11475" y="14990"/>
                    <a:pt x="11340" y="14754"/>
                  </a:cubicBezTo>
                  <a:cubicBezTo>
                    <a:pt x="9585" y="10505"/>
                    <a:pt x="9585" y="10505"/>
                    <a:pt x="9585" y="10505"/>
                  </a:cubicBezTo>
                  <a:cubicBezTo>
                    <a:pt x="9585" y="10387"/>
                    <a:pt x="9450" y="10269"/>
                    <a:pt x="9315" y="10151"/>
                  </a:cubicBezTo>
                  <a:close/>
                  <a:moveTo>
                    <a:pt x="8640" y="13338"/>
                  </a:moveTo>
                  <a:cubicBezTo>
                    <a:pt x="8640" y="13338"/>
                    <a:pt x="8640" y="13338"/>
                    <a:pt x="8640" y="13338"/>
                  </a:cubicBezTo>
                  <a:cubicBezTo>
                    <a:pt x="9045" y="12157"/>
                    <a:pt x="9045" y="12157"/>
                    <a:pt x="9045" y="12157"/>
                  </a:cubicBezTo>
                  <a:cubicBezTo>
                    <a:pt x="9585" y="13338"/>
                    <a:pt x="9585" y="13338"/>
                    <a:pt x="9585" y="13338"/>
                  </a:cubicBezTo>
                  <a:cubicBezTo>
                    <a:pt x="8640" y="13338"/>
                    <a:pt x="8640" y="13338"/>
                    <a:pt x="8640" y="13338"/>
                  </a:cubicBezTo>
                  <a:close/>
                  <a:moveTo>
                    <a:pt x="10260" y="8734"/>
                  </a:moveTo>
                  <a:cubicBezTo>
                    <a:pt x="10260" y="8734"/>
                    <a:pt x="10260" y="8734"/>
                    <a:pt x="10260" y="8734"/>
                  </a:cubicBezTo>
                  <a:cubicBezTo>
                    <a:pt x="9990" y="8852"/>
                    <a:pt x="9855" y="9089"/>
                    <a:pt x="9855" y="9325"/>
                  </a:cubicBezTo>
                  <a:cubicBezTo>
                    <a:pt x="9990" y="9561"/>
                    <a:pt x="10260" y="9797"/>
                    <a:pt x="10665" y="9679"/>
                  </a:cubicBezTo>
                  <a:cubicBezTo>
                    <a:pt x="12960" y="9089"/>
                    <a:pt x="14580" y="9443"/>
                    <a:pt x="15525" y="10269"/>
                  </a:cubicBezTo>
                  <a:cubicBezTo>
                    <a:pt x="16065" y="10741"/>
                    <a:pt x="16335" y="11449"/>
                    <a:pt x="16335" y="12157"/>
                  </a:cubicBezTo>
                  <a:cubicBezTo>
                    <a:pt x="16470" y="12866"/>
                    <a:pt x="16335" y="13692"/>
                    <a:pt x="15930" y="14400"/>
                  </a:cubicBezTo>
                  <a:cubicBezTo>
                    <a:pt x="15255" y="15934"/>
                    <a:pt x="13500" y="17233"/>
                    <a:pt x="10800" y="17233"/>
                  </a:cubicBezTo>
                  <a:cubicBezTo>
                    <a:pt x="8100" y="17233"/>
                    <a:pt x="6345" y="16052"/>
                    <a:pt x="5670" y="14518"/>
                  </a:cubicBezTo>
                  <a:cubicBezTo>
                    <a:pt x="5400" y="13928"/>
                    <a:pt x="5265" y="13338"/>
                    <a:pt x="5265" y="12630"/>
                  </a:cubicBezTo>
                  <a:cubicBezTo>
                    <a:pt x="5265" y="12039"/>
                    <a:pt x="5400" y="11449"/>
                    <a:pt x="5670" y="10859"/>
                  </a:cubicBezTo>
                  <a:cubicBezTo>
                    <a:pt x="6345" y="9325"/>
                    <a:pt x="8100" y="8144"/>
                    <a:pt x="10800" y="8144"/>
                  </a:cubicBezTo>
                  <a:cubicBezTo>
                    <a:pt x="11070" y="8144"/>
                    <a:pt x="11340" y="7908"/>
                    <a:pt x="11340" y="7672"/>
                  </a:cubicBezTo>
                  <a:cubicBezTo>
                    <a:pt x="11340" y="7436"/>
                    <a:pt x="11070" y="7200"/>
                    <a:pt x="10800" y="7200"/>
                  </a:cubicBezTo>
                  <a:cubicBezTo>
                    <a:pt x="7560" y="7200"/>
                    <a:pt x="5535" y="8616"/>
                    <a:pt x="4590" y="10387"/>
                  </a:cubicBezTo>
                  <a:cubicBezTo>
                    <a:pt x="4185" y="11095"/>
                    <a:pt x="4050" y="11921"/>
                    <a:pt x="4050" y="12630"/>
                  </a:cubicBezTo>
                  <a:cubicBezTo>
                    <a:pt x="4050" y="13456"/>
                    <a:pt x="4185" y="14164"/>
                    <a:pt x="4590" y="14872"/>
                  </a:cubicBezTo>
                  <a:cubicBezTo>
                    <a:pt x="5535" y="16761"/>
                    <a:pt x="7560" y="18177"/>
                    <a:pt x="10800" y="18177"/>
                  </a:cubicBezTo>
                  <a:cubicBezTo>
                    <a:pt x="14040" y="18177"/>
                    <a:pt x="16065" y="16643"/>
                    <a:pt x="17010" y="14754"/>
                  </a:cubicBezTo>
                  <a:cubicBezTo>
                    <a:pt x="17550" y="13928"/>
                    <a:pt x="17685" y="12984"/>
                    <a:pt x="17550" y="12039"/>
                  </a:cubicBezTo>
                  <a:cubicBezTo>
                    <a:pt x="17415" y="11095"/>
                    <a:pt x="17010" y="10269"/>
                    <a:pt x="16335" y="9561"/>
                  </a:cubicBezTo>
                  <a:cubicBezTo>
                    <a:pt x="15120" y="8498"/>
                    <a:pt x="13095" y="7908"/>
                    <a:pt x="10260" y="8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74">
              <a:extLst>
                <a:ext uri="{FF2B5EF4-FFF2-40B4-BE49-F238E27FC236}">
                  <a16:creationId xmlns:a16="http://schemas.microsoft.com/office/drawing/2014/main" id="{2B63D90D-5875-448B-A84A-08B5106CB626}"/>
                </a:ext>
              </a:extLst>
            </p:cNvPr>
            <p:cNvSpPr/>
            <p:nvPr/>
          </p:nvSpPr>
          <p:spPr>
            <a:xfrm>
              <a:off x="3841817" y="5589639"/>
              <a:ext cx="327783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0" y="6256"/>
                  </a:moveTo>
                  <a:cubicBezTo>
                    <a:pt x="14445" y="236"/>
                    <a:pt x="14445" y="236"/>
                    <a:pt x="14445" y="236"/>
                  </a:cubicBezTo>
                  <a:cubicBezTo>
                    <a:pt x="14310" y="0"/>
                    <a:pt x="14040" y="0"/>
                    <a:pt x="13770" y="0"/>
                  </a:cubicBezTo>
                  <a:cubicBezTo>
                    <a:pt x="2565" y="0"/>
                    <a:pt x="2565" y="0"/>
                    <a:pt x="2565" y="0"/>
                  </a:cubicBezTo>
                  <a:cubicBezTo>
                    <a:pt x="1890" y="0"/>
                    <a:pt x="1215" y="236"/>
                    <a:pt x="675" y="590"/>
                  </a:cubicBezTo>
                  <a:cubicBezTo>
                    <a:pt x="270" y="1062"/>
                    <a:pt x="0" y="1534"/>
                    <a:pt x="0" y="2243"/>
                  </a:cubicBezTo>
                  <a:cubicBezTo>
                    <a:pt x="0" y="19357"/>
                    <a:pt x="0" y="19357"/>
                    <a:pt x="0" y="19357"/>
                  </a:cubicBezTo>
                  <a:cubicBezTo>
                    <a:pt x="0" y="19948"/>
                    <a:pt x="270" y="20538"/>
                    <a:pt x="675" y="20892"/>
                  </a:cubicBezTo>
                  <a:cubicBezTo>
                    <a:pt x="675" y="20892"/>
                    <a:pt x="675" y="20892"/>
                    <a:pt x="675" y="20892"/>
                  </a:cubicBezTo>
                  <a:cubicBezTo>
                    <a:pt x="675" y="20892"/>
                    <a:pt x="675" y="20892"/>
                    <a:pt x="675" y="20892"/>
                  </a:cubicBezTo>
                  <a:cubicBezTo>
                    <a:pt x="1215" y="21364"/>
                    <a:pt x="1890" y="21600"/>
                    <a:pt x="2565" y="21600"/>
                  </a:cubicBezTo>
                  <a:cubicBezTo>
                    <a:pt x="19035" y="21600"/>
                    <a:pt x="19035" y="21600"/>
                    <a:pt x="19035" y="21600"/>
                  </a:cubicBezTo>
                  <a:cubicBezTo>
                    <a:pt x="19845" y="21600"/>
                    <a:pt x="20385" y="21364"/>
                    <a:pt x="20925" y="21010"/>
                  </a:cubicBezTo>
                  <a:cubicBezTo>
                    <a:pt x="20925" y="20892"/>
                    <a:pt x="20925" y="20892"/>
                    <a:pt x="20925" y="20892"/>
                  </a:cubicBezTo>
                  <a:cubicBezTo>
                    <a:pt x="21330" y="20538"/>
                    <a:pt x="21600" y="19948"/>
                    <a:pt x="21600" y="19357"/>
                  </a:cubicBezTo>
                  <a:cubicBezTo>
                    <a:pt x="21600" y="6846"/>
                    <a:pt x="21600" y="6846"/>
                    <a:pt x="21600" y="6846"/>
                  </a:cubicBezTo>
                  <a:cubicBezTo>
                    <a:pt x="21600" y="6610"/>
                    <a:pt x="21600" y="6374"/>
                    <a:pt x="21330" y="6256"/>
                  </a:cubicBezTo>
                  <a:close/>
                  <a:moveTo>
                    <a:pt x="14310" y="2479"/>
                  </a:moveTo>
                  <a:cubicBezTo>
                    <a:pt x="14310" y="2479"/>
                    <a:pt x="14310" y="2479"/>
                    <a:pt x="14310" y="2479"/>
                  </a:cubicBezTo>
                  <a:cubicBezTo>
                    <a:pt x="18765" y="6256"/>
                    <a:pt x="18765" y="6256"/>
                    <a:pt x="18765" y="6256"/>
                  </a:cubicBezTo>
                  <a:cubicBezTo>
                    <a:pt x="15390" y="6256"/>
                    <a:pt x="15390" y="6256"/>
                    <a:pt x="15390" y="6256"/>
                  </a:cubicBezTo>
                  <a:cubicBezTo>
                    <a:pt x="15120" y="6256"/>
                    <a:pt x="14850" y="6256"/>
                    <a:pt x="14715" y="6020"/>
                  </a:cubicBezTo>
                  <a:cubicBezTo>
                    <a:pt x="14715" y="6020"/>
                    <a:pt x="14715" y="6020"/>
                    <a:pt x="14715" y="6020"/>
                  </a:cubicBezTo>
                  <a:cubicBezTo>
                    <a:pt x="14445" y="5902"/>
                    <a:pt x="14310" y="5666"/>
                    <a:pt x="14310" y="5430"/>
                  </a:cubicBezTo>
                  <a:cubicBezTo>
                    <a:pt x="14310" y="2479"/>
                    <a:pt x="14310" y="2479"/>
                    <a:pt x="14310" y="2479"/>
                  </a:cubicBezTo>
                  <a:close/>
                  <a:moveTo>
                    <a:pt x="19710" y="19357"/>
                  </a:moveTo>
                  <a:cubicBezTo>
                    <a:pt x="19710" y="19357"/>
                    <a:pt x="19710" y="19357"/>
                    <a:pt x="19710" y="19357"/>
                  </a:cubicBezTo>
                  <a:cubicBezTo>
                    <a:pt x="19710" y="19475"/>
                    <a:pt x="19710" y="19711"/>
                    <a:pt x="19575" y="19711"/>
                  </a:cubicBezTo>
                  <a:cubicBezTo>
                    <a:pt x="19440" y="19830"/>
                    <a:pt x="19305" y="19948"/>
                    <a:pt x="19035" y="19948"/>
                  </a:cubicBezTo>
                  <a:cubicBezTo>
                    <a:pt x="2565" y="19948"/>
                    <a:pt x="2565" y="19948"/>
                    <a:pt x="2565" y="19948"/>
                  </a:cubicBezTo>
                  <a:cubicBezTo>
                    <a:pt x="2295" y="19948"/>
                    <a:pt x="2160" y="19830"/>
                    <a:pt x="2025" y="19711"/>
                  </a:cubicBezTo>
                  <a:cubicBezTo>
                    <a:pt x="2025" y="19711"/>
                    <a:pt x="1890" y="19475"/>
                    <a:pt x="1890" y="19357"/>
                  </a:cubicBezTo>
                  <a:cubicBezTo>
                    <a:pt x="1890" y="2243"/>
                    <a:pt x="1890" y="2243"/>
                    <a:pt x="1890" y="2243"/>
                  </a:cubicBezTo>
                  <a:cubicBezTo>
                    <a:pt x="1890" y="2007"/>
                    <a:pt x="2025" y="1889"/>
                    <a:pt x="2025" y="1770"/>
                  </a:cubicBezTo>
                  <a:cubicBezTo>
                    <a:pt x="2160" y="1652"/>
                    <a:pt x="2430" y="1652"/>
                    <a:pt x="2565" y="1652"/>
                  </a:cubicBezTo>
                  <a:cubicBezTo>
                    <a:pt x="13230" y="1652"/>
                    <a:pt x="13230" y="1652"/>
                    <a:pt x="13230" y="1652"/>
                  </a:cubicBezTo>
                  <a:cubicBezTo>
                    <a:pt x="13230" y="5430"/>
                    <a:pt x="13230" y="5430"/>
                    <a:pt x="13230" y="5430"/>
                  </a:cubicBezTo>
                  <a:cubicBezTo>
                    <a:pt x="13230" y="5902"/>
                    <a:pt x="13500" y="6374"/>
                    <a:pt x="13905" y="6728"/>
                  </a:cubicBezTo>
                  <a:cubicBezTo>
                    <a:pt x="13905" y="6728"/>
                    <a:pt x="13905" y="6728"/>
                    <a:pt x="13905" y="6728"/>
                  </a:cubicBezTo>
                  <a:cubicBezTo>
                    <a:pt x="14310" y="7082"/>
                    <a:pt x="14850" y="7318"/>
                    <a:pt x="15390" y="7318"/>
                  </a:cubicBezTo>
                  <a:cubicBezTo>
                    <a:pt x="19710" y="7318"/>
                    <a:pt x="19710" y="7318"/>
                    <a:pt x="19710" y="7318"/>
                  </a:cubicBezTo>
                  <a:cubicBezTo>
                    <a:pt x="19710" y="19357"/>
                    <a:pt x="19710" y="19357"/>
                    <a:pt x="19710" y="19357"/>
                  </a:cubicBezTo>
                  <a:close/>
                  <a:moveTo>
                    <a:pt x="17415" y="13692"/>
                  </a:moveTo>
                  <a:cubicBezTo>
                    <a:pt x="17415" y="13692"/>
                    <a:pt x="17415" y="13692"/>
                    <a:pt x="17415" y="13692"/>
                  </a:cubicBezTo>
                  <a:cubicBezTo>
                    <a:pt x="4320" y="13692"/>
                    <a:pt x="4320" y="13692"/>
                    <a:pt x="4320" y="13692"/>
                  </a:cubicBezTo>
                  <a:cubicBezTo>
                    <a:pt x="3915" y="13692"/>
                    <a:pt x="3645" y="13810"/>
                    <a:pt x="3645" y="14164"/>
                  </a:cubicBezTo>
                  <a:cubicBezTo>
                    <a:pt x="3645" y="14400"/>
                    <a:pt x="3915" y="14636"/>
                    <a:pt x="4320" y="14636"/>
                  </a:cubicBezTo>
                  <a:cubicBezTo>
                    <a:pt x="17415" y="14636"/>
                    <a:pt x="17415" y="14636"/>
                    <a:pt x="17415" y="14636"/>
                  </a:cubicBezTo>
                  <a:cubicBezTo>
                    <a:pt x="17685" y="14636"/>
                    <a:pt x="17955" y="14400"/>
                    <a:pt x="17955" y="14164"/>
                  </a:cubicBezTo>
                  <a:cubicBezTo>
                    <a:pt x="17955" y="13810"/>
                    <a:pt x="17685" y="13692"/>
                    <a:pt x="17415" y="13692"/>
                  </a:cubicBezTo>
                  <a:close/>
                  <a:moveTo>
                    <a:pt x="17415" y="16997"/>
                  </a:moveTo>
                  <a:cubicBezTo>
                    <a:pt x="17415" y="16997"/>
                    <a:pt x="17415" y="16997"/>
                    <a:pt x="17415" y="16997"/>
                  </a:cubicBezTo>
                  <a:cubicBezTo>
                    <a:pt x="4320" y="16997"/>
                    <a:pt x="4320" y="16997"/>
                    <a:pt x="4320" y="16997"/>
                  </a:cubicBezTo>
                  <a:cubicBezTo>
                    <a:pt x="3915" y="16997"/>
                    <a:pt x="3645" y="17233"/>
                    <a:pt x="3645" y="17469"/>
                  </a:cubicBezTo>
                  <a:cubicBezTo>
                    <a:pt x="3645" y="17823"/>
                    <a:pt x="3915" y="18059"/>
                    <a:pt x="4320" y="18059"/>
                  </a:cubicBezTo>
                  <a:cubicBezTo>
                    <a:pt x="17415" y="18059"/>
                    <a:pt x="17415" y="18059"/>
                    <a:pt x="17415" y="18059"/>
                  </a:cubicBezTo>
                  <a:cubicBezTo>
                    <a:pt x="17685" y="18059"/>
                    <a:pt x="17955" y="17823"/>
                    <a:pt x="17955" y="17469"/>
                  </a:cubicBezTo>
                  <a:cubicBezTo>
                    <a:pt x="17955" y="17233"/>
                    <a:pt x="17685" y="16997"/>
                    <a:pt x="17415" y="16997"/>
                  </a:cubicBezTo>
                  <a:close/>
                  <a:moveTo>
                    <a:pt x="3645" y="10741"/>
                  </a:moveTo>
                  <a:cubicBezTo>
                    <a:pt x="3645" y="10741"/>
                    <a:pt x="3645" y="10741"/>
                    <a:pt x="3645" y="10741"/>
                  </a:cubicBezTo>
                  <a:cubicBezTo>
                    <a:pt x="3645" y="11095"/>
                    <a:pt x="3915" y="11331"/>
                    <a:pt x="4320" y="11331"/>
                  </a:cubicBezTo>
                  <a:cubicBezTo>
                    <a:pt x="17415" y="11331"/>
                    <a:pt x="17415" y="11331"/>
                    <a:pt x="17415" y="11331"/>
                  </a:cubicBezTo>
                  <a:cubicBezTo>
                    <a:pt x="17685" y="11331"/>
                    <a:pt x="17955" y="11095"/>
                    <a:pt x="17955" y="10741"/>
                  </a:cubicBezTo>
                  <a:cubicBezTo>
                    <a:pt x="17955" y="10505"/>
                    <a:pt x="17685" y="10269"/>
                    <a:pt x="17415" y="10269"/>
                  </a:cubicBezTo>
                  <a:cubicBezTo>
                    <a:pt x="4320" y="10269"/>
                    <a:pt x="4320" y="10269"/>
                    <a:pt x="4320" y="10269"/>
                  </a:cubicBezTo>
                  <a:cubicBezTo>
                    <a:pt x="3915" y="10269"/>
                    <a:pt x="3645" y="10505"/>
                    <a:pt x="3645" y="10741"/>
                  </a:cubicBezTo>
                  <a:close/>
                  <a:moveTo>
                    <a:pt x="4320" y="9207"/>
                  </a:moveTo>
                  <a:cubicBezTo>
                    <a:pt x="4320" y="9207"/>
                    <a:pt x="4320" y="9207"/>
                    <a:pt x="4320" y="9207"/>
                  </a:cubicBezTo>
                  <a:cubicBezTo>
                    <a:pt x="10935" y="9207"/>
                    <a:pt x="10935" y="9207"/>
                    <a:pt x="10935" y="9207"/>
                  </a:cubicBezTo>
                  <a:cubicBezTo>
                    <a:pt x="10935" y="9207"/>
                    <a:pt x="10935" y="9207"/>
                    <a:pt x="10935" y="9207"/>
                  </a:cubicBezTo>
                  <a:cubicBezTo>
                    <a:pt x="10935" y="9207"/>
                    <a:pt x="10935" y="9207"/>
                    <a:pt x="11070" y="9207"/>
                  </a:cubicBezTo>
                  <a:cubicBezTo>
                    <a:pt x="11340" y="9207"/>
                    <a:pt x="11475" y="8852"/>
                    <a:pt x="11475" y="8616"/>
                  </a:cubicBezTo>
                  <a:cubicBezTo>
                    <a:pt x="11205" y="7908"/>
                    <a:pt x="10530" y="7318"/>
                    <a:pt x="9720" y="6964"/>
                  </a:cubicBezTo>
                  <a:cubicBezTo>
                    <a:pt x="10260" y="6492"/>
                    <a:pt x="10665" y="5902"/>
                    <a:pt x="10665" y="5193"/>
                  </a:cubicBezTo>
                  <a:cubicBezTo>
                    <a:pt x="10665" y="4367"/>
                    <a:pt x="10260" y="3777"/>
                    <a:pt x="9720" y="3305"/>
                  </a:cubicBezTo>
                  <a:cubicBezTo>
                    <a:pt x="9180" y="2833"/>
                    <a:pt x="8370" y="2479"/>
                    <a:pt x="7560" y="2479"/>
                  </a:cubicBezTo>
                  <a:cubicBezTo>
                    <a:pt x="6750" y="2479"/>
                    <a:pt x="5940" y="2833"/>
                    <a:pt x="5400" y="3305"/>
                  </a:cubicBezTo>
                  <a:cubicBezTo>
                    <a:pt x="4860" y="3777"/>
                    <a:pt x="4590" y="4367"/>
                    <a:pt x="4590" y="5193"/>
                  </a:cubicBezTo>
                  <a:cubicBezTo>
                    <a:pt x="4590" y="5902"/>
                    <a:pt x="4860" y="6492"/>
                    <a:pt x="5400" y="6964"/>
                  </a:cubicBezTo>
                  <a:cubicBezTo>
                    <a:pt x="4590" y="7318"/>
                    <a:pt x="3915" y="7908"/>
                    <a:pt x="3780" y="8616"/>
                  </a:cubicBezTo>
                  <a:cubicBezTo>
                    <a:pt x="3645" y="8616"/>
                    <a:pt x="3645" y="8734"/>
                    <a:pt x="3645" y="8734"/>
                  </a:cubicBezTo>
                  <a:cubicBezTo>
                    <a:pt x="3645" y="9089"/>
                    <a:pt x="3915" y="9207"/>
                    <a:pt x="4320" y="9207"/>
                  </a:cubicBezTo>
                  <a:close/>
                  <a:moveTo>
                    <a:pt x="6210" y="4013"/>
                  </a:moveTo>
                  <a:cubicBezTo>
                    <a:pt x="6210" y="4013"/>
                    <a:pt x="6210" y="4013"/>
                    <a:pt x="6210" y="4013"/>
                  </a:cubicBezTo>
                  <a:cubicBezTo>
                    <a:pt x="6615" y="3659"/>
                    <a:pt x="7020" y="3541"/>
                    <a:pt x="7560" y="3541"/>
                  </a:cubicBezTo>
                  <a:cubicBezTo>
                    <a:pt x="8100" y="3541"/>
                    <a:pt x="8505" y="3659"/>
                    <a:pt x="8910" y="4013"/>
                  </a:cubicBezTo>
                  <a:cubicBezTo>
                    <a:pt x="9315" y="4249"/>
                    <a:pt x="9450" y="4721"/>
                    <a:pt x="9450" y="5193"/>
                  </a:cubicBezTo>
                  <a:cubicBezTo>
                    <a:pt x="9450" y="5548"/>
                    <a:pt x="9315" y="6020"/>
                    <a:pt x="8910" y="6256"/>
                  </a:cubicBezTo>
                  <a:cubicBezTo>
                    <a:pt x="8505" y="6610"/>
                    <a:pt x="8100" y="6846"/>
                    <a:pt x="7560" y="6846"/>
                  </a:cubicBezTo>
                  <a:cubicBezTo>
                    <a:pt x="7560" y="6846"/>
                    <a:pt x="7560" y="6846"/>
                    <a:pt x="7560" y="6846"/>
                  </a:cubicBezTo>
                  <a:cubicBezTo>
                    <a:pt x="6480" y="6728"/>
                    <a:pt x="5670" y="6020"/>
                    <a:pt x="5670" y="5193"/>
                  </a:cubicBezTo>
                  <a:cubicBezTo>
                    <a:pt x="5670" y="4721"/>
                    <a:pt x="5940" y="4249"/>
                    <a:pt x="6210" y="4013"/>
                  </a:cubicBezTo>
                  <a:close/>
                  <a:moveTo>
                    <a:pt x="6480" y="7790"/>
                  </a:moveTo>
                  <a:cubicBezTo>
                    <a:pt x="6480" y="7790"/>
                    <a:pt x="6480" y="7790"/>
                    <a:pt x="6480" y="7790"/>
                  </a:cubicBezTo>
                  <a:cubicBezTo>
                    <a:pt x="8640" y="7790"/>
                    <a:pt x="8640" y="7790"/>
                    <a:pt x="8640" y="7790"/>
                  </a:cubicBezTo>
                  <a:cubicBezTo>
                    <a:pt x="9045" y="7790"/>
                    <a:pt x="9585" y="8026"/>
                    <a:pt x="9855" y="8262"/>
                  </a:cubicBezTo>
                  <a:cubicBezTo>
                    <a:pt x="5265" y="8262"/>
                    <a:pt x="5265" y="8262"/>
                    <a:pt x="5265" y="8262"/>
                  </a:cubicBezTo>
                  <a:cubicBezTo>
                    <a:pt x="5535" y="8026"/>
                    <a:pt x="6075" y="7790"/>
                    <a:pt x="6480" y="77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76">
              <a:extLst>
                <a:ext uri="{FF2B5EF4-FFF2-40B4-BE49-F238E27FC236}">
                  <a16:creationId xmlns:a16="http://schemas.microsoft.com/office/drawing/2014/main" id="{5E4825FD-B145-41E0-8499-B3F2ECE29101}"/>
                </a:ext>
              </a:extLst>
            </p:cNvPr>
            <p:cNvSpPr/>
            <p:nvPr/>
          </p:nvSpPr>
          <p:spPr>
            <a:xfrm>
              <a:off x="7942439" y="2191533"/>
              <a:ext cx="380119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2" y="0"/>
                  </a:moveTo>
                  <a:cubicBezTo>
                    <a:pt x="822" y="0"/>
                    <a:pt x="822" y="0"/>
                    <a:pt x="822" y="0"/>
                  </a:cubicBezTo>
                  <a:cubicBezTo>
                    <a:pt x="20661" y="0"/>
                    <a:pt x="20661" y="0"/>
                    <a:pt x="20661" y="0"/>
                  </a:cubicBezTo>
                  <a:cubicBezTo>
                    <a:pt x="21130" y="0"/>
                    <a:pt x="21600" y="354"/>
                    <a:pt x="21600" y="826"/>
                  </a:cubicBezTo>
                  <a:cubicBezTo>
                    <a:pt x="21600" y="826"/>
                    <a:pt x="21600" y="826"/>
                    <a:pt x="21600" y="826"/>
                  </a:cubicBezTo>
                  <a:cubicBezTo>
                    <a:pt x="21600" y="20774"/>
                    <a:pt x="21600" y="20774"/>
                    <a:pt x="21600" y="20774"/>
                  </a:cubicBezTo>
                  <a:cubicBezTo>
                    <a:pt x="21600" y="21246"/>
                    <a:pt x="21130" y="21600"/>
                    <a:pt x="20661" y="21600"/>
                  </a:cubicBezTo>
                  <a:cubicBezTo>
                    <a:pt x="20661" y="21600"/>
                    <a:pt x="20661" y="21600"/>
                    <a:pt x="20661" y="21600"/>
                  </a:cubicBezTo>
                  <a:cubicBezTo>
                    <a:pt x="822" y="21600"/>
                    <a:pt x="822" y="21600"/>
                    <a:pt x="822" y="21600"/>
                  </a:cubicBezTo>
                  <a:cubicBezTo>
                    <a:pt x="352" y="21600"/>
                    <a:pt x="0" y="21246"/>
                    <a:pt x="0" y="20774"/>
                  </a:cubicBezTo>
                  <a:cubicBezTo>
                    <a:pt x="0" y="20774"/>
                    <a:pt x="0" y="20774"/>
                    <a:pt x="0" y="20774"/>
                  </a:cubicBezTo>
                  <a:cubicBezTo>
                    <a:pt x="0" y="826"/>
                    <a:pt x="0" y="826"/>
                    <a:pt x="0" y="826"/>
                  </a:cubicBezTo>
                  <a:cubicBezTo>
                    <a:pt x="0" y="354"/>
                    <a:pt x="352" y="0"/>
                    <a:pt x="822" y="0"/>
                  </a:cubicBezTo>
                  <a:close/>
                  <a:moveTo>
                    <a:pt x="11270" y="1652"/>
                  </a:moveTo>
                  <a:cubicBezTo>
                    <a:pt x="11270" y="1652"/>
                    <a:pt x="11270" y="1652"/>
                    <a:pt x="11270" y="1652"/>
                  </a:cubicBezTo>
                  <a:cubicBezTo>
                    <a:pt x="11270" y="10269"/>
                    <a:pt x="11270" y="10269"/>
                    <a:pt x="11270" y="10269"/>
                  </a:cubicBezTo>
                  <a:cubicBezTo>
                    <a:pt x="19839" y="10269"/>
                    <a:pt x="19839" y="10269"/>
                    <a:pt x="19839" y="10269"/>
                  </a:cubicBezTo>
                  <a:cubicBezTo>
                    <a:pt x="19839" y="1652"/>
                    <a:pt x="19839" y="1652"/>
                    <a:pt x="19839" y="1652"/>
                  </a:cubicBezTo>
                  <a:cubicBezTo>
                    <a:pt x="11270" y="1652"/>
                    <a:pt x="11270" y="1652"/>
                    <a:pt x="11270" y="1652"/>
                  </a:cubicBezTo>
                  <a:close/>
                  <a:moveTo>
                    <a:pt x="11270" y="11331"/>
                  </a:moveTo>
                  <a:cubicBezTo>
                    <a:pt x="11270" y="11331"/>
                    <a:pt x="11270" y="11331"/>
                    <a:pt x="11270" y="11331"/>
                  </a:cubicBezTo>
                  <a:cubicBezTo>
                    <a:pt x="11270" y="19948"/>
                    <a:pt x="11270" y="19948"/>
                    <a:pt x="11270" y="19948"/>
                  </a:cubicBezTo>
                  <a:cubicBezTo>
                    <a:pt x="19839" y="19948"/>
                    <a:pt x="19839" y="19948"/>
                    <a:pt x="19839" y="19948"/>
                  </a:cubicBezTo>
                  <a:cubicBezTo>
                    <a:pt x="19839" y="11331"/>
                    <a:pt x="19839" y="11331"/>
                    <a:pt x="19839" y="11331"/>
                  </a:cubicBezTo>
                  <a:cubicBezTo>
                    <a:pt x="11270" y="11331"/>
                    <a:pt x="11270" y="11331"/>
                    <a:pt x="11270" y="11331"/>
                  </a:cubicBezTo>
                  <a:close/>
                  <a:moveTo>
                    <a:pt x="10330" y="19948"/>
                  </a:moveTo>
                  <a:cubicBezTo>
                    <a:pt x="10330" y="19948"/>
                    <a:pt x="10330" y="19948"/>
                    <a:pt x="10330" y="19948"/>
                  </a:cubicBezTo>
                  <a:cubicBezTo>
                    <a:pt x="10330" y="11331"/>
                    <a:pt x="10330" y="11331"/>
                    <a:pt x="10330" y="11331"/>
                  </a:cubicBezTo>
                  <a:cubicBezTo>
                    <a:pt x="1643" y="11331"/>
                    <a:pt x="1643" y="11331"/>
                    <a:pt x="1643" y="11331"/>
                  </a:cubicBezTo>
                  <a:cubicBezTo>
                    <a:pt x="1643" y="19948"/>
                    <a:pt x="1643" y="19948"/>
                    <a:pt x="1643" y="19948"/>
                  </a:cubicBezTo>
                  <a:cubicBezTo>
                    <a:pt x="10330" y="19948"/>
                    <a:pt x="10330" y="19948"/>
                    <a:pt x="10330" y="19948"/>
                  </a:cubicBezTo>
                  <a:close/>
                  <a:moveTo>
                    <a:pt x="10330" y="10269"/>
                  </a:moveTo>
                  <a:cubicBezTo>
                    <a:pt x="10330" y="10269"/>
                    <a:pt x="10330" y="10269"/>
                    <a:pt x="10330" y="10269"/>
                  </a:cubicBezTo>
                  <a:cubicBezTo>
                    <a:pt x="10330" y="1652"/>
                    <a:pt x="10330" y="1652"/>
                    <a:pt x="10330" y="1652"/>
                  </a:cubicBezTo>
                  <a:cubicBezTo>
                    <a:pt x="1643" y="1652"/>
                    <a:pt x="1643" y="1652"/>
                    <a:pt x="1643" y="1652"/>
                  </a:cubicBezTo>
                  <a:cubicBezTo>
                    <a:pt x="1643" y="10269"/>
                    <a:pt x="1643" y="10269"/>
                    <a:pt x="1643" y="10269"/>
                  </a:cubicBezTo>
                  <a:cubicBezTo>
                    <a:pt x="10330" y="10269"/>
                    <a:pt x="10330" y="10269"/>
                    <a:pt x="10330" y="10269"/>
                  </a:cubicBezTo>
                  <a:close/>
                  <a:moveTo>
                    <a:pt x="7043" y="13928"/>
                  </a:moveTo>
                  <a:cubicBezTo>
                    <a:pt x="7043" y="13928"/>
                    <a:pt x="7043" y="13928"/>
                    <a:pt x="7043" y="13928"/>
                  </a:cubicBezTo>
                  <a:cubicBezTo>
                    <a:pt x="5870" y="15108"/>
                    <a:pt x="5870" y="15108"/>
                    <a:pt x="5870" y="15108"/>
                  </a:cubicBezTo>
                  <a:cubicBezTo>
                    <a:pt x="4696" y="13928"/>
                    <a:pt x="4696" y="13928"/>
                    <a:pt x="4696" y="13928"/>
                  </a:cubicBezTo>
                  <a:cubicBezTo>
                    <a:pt x="4461" y="13692"/>
                    <a:pt x="4109" y="13692"/>
                    <a:pt x="3991" y="13928"/>
                  </a:cubicBezTo>
                  <a:cubicBezTo>
                    <a:pt x="3757" y="14046"/>
                    <a:pt x="3757" y="14400"/>
                    <a:pt x="3991" y="14636"/>
                  </a:cubicBezTo>
                  <a:cubicBezTo>
                    <a:pt x="5048" y="15816"/>
                    <a:pt x="5048" y="15816"/>
                    <a:pt x="5048" y="15816"/>
                  </a:cubicBezTo>
                  <a:cubicBezTo>
                    <a:pt x="3991" y="16997"/>
                    <a:pt x="3991" y="16997"/>
                    <a:pt x="3991" y="16997"/>
                  </a:cubicBezTo>
                  <a:cubicBezTo>
                    <a:pt x="3757" y="17115"/>
                    <a:pt x="3757" y="17469"/>
                    <a:pt x="3991" y="17705"/>
                  </a:cubicBezTo>
                  <a:cubicBezTo>
                    <a:pt x="4109" y="17823"/>
                    <a:pt x="4461" y="17823"/>
                    <a:pt x="4696" y="17705"/>
                  </a:cubicBezTo>
                  <a:cubicBezTo>
                    <a:pt x="5870" y="16525"/>
                    <a:pt x="5870" y="16525"/>
                    <a:pt x="5870" y="16525"/>
                  </a:cubicBezTo>
                  <a:cubicBezTo>
                    <a:pt x="7043" y="17705"/>
                    <a:pt x="7043" y="17705"/>
                    <a:pt x="7043" y="17705"/>
                  </a:cubicBezTo>
                  <a:cubicBezTo>
                    <a:pt x="7161" y="17823"/>
                    <a:pt x="7513" y="17823"/>
                    <a:pt x="7630" y="17705"/>
                  </a:cubicBezTo>
                  <a:cubicBezTo>
                    <a:pt x="7865" y="17469"/>
                    <a:pt x="7865" y="17115"/>
                    <a:pt x="7630" y="16997"/>
                  </a:cubicBezTo>
                  <a:cubicBezTo>
                    <a:pt x="6574" y="15816"/>
                    <a:pt x="6574" y="15816"/>
                    <a:pt x="6574" y="15816"/>
                  </a:cubicBezTo>
                  <a:cubicBezTo>
                    <a:pt x="7630" y="14636"/>
                    <a:pt x="7630" y="14636"/>
                    <a:pt x="7630" y="14636"/>
                  </a:cubicBezTo>
                  <a:cubicBezTo>
                    <a:pt x="7865" y="14400"/>
                    <a:pt x="7865" y="14046"/>
                    <a:pt x="7630" y="13928"/>
                  </a:cubicBezTo>
                  <a:cubicBezTo>
                    <a:pt x="7513" y="13692"/>
                    <a:pt x="7161" y="13692"/>
                    <a:pt x="7043" y="13928"/>
                  </a:cubicBezTo>
                  <a:close/>
                  <a:moveTo>
                    <a:pt x="5283" y="3659"/>
                  </a:moveTo>
                  <a:cubicBezTo>
                    <a:pt x="5283" y="3659"/>
                    <a:pt x="5283" y="3659"/>
                    <a:pt x="5283" y="3659"/>
                  </a:cubicBezTo>
                  <a:cubicBezTo>
                    <a:pt x="5283" y="5311"/>
                    <a:pt x="5283" y="5311"/>
                    <a:pt x="5283" y="5311"/>
                  </a:cubicBezTo>
                  <a:cubicBezTo>
                    <a:pt x="3639" y="5311"/>
                    <a:pt x="3639" y="5311"/>
                    <a:pt x="3639" y="5311"/>
                  </a:cubicBezTo>
                  <a:cubicBezTo>
                    <a:pt x="3404" y="5311"/>
                    <a:pt x="3170" y="5548"/>
                    <a:pt x="3170" y="5784"/>
                  </a:cubicBezTo>
                  <a:cubicBezTo>
                    <a:pt x="3170" y="6020"/>
                    <a:pt x="3404" y="6256"/>
                    <a:pt x="3639" y="6256"/>
                  </a:cubicBezTo>
                  <a:cubicBezTo>
                    <a:pt x="5283" y="6256"/>
                    <a:pt x="5283" y="6256"/>
                    <a:pt x="5283" y="6256"/>
                  </a:cubicBezTo>
                  <a:cubicBezTo>
                    <a:pt x="5283" y="7908"/>
                    <a:pt x="5283" y="7908"/>
                    <a:pt x="5283" y="7908"/>
                  </a:cubicBezTo>
                  <a:cubicBezTo>
                    <a:pt x="5283" y="8262"/>
                    <a:pt x="5517" y="8498"/>
                    <a:pt x="5870" y="8498"/>
                  </a:cubicBezTo>
                  <a:cubicBezTo>
                    <a:pt x="6104" y="8498"/>
                    <a:pt x="6339" y="8262"/>
                    <a:pt x="6339" y="7908"/>
                  </a:cubicBezTo>
                  <a:cubicBezTo>
                    <a:pt x="6339" y="6256"/>
                    <a:pt x="6339" y="6256"/>
                    <a:pt x="6339" y="6256"/>
                  </a:cubicBezTo>
                  <a:cubicBezTo>
                    <a:pt x="7983" y="6256"/>
                    <a:pt x="7983" y="6256"/>
                    <a:pt x="7983" y="6256"/>
                  </a:cubicBezTo>
                  <a:cubicBezTo>
                    <a:pt x="8217" y="6256"/>
                    <a:pt x="8452" y="6020"/>
                    <a:pt x="8452" y="5784"/>
                  </a:cubicBezTo>
                  <a:cubicBezTo>
                    <a:pt x="8452" y="5548"/>
                    <a:pt x="8217" y="5311"/>
                    <a:pt x="7983" y="5311"/>
                  </a:cubicBezTo>
                  <a:cubicBezTo>
                    <a:pt x="6339" y="5311"/>
                    <a:pt x="6339" y="5311"/>
                    <a:pt x="6339" y="5311"/>
                  </a:cubicBezTo>
                  <a:cubicBezTo>
                    <a:pt x="6339" y="3659"/>
                    <a:pt x="6339" y="3659"/>
                    <a:pt x="6339" y="3659"/>
                  </a:cubicBezTo>
                  <a:cubicBezTo>
                    <a:pt x="6339" y="3305"/>
                    <a:pt x="6104" y="3187"/>
                    <a:pt x="5870" y="3187"/>
                  </a:cubicBezTo>
                  <a:cubicBezTo>
                    <a:pt x="5517" y="3187"/>
                    <a:pt x="5283" y="3305"/>
                    <a:pt x="5283" y="3659"/>
                  </a:cubicBezTo>
                  <a:close/>
                  <a:moveTo>
                    <a:pt x="17961" y="16289"/>
                  </a:moveTo>
                  <a:cubicBezTo>
                    <a:pt x="17961" y="16289"/>
                    <a:pt x="17961" y="16289"/>
                    <a:pt x="17961" y="16289"/>
                  </a:cubicBezTo>
                  <a:cubicBezTo>
                    <a:pt x="14322" y="16289"/>
                    <a:pt x="17257" y="16289"/>
                    <a:pt x="13617" y="16289"/>
                  </a:cubicBezTo>
                  <a:cubicBezTo>
                    <a:pt x="13265" y="16289"/>
                    <a:pt x="13148" y="16525"/>
                    <a:pt x="13148" y="16761"/>
                  </a:cubicBezTo>
                  <a:cubicBezTo>
                    <a:pt x="13148" y="16997"/>
                    <a:pt x="13265" y="17233"/>
                    <a:pt x="13617" y="17233"/>
                  </a:cubicBezTo>
                  <a:cubicBezTo>
                    <a:pt x="17257" y="17233"/>
                    <a:pt x="14322" y="17233"/>
                    <a:pt x="17961" y="17233"/>
                  </a:cubicBezTo>
                  <a:cubicBezTo>
                    <a:pt x="18196" y="17233"/>
                    <a:pt x="18430" y="16997"/>
                    <a:pt x="18430" y="16761"/>
                  </a:cubicBezTo>
                  <a:cubicBezTo>
                    <a:pt x="18430" y="16525"/>
                    <a:pt x="18196" y="16289"/>
                    <a:pt x="17961" y="16289"/>
                  </a:cubicBezTo>
                  <a:close/>
                  <a:moveTo>
                    <a:pt x="17961" y="14282"/>
                  </a:moveTo>
                  <a:cubicBezTo>
                    <a:pt x="17961" y="14282"/>
                    <a:pt x="17961" y="14282"/>
                    <a:pt x="17961" y="14282"/>
                  </a:cubicBezTo>
                  <a:cubicBezTo>
                    <a:pt x="14322" y="14282"/>
                    <a:pt x="17257" y="14282"/>
                    <a:pt x="13617" y="14282"/>
                  </a:cubicBezTo>
                  <a:cubicBezTo>
                    <a:pt x="13265" y="14282"/>
                    <a:pt x="13148" y="14518"/>
                    <a:pt x="13148" y="14754"/>
                  </a:cubicBezTo>
                  <a:cubicBezTo>
                    <a:pt x="13148" y="15108"/>
                    <a:pt x="13265" y="15226"/>
                    <a:pt x="13617" y="15226"/>
                  </a:cubicBezTo>
                  <a:cubicBezTo>
                    <a:pt x="17257" y="15226"/>
                    <a:pt x="14322" y="15226"/>
                    <a:pt x="17961" y="15226"/>
                  </a:cubicBezTo>
                  <a:cubicBezTo>
                    <a:pt x="18196" y="15226"/>
                    <a:pt x="18430" y="15108"/>
                    <a:pt x="18430" y="14754"/>
                  </a:cubicBezTo>
                  <a:cubicBezTo>
                    <a:pt x="18430" y="14518"/>
                    <a:pt x="18196" y="14282"/>
                    <a:pt x="17961" y="14282"/>
                  </a:cubicBezTo>
                  <a:close/>
                  <a:moveTo>
                    <a:pt x="17961" y="5311"/>
                  </a:moveTo>
                  <a:cubicBezTo>
                    <a:pt x="17961" y="5311"/>
                    <a:pt x="17961" y="5311"/>
                    <a:pt x="17961" y="5311"/>
                  </a:cubicBezTo>
                  <a:cubicBezTo>
                    <a:pt x="14322" y="5311"/>
                    <a:pt x="17257" y="5311"/>
                    <a:pt x="13617" y="5311"/>
                  </a:cubicBezTo>
                  <a:cubicBezTo>
                    <a:pt x="13265" y="5311"/>
                    <a:pt x="13148" y="5548"/>
                    <a:pt x="13148" y="5784"/>
                  </a:cubicBezTo>
                  <a:cubicBezTo>
                    <a:pt x="13148" y="6020"/>
                    <a:pt x="13265" y="6256"/>
                    <a:pt x="13617" y="6256"/>
                  </a:cubicBezTo>
                  <a:cubicBezTo>
                    <a:pt x="17257" y="6256"/>
                    <a:pt x="14322" y="6256"/>
                    <a:pt x="17961" y="6256"/>
                  </a:cubicBezTo>
                  <a:cubicBezTo>
                    <a:pt x="18196" y="6256"/>
                    <a:pt x="18430" y="6020"/>
                    <a:pt x="18430" y="5784"/>
                  </a:cubicBezTo>
                  <a:cubicBezTo>
                    <a:pt x="18430" y="5548"/>
                    <a:pt x="18196" y="5311"/>
                    <a:pt x="17961" y="531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281">
              <a:extLst>
                <a:ext uri="{FF2B5EF4-FFF2-40B4-BE49-F238E27FC236}">
                  <a16:creationId xmlns:a16="http://schemas.microsoft.com/office/drawing/2014/main" id="{5EF17D99-7EB7-4830-BAA9-932235F3DBDC}"/>
                </a:ext>
              </a:extLst>
            </p:cNvPr>
            <p:cNvSpPr/>
            <p:nvPr/>
          </p:nvSpPr>
          <p:spPr>
            <a:xfrm>
              <a:off x="7903588" y="5589036"/>
              <a:ext cx="334501" cy="378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12" extrusionOk="0">
                  <a:moveTo>
                    <a:pt x="13782" y="12590"/>
                  </a:moveTo>
                  <a:cubicBezTo>
                    <a:pt x="13914" y="12708"/>
                    <a:pt x="14047" y="12708"/>
                    <a:pt x="14179" y="12825"/>
                  </a:cubicBezTo>
                  <a:cubicBezTo>
                    <a:pt x="14312" y="12825"/>
                    <a:pt x="14312" y="12825"/>
                    <a:pt x="14312" y="12825"/>
                  </a:cubicBezTo>
                  <a:cubicBezTo>
                    <a:pt x="14709" y="12942"/>
                    <a:pt x="15107" y="13060"/>
                    <a:pt x="15504" y="13060"/>
                  </a:cubicBezTo>
                  <a:cubicBezTo>
                    <a:pt x="16034" y="13060"/>
                    <a:pt x="16432" y="12942"/>
                    <a:pt x="16962" y="12825"/>
                  </a:cubicBezTo>
                  <a:cubicBezTo>
                    <a:pt x="16962" y="12825"/>
                    <a:pt x="16962" y="12825"/>
                    <a:pt x="16962" y="12825"/>
                  </a:cubicBezTo>
                  <a:cubicBezTo>
                    <a:pt x="17360" y="12590"/>
                    <a:pt x="17757" y="12473"/>
                    <a:pt x="18022" y="12121"/>
                  </a:cubicBezTo>
                  <a:cubicBezTo>
                    <a:pt x="18420" y="11769"/>
                    <a:pt x="18685" y="11534"/>
                    <a:pt x="18817" y="11064"/>
                  </a:cubicBezTo>
                  <a:cubicBezTo>
                    <a:pt x="18817" y="11064"/>
                    <a:pt x="18817" y="11064"/>
                    <a:pt x="18817" y="11064"/>
                  </a:cubicBezTo>
                  <a:cubicBezTo>
                    <a:pt x="19082" y="10712"/>
                    <a:pt x="19082" y="10360"/>
                    <a:pt x="19082" y="9890"/>
                  </a:cubicBezTo>
                  <a:cubicBezTo>
                    <a:pt x="19082" y="9538"/>
                    <a:pt x="19082" y="9069"/>
                    <a:pt x="18817" y="8716"/>
                  </a:cubicBezTo>
                  <a:cubicBezTo>
                    <a:pt x="18817" y="8716"/>
                    <a:pt x="18817" y="8716"/>
                    <a:pt x="18817" y="8716"/>
                  </a:cubicBezTo>
                  <a:cubicBezTo>
                    <a:pt x="18817" y="8599"/>
                    <a:pt x="18685" y="8482"/>
                    <a:pt x="18685" y="8364"/>
                  </a:cubicBezTo>
                  <a:cubicBezTo>
                    <a:pt x="21202" y="6016"/>
                    <a:pt x="21202" y="6016"/>
                    <a:pt x="21202" y="6016"/>
                  </a:cubicBezTo>
                  <a:cubicBezTo>
                    <a:pt x="21600" y="5782"/>
                    <a:pt x="21600" y="5195"/>
                    <a:pt x="21202" y="4842"/>
                  </a:cubicBezTo>
                  <a:cubicBezTo>
                    <a:pt x="21070" y="4725"/>
                    <a:pt x="20937" y="4725"/>
                    <a:pt x="20672" y="4608"/>
                  </a:cubicBezTo>
                  <a:cubicBezTo>
                    <a:pt x="17492" y="4138"/>
                    <a:pt x="17492" y="4138"/>
                    <a:pt x="17492" y="4138"/>
                  </a:cubicBezTo>
                  <a:cubicBezTo>
                    <a:pt x="17360" y="4138"/>
                    <a:pt x="17360" y="4138"/>
                    <a:pt x="17360" y="4138"/>
                  </a:cubicBezTo>
                  <a:cubicBezTo>
                    <a:pt x="14444" y="3551"/>
                    <a:pt x="14444" y="3551"/>
                    <a:pt x="14444" y="3551"/>
                  </a:cubicBezTo>
                  <a:cubicBezTo>
                    <a:pt x="12721" y="2025"/>
                    <a:pt x="12721" y="2025"/>
                    <a:pt x="12721" y="2025"/>
                  </a:cubicBezTo>
                  <a:cubicBezTo>
                    <a:pt x="10734" y="264"/>
                    <a:pt x="10734" y="264"/>
                    <a:pt x="10734" y="264"/>
                  </a:cubicBezTo>
                  <a:cubicBezTo>
                    <a:pt x="10336" y="-88"/>
                    <a:pt x="9806" y="-88"/>
                    <a:pt x="9409" y="264"/>
                  </a:cubicBezTo>
                  <a:cubicBezTo>
                    <a:pt x="9409" y="264"/>
                    <a:pt x="9409" y="264"/>
                    <a:pt x="9409" y="264"/>
                  </a:cubicBezTo>
                  <a:cubicBezTo>
                    <a:pt x="9409" y="264"/>
                    <a:pt x="9409" y="264"/>
                    <a:pt x="9409" y="264"/>
                  </a:cubicBezTo>
                  <a:cubicBezTo>
                    <a:pt x="7023" y="2377"/>
                    <a:pt x="7023" y="2377"/>
                    <a:pt x="7023" y="2377"/>
                  </a:cubicBezTo>
                  <a:cubicBezTo>
                    <a:pt x="7023" y="2377"/>
                    <a:pt x="7023" y="2377"/>
                    <a:pt x="7023" y="2377"/>
                  </a:cubicBezTo>
                  <a:cubicBezTo>
                    <a:pt x="4638" y="4490"/>
                    <a:pt x="4638" y="4490"/>
                    <a:pt x="4638" y="4490"/>
                  </a:cubicBezTo>
                  <a:cubicBezTo>
                    <a:pt x="4373" y="4725"/>
                    <a:pt x="4373" y="5312"/>
                    <a:pt x="4638" y="5664"/>
                  </a:cubicBezTo>
                  <a:cubicBezTo>
                    <a:pt x="5963" y="6838"/>
                    <a:pt x="5963" y="6838"/>
                    <a:pt x="5963" y="6838"/>
                  </a:cubicBezTo>
                  <a:cubicBezTo>
                    <a:pt x="2518" y="9890"/>
                    <a:pt x="2518" y="9890"/>
                    <a:pt x="2518" y="9890"/>
                  </a:cubicBezTo>
                  <a:cubicBezTo>
                    <a:pt x="2385" y="10008"/>
                    <a:pt x="2385" y="10008"/>
                    <a:pt x="2385" y="10008"/>
                  </a:cubicBezTo>
                  <a:cubicBezTo>
                    <a:pt x="2253" y="9890"/>
                    <a:pt x="2120" y="9890"/>
                    <a:pt x="1855" y="9890"/>
                  </a:cubicBezTo>
                  <a:cubicBezTo>
                    <a:pt x="1325" y="9890"/>
                    <a:pt x="928" y="10125"/>
                    <a:pt x="530" y="10360"/>
                  </a:cubicBezTo>
                  <a:cubicBezTo>
                    <a:pt x="133" y="10712"/>
                    <a:pt x="0" y="11064"/>
                    <a:pt x="0" y="11534"/>
                  </a:cubicBezTo>
                  <a:cubicBezTo>
                    <a:pt x="0" y="12003"/>
                    <a:pt x="133" y="12473"/>
                    <a:pt x="530" y="12825"/>
                  </a:cubicBezTo>
                  <a:cubicBezTo>
                    <a:pt x="928" y="13060"/>
                    <a:pt x="1325" y="13295"/>
                    <a:pt x="1855" y="13295"/>
                  </a:cubicBezTo>
                  <a:cubicBezTo>
                    <a:pt x="2120" y="13295"/>
                    <a:pt x="2253" y="13295"/>
                    <a:pt x="2385" y="13177"/>
                  </a:cubicBezTo>
                  <a:cubicBezTo>
                    <a:pt x="2518" y="13295"/>
                    <a:pt x="2518" y="13295"/>
                    <a:pt x="2518" y="13295"/>
                  </a:cubicBezTo>
                  <a:cubicBezTo>
                    <a:pt x="7818" y="17990"/>
                    <a:pt x="7818" y="17990"/>
                    <a:pt x="7818" y="17990"/>
                  </a:cubicBezTo>
                  <a:cubicBezTo>
                    <a:pt x="7553" y="17990"/>
                    <a:pt x="7421" y="18108"/>
                    <a:pt x="7288" y="18108"/>
                  </a:cubicBezTo>
                  <a:cubicBezTo>
                    <a:pt x="6096" y="18577"/>
                    <a:pt x="5036" y="19282"/>
                    <a:pt x="4108" y="20221"/>
                  </a:cubicBezTo>
                  <a:cubicBezTo>
                    <a:pt x="3843" y="20455"/>
                    <a:pt x="3843" y="21042"/>
                    <a:pt x="4240" y="21277"/>
                  </a:cubicBezTo>
                  <a:cubicBezTo>
                    <a:pt x="4373" y="21512"/>
                    <a:pt x="4638" y="21512"/>
                    <a:pt x="4903" y="21512"/>
                  </a:cubicBezTo>
                  <a:cubicBezTo>
                    <a:pt x="4903" y="21512"/>
                    <a:pt x="4903" y="21512"/>
                    <a:pt x="4903" y="21512"/>
                  </a:cubicBezTo>
                  <a:cubicBezTo>
                    <a:pt x="4903" y="21512"/>
                    <a:pt x="4903" y="21512"/>
                    <a:pt x="4903" y="21512"/>
                  </a:cubicBezTo>
                  <a:cubicBezTo>
                    <a:pt x="17360" y="21512"/>
                    <a:pt x="17360" y="21512"/>
                    <a:pt x="17360" y="21512"/>
                  </a:cubicBezTo>
                  <a:cubicBezTo>
                    <a:pt x="17360" y="21512"/>
                    <a:pt x="17360" y="21512"/>
                    <a:pt x="17360" y="21512"/>
                  </a:cubicBezTo>
                  <a:cubicBezTo>
                    <a:pt x="17492" y="21512"/>
                    <a:pt x="17492" y="21512"/>
                    <a:pt x="17492" y="21512"/>
                  </a:cubicBezTo>
                  <a:cubicBezTo>
                    <a:pt x="17625" y="21512"/>
                    <a:pt x="17890" y="21512"/>
                    <a:pt x="18155" y="21277"/>
                  </a:cubicBezTo>
                  <a:cubicBezTo>
                    <a:pt x="18420" y="21042"/>
                    <a:pt x="18552" y="20455"/>
                    <a:pt x="18155" y="20221"/>
                  </a:cubicBezTo>
                  <a:cubicBezTo>
                    <a:pt x="17227" y="19282"/>
                    <a:pt x="16167" y="18577"/>
                    <a:pt x="14974" y="18108"/>
                  </a:cubicBezTo>
                  <a:cubicBezTo>
                    <a:pt x="13782" y="17638"/>
                    <a:pt x="12456" y="17403"/>
                    <a:pt x="11131" y="17403"/>
                  </a:cubicBezTo>
                  <a:cubicBezTo>
                    <a:pt x="10734" y="17403"/>
                    <a:pt x="10336" y="17403"/>
                    <a:pt x="9806" y="17521"/>
                  </a:cubicBezTo>
                  <a:cubicBezTo>
                    <a:pt x="3843" y="12121"/>
                    <a:pt x="3843" y="12121"/>
                    <a:pt x="3843" y="12121"/>
                  </a:cubicBezTo>
                  <a:cubicBezTo>
                    <a:pt x="3710" y="12003"/>
                    <a:pt x="3710" y="12003"/>
                    <a:pt x="3710" y="12003"/>
                  </a:cubicBezTo>
                  <a:cubicBezTo>
                    <a:pt x="3843" y="11886"/>
                    <a:pt x="3843" y="11769"/>
                    <a:pt x="3843" y="11534"/>
                  </a:cubicBezTo>
                  <a:cubicBezTo>
                    <a:pt x="3843" y="11416"/>
                    <a:pt x="3843" y="11299"/>
                    <a:pt x="3710" y="11064"/>
                  </a:cubicBezTo>
                  <a:cubicBezTo>
                    <a:pt x="3710" y="11064"/>
                    <a:pt x="3710" y="11064"/>
                    <a:pt x="3710" y="11064"/>
                  </a:cubicBezTo>
                  <a:cubicBezTo>
                    <a:pt x="7288" y="7895"/>
                    <a:pt x="7288" y="7895"/>
                    <a:pt x="7288" y="7895"/>
                  </a:cubicBezTo>
                  <a:cubicBezTo>
                    <a:pt x="8481" y="8951"/>
                    <a:pt x="8481" y="8951"/>
                    <a:pt x="8481" y="8951"/>
                  </a:cubicBezTo>
                  <a:cubicBezTo>
                    <a:pt x="9011" y="11651"/>
                    <a:pt x="9011" y="11651"/>
                    <a:pt x="9011" y="11651"/>
                  </a:cubicBezTo>
                  <a:cubicBezTo>
                    <a:pt x="9674" y="14469"/>
                    <a:pt x="9674" y="14469"/>
                    <a:pt x="9674" y="14469"/>
                  </a:cubicBezTo>
                  <a:cubicBezTo>
                    <a:pt x="9674" y="14938"/>
                    <a:pt x="10204" y="15290"/>
                    <a:pt x="10734" y="15173"/>
                  </a:cubicBezTo>
                  <a:cubicBezTo>
                    <a:pt x="10866" y="15173"/>
                    <a:pt x="11131" y="15055"/>
                    <a:pt x="11264" y="14938"/>
                  </a:cubicBezTo>
                  <a:cubicBezTo>
                    <a:pt x="13782" y="12590"/>
                    <a:pt x="13782" y="12590"/>
                    <a:pt x="13782" y="12590"/>
                  </a:cubicBezTo>
                  <a:close/>
                  <a:moveTo>
                    <a:pt x="12987" y="4608"/>
                  </a:moveTo>
                  <a:cubicBezTo>
                    <a:pt x="12987" y="4608"/>
                    <a:pt x="12987" y="4608"/>
                    <a:pt x="12987" y="4608"/>
                  </a:cubicBezTo>
                  <a:cubicBezTo>
                    <a:pt x="9541" y="7542"/>
                    <a:pt x="9541" y="7542"/>
                    <a:pt x="9541" y="7542"/>
                  </a:cubicBezTo>
                  <a:cubicBezTo>
                    <a:pt x="7951" y="6251"/>
                    <a:pt x="7951" y="6251"/>
                    <a:pt x="7951" y="6251"/>
                  </a:cubicBezTo>
                  <a:cubicBezTo>
                    <a:pt x="7951" y="6251"/>
                    <a:pt x="7951" y="6251"/>
                    <a:pt x="7951" y="6251"/>
                  </a:cubicBezTo>
                  <a:cubicBezTo>
                    <a:pt x="7951" y="6134"/>
                    <a:pt x="7951" y="6134"/>
                    <a:pt x="7951" y="6134"/>
                  </a:cubicBezTo>
                  <a:cubicBezTo>
                    <a:pt x="7951" y="6134"/>
                    <a:pt x="7951" y="6134"/>
                    <a:pt x="7951" y="6134"/>
                  </a:cubicBezTo>
                  <a:cubicBezTo>
                    <a:pt x="6626" y="5077"/>
                    <a:pt x="6626" y="5077"/>
                    <a:pt x="6626" y="5077"/>
                  </a:cubicBezTo>
                  <a:cubicBezTo>
                    <a:pt x="8348" y="3551"/>
                    <a:pt x="8348" y="3551"/>
                    <a:pt x="8348" y="3551"/>
                  </a:cubicBezTo>
                  <a:cubicBezTo>
                    <a:pt x="8348" y="3551"/>
                    <a:pt x="8348" y="3551"/>
                    <a:pt x="8348" y="3551"/>
                  </a:cubicBezTo>
                  <a:cubicBezTo>
                    <a:pt x="10071" y="2025"/>
                    <a:pt x="10071" y="2025"/>
                    <a:pt x="10071" y="2025"/>
                  </a:cubicBezTo>
                  <a:cubicBezTo>
                    <a:pt x="11396" y="3199"/>
                    <a:pt x="11396" y="3199"/>
                    <a:pt x="11396" y="3199"/>
                  </a:cubicBezTo>
                  <a:cubicBezTo>
                    <a:pt x="12987" y="4608"/>
                    <a:pt x="12987" y="4608"/>
                    <a:pt x="12987" y="4608"/>
                  </a:cubicBezTo>
                  <a:close/>
                  <a:moveTo>
                    <a:pt x="10204" y="8364"/>
                  </a:moveTo>
                  <a:cubicBezTo>
                    <a:pt x="10204" y="8364"/>
                    <a:pt x="10204" y="8364"/>
                    <a:pt x="10204" y="8364"/>
                  </a:cubicBezTo>
                  <a:cubicBezTo>
                    <a:pt x="13914" y="5195"/>
                    <a:pt x="13914" y="5195"/>
                    <a:pt x="13914" y="5195"/>
                  </a:cubicBezTo>
                  <a:cubicBezTo>
                    <a:pt x="17094" y="5664"/>
                    <a:pt x="17094" y="5664"/>
                    <a:pt x="17094" y="5664"/>
                  </a:cubicBezTo>
                  <a:cubicBezTo>
                    <a:pt x="17094" y="5664"/>
                    <a:pt x="17094" y="5664"/>
                    <a:pt x="17094" y="5664"/>
                  </a:cubicBezTo>
                  <a:cubicBezTo>
                    <a:pt x="18685" y="6016"/>
                    <a:pt x="18685" y="6016"/>
                    <a:pt x="18685" y="6016"/>
                  </a:cubicBezTo>
                  <a:cubicBezTo>
                    <a:pt x="14974" y="9303"/>
                    <a:pt x="14974" y="9303"/>
                    <a:pt x="14974" y="9303"/>
                  </a:cubicBezTo>
                  <a:cubicBezTo>
                    <a:pt x="11131" y="12708"/>
                    <a:pt x="11131" y="12708"/>
                    <a:pt x="11131" y="12708"/>
                  </a:cubicBezTo>
                  <a:cubicBezTo>
                    <a:pt x="10866" y="11299"/>
                    <a:pt x="10866" y="11299"/>
                    <a:pt x="10866" y="11299"/>
                  </a:cubicBezTo>
                  <a:cubicBezTo>
                    <a:pt x="10204" y="8364"/>
                    <a:pt x="10204" y="8364"/>
                    <a:pt x="10204" y="8364"/>
                  </a:cubicBezTo>
                  <a:close/>
                  <a:moveTo>
                    <a:pt x="6361" y="20573"/>
                  </a:moveTo>
                  <a:cubicBezTo>
                    <a:pt x="6361" y="20573"/>
                    <a:pt x="6361" y="20573"/>
                    <a:pt x="6361" y="20573"/>
                  </a:cubicBezTo>
                  <a:cubicBezTo>
                    <a:pt x="6891" y="20221"/>
                    <a:pt x="7421" y="19869"/>
                    <a:pt x="8083" y="19634"/>
                  </a:cubicBezTo>
                  <a:cubicBezTo>
                    <a:pt x="9011" y="19282"/>
                    <a:pt x="10071" y="19047"/>
                    <a:pt x="11131" y="19047"/>
                  </a:cubicBezTo>
                  <a:cubicBezTo>
                    <a:pt x="12191" y="19047"/>
                    <a:pt x="13252" y="19282"/>
                    <a:pt x="14179" y="19634"/>
                  </a:cubicBezTo>
                  <a:cubicBezTo>
                    <a:pt x="14842" y="19869"/>
                    <a:pt x="15372" y="20221"/>
                    <a:pt x="15902" y="20573"/>
                  </a:cubicBezTo>
                  <a:cubicBezTo>
                    <a:pt x="6361" y="20573"/>
                    <a:pt x="6361" y="20573"/>
                    <a:pt x="6361" y="20573"/>
                  </a:cubicBezTo>
                  <a:close/>
                  <a:moveTo>
                    <a:pt x="14709" y="11886"/>
                  </a:moveTo>
                  <a:cubicBezTo>
                    <a:pt x="14709" y="11886"/>
                    <a:pt x="14709" y="11886"/>
                    <a:pt x="14709" y="11886"/>
                  </a:cubicBezTo>
                  <a:cubicBezTo>
                    <a:pt x="16167" y="10477"/>
                    <a:pt x="16167" y="10477"/>
                    <a:pt x="16167" y="10477"/>
                  </a:cubicBezTo>
                  <a:cubicBezTo>
                    <a:pt x="17757" y="9069"/>
                    <a:pt x="17757" y="9069"/>
                    <a:pt x="17757" y="9069"/>
                  </a:cubicBezTo>
                  <a:cubicBezTo>
                    <a:pt x="17890" y="9303"/>
                    <a:pt x="18022" y="9655"/>
                    <a:pt x="18022" y="9890"/>
                  </a:cubicBezTo>
                  <a:cubicBezTo>
                    <a:pt x="18022" y="10242"/>
                    <a:pt x="17890" y="10477"/>
                    <a:pt x="17757" y="10712"/>
                  </a:cubicBezTo>
                  <a:cubicBezTo>
                    <a:pt x="17757" y="10712"/>
                    <a:pt x="17757" y="10712"/>
                    <a:pt x="17757" y="10712"/>
                  </a:cubicBezTo>
                  <a:cubicBezTo>
                    <a:pt x="17625" y="10947"/>
                    <a:pt x="17492" y="11182"/>
                    <a:pt x="17227" y="11416"/>
                  </a:cubicBezTo>
                  <a:cubicBezTo>
                    <a:pt x="17094" y="11651"/>
                    <a:pt x="16829" y="11769"/>
                    <a:pt x="16564" y="11886"/>
                  </a:cubicBezTo>
                  <a:cubicBezTo>
                    <a:pt x="16432" y="11886"/>
                    <a:pt x="16432" y="11886"/>
                    <a:pt x="16432" y="11886"/>
                  </a:cubicBezTo>
                  <a:cubicBezTo>
                    <a:pt x="16167" y="12003"/>
                    <a:pt x="15902" y="12003"/>
                    <a:pt x="15504" y="12003"/>
                  </a:cubicBezTo>
                  <a:cubicBezTo>
                    <a:pt x="15239" y="12003"/>
                    <a:pt x="14974" y="12003"/>
                    <a:pt x="14709" y="11886"/>
                  </a:cubicBezTo>
                  <a:cubicBezTo>
                    <a:pt x="14709" y="11886"/>
                    <a:pt x="14709" y="11886"/>
                    <a:pt x="14709" y="11886"/>
                  </a:cubicBezTo>
                  <a:close/>
                  <a:moveTo>
                    <a:pt x="1325" y="11064"/>
                  </a:moveTo>
                  <a:cubicBezTo>
                    <a:pt x="1325" y="11064"/>
                    <a:pt x="1325" y="11064"/>
                    <a:pt x="1325" y="11064"/>
                  </a:cubicBezTo>
                  <a:cubicBezTo>
                    <a:pt x="1458" y="10947"/>
                    <a:pt x="1723" y="10829"/>
                    <a:pt x="1855" y="10829"/>
                  </a:cubicBezTo>
                  <a:cubicBezTo>
                    <a:pt x="2120" y="10829"/>
                    <a:pt x="2253" y="10947"/>
                    <a:pt x="2518" y="11064"/>
                  </a:cubicBezTo>
                  <a:cubicBezTo>
                    <a:pt x="2650" y="11182"/>
                    <a:pt x="2650" y="11416"/>
                    <a:pt x="2650" y="11534"/>
                  </a:cubicBezTo>
                  <a:cubicBezTo>
                    <a:pt x="2650" y="11769"/>
                    <a:pt x="2650" y="12003"/>
                    <a:pt x="2518" y="12121"/>
                  </a:cubicBezTo>
                  <a:cubicBezTo>
                    <a:pt x="2253" y="12238"/>
                    <a:pt x="2120" y="12355"/>
                    <a:pt x="1855" y="12355"/>
                  </a:cubicBezTo>
                  <a:cubicBezTo>
                    <a:pt x="1723" y="12355"/>
                    <a:pt x="1458" y="12238"/>
                    <a:pt x="1325" y="12121"/>
                  </a:cubicBezTo>
                  <a:cubicBezTo>
                    <a:pt x="1193" y="12003"/>
                    <a:pt x="1060" y="11769"/>
                    <a:pt x="1060" y="11534"/>
                  </a:cubicBezTo>
                  <a:cubicBezTo>
                    <a:pt x="1060" y="11416"/>
                    <a:pt x="1193" y="11182"/>
                    <a:pt x="1325" y="1106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283">
              <a:extLst>
                <a:ext uri="{FF2B5EF4-FFF2-40B4-BE49-F238E27FC236}">
                  <a16:creationId xmlns:a16="http://schemas.microsoft.com/office/drawing/2014/main" id="{0E39C20B-B663-4F90-9DC5-F3DE321509DF}"/>
                </a:ext>
              </a:extLst>
            </p:cNvPr>
            <p:cNvSpPr/>
            <p:nvPr/>
          </p:nvSpPr>
          <p:spPr>
            <a:xfrm>
              <a:off x="4677553" y="2191533"/>
              <a:ext cx="297483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00" y="14400"/>
                  </a:moveTo>
                  <a:cubicBezTo>
                    <a:pt x="15300" y="14400"/>
                    <a:pt x="15300" y="14400"/>
                    <a:pt x="15300" y="14400"/>
                  </a:cubicBezTo>
                  <a:cubicBezTo>
                    <a:pt x="15300" y="14400"/>
                    <a:pt x="15300" y="14400"/>
                    <a:pt x="15300" y="14400"/>
                  </a:cubicBezTo>
                  <a:cubicBezTo>
                    <a:pt x="15300" y="14400"/>
                    <a:pt x="15300" y="14400"/>
                    <a:pt x="15300" y="14400"/>
                  </a:cubicBezTo>
                  <a:cubicBezTo>
                    <a:pt x="15900" y="14046"/>
                    <a:pt x="16500" y="13692"/>
                    <a:pt x="16950" y="13338"/>
                  </a:cubicBezTo>
                  <a:cubicBezTo>
                    <a:pt x="18600" y="12157"/>
                    <a:pt x="19500" y="10387"/>
                    <a:pt x="19500" y="8498"/>
                  </a:cubicBezTo>
                  <a:cubicBezTo>
                    <a:pt x="19500" y="6610"/>
                    <a:pt x="18600" y="4839"/>
                    <a:pt x="16950" y="3659"/>
                  </a:cubicBezTo>
                  <a:cubicBezTo>
                    <a:pt x="15450" y="2361"/>
                    <a:pt x="13200" y="1652"/>
                    <a:pt x="10800" y="1652"/>
                  </a:cubicBezTo>
                  <a:cubicBezTo>
                    <a:pt x="8400" y="1652"/>
                    <a:pt x="6150" y="2361"/>
                    <a:pt x="4650" y="3659"/>
                  </a:cubicBezTo>
                  <a:cubicBezTo>
                    <a:pt x="3000" y="4839"/>
                    <a:pt x="2100" y="6610"/>
                    <a:pt x="2100" y="8498"/>
                  </a:cubicBezTo>
                  <a:cubicBezTo>
                    <a:pt x="2100" y="10387"/>
                    <a:pt x="3000" y="12157"/>
                    <a:pt x="4650" y="13338"/>
                  </a:cubicBezTo>
                  <a:cubicBezTo>
                    <a:pt x="5100" y="13692"/>
                    <a:pt x="5700" y="14046"/>
                    <a:pt x="6300" y="14400"/>
                  </a:cubicBezTo>
                  <a:cubicBezTo>
                    <a:pt x="6300" y="14400"/>
                    <a:pt x="6300" y="14400"/>
                    <a:pt x="6300" y="14400"/>
                  </a:cubicBezTo>
                  <a:cubicBezTo>
                    <a:pt x="6300" y="14400"/>
                    <a:pt x="6300" y="14400"/>
                    <a:pt x="6300" y="14400"/>
                  </a:cubicBezTo>
                  <a:cubicBezTo>
                    <a:pt x="6300" y="14400"/>
                    <a:pt x="6300" y="14400"/>
                    <a:pt x="6300" y="14400"/>
                  </a:cubicBezTo>
                  <a:cubicBezTo>
                    <a:pt x="7650" y="14990"/>
                    <a:pt x="9150" y="15344"/>
                    <a:pt x="10800" y="15344"/>
                  </a:cubicBezTo>
                  <a:cubicBezTo>
                    <a:pt x="12450" y="15344"/>
                    <a:pt x="13950" y="14990"/>
                    <a:pt x="15300" y="14400"/>
                  </a:cubicBezTo>
                  <a:close/>
                  <a:moveTo>
                    <a:pt x="11250" y="9325"/>
                  </a:moveTo>
                  <a:cubicBezTo>
                    <a:pt x="11250" y="9325"/>
                    <a:pt x="11250" y="9325"/>
                    <a:pt x="11250" y="9325"/>
                  </a:cubicBezTo>
                  <a:cubicBezTo>
                    <a:pt x="10950" y="9561"/>
                    <a:pt x="10650" y="9561"/>
                    <a:pt x="10350" y="9325"/>
                  </a:cubicBezTo>
                  <a:cubicBezTo>
                    <a:pt x="10050" y="9089"/>
                    <a:pt x="9600" y="8852"/>
                    <a:pt x="9150" y="8734"/>
                  </a:cubicBezTo>
                  <a:cubicBezTo>
                    <a:pt x="8850" y="8616"/>
                    <a:pt x="8400" y="8498"/>
                    <a:pt x="7800" y="8498"/>
                  </a:cubicBezTo>
                  <a:cubicBezTo>
                    <a:pt x="7350" y="8498"/>
                    <a:pt x="6900" y="8616"/>
                    <a:pt x="6450" y="8734"/>
                  </a:cubicBezTo>
                  <a:cubicBezTo>
                    <a:pt x="6150" y="8852"/>
                    <a:pt x="5700" y="9089"/>
                    <a:pt x="5400" y="9325"/>
                  </a:cubicBezTo>
                  <a:cubicBezTo>
                    <a:pt x="5100" y="9561"/>
                    <a:pt x="4650" y="9561"/>
                    <a:pt x="4500" y="9325"/>
                  </a:cubicBezTo>
                  <a:cubicBezTo>
                    <a:pt x="4200" y="9089"/>
                    <a:pt x="4200" y="8852"/>
                    <a:pt x="4500" y="8616"/>
                  </a:cubicBezTo>
                  <a:cubicBezTo>
                    <a:pt x="4950" y="8262"/>
                    <a:pt x="5400" y="8026"/>
                    <a:pt x="6000" y="7790"/>
                  </a:cubicBezTo>
                  <a:cubicBezTo>
                    <a:pt x="6600" y="7554"/>
                    <a:pt x="7200" y="7554"/>
                    <a:pt x="7800" y="7554"/>
                  </a:cubicBezTo>
                  <a:cubicBezTo>
                    <a:pt x="8550" y="7554"/>
                    <a:pt x="9150" y="7554"/>
                    <a:pt x="9750" y="7790"/>
                  </a:cubicBezTo>
                  <a:cubicBezTo>
                    <a:pt x="10050" y="7908"/>
                    <a:pt x="10500" y="8144"/>
                    <a:pt x="10800" y="8262"/>
                  </a:cubicBezTo>
                  <a:cubicBezTo>
                    <a:pt x="11100" y="8144"/>
                    <a:pt x="11550" y="7908"/>
                    <a:pt x="11850" y="7790"/>
                  </a:cubicBezTo>
                  <a:cubicBezTo>
                    <a:pt x="12450" y="7554"/>
                    <a:pt x="13050" y="7554"/>
                    <a:pt x="13800" y="7554"/>
                  </a:cubicBezTo>
                  <a:cubicBezTo>
                    <a:pt x="14400" y="7554"/>
                    <a:pt x="15000" y="7554"/>
                    <a:pt x="15600" y="7790"/>
                  </a:cubicBezTo>
                  <a:cubicBezTo>
                    <a:pt x="16200" y="8026"/>
                    <a:pt x="16650" y="8262"/>
                    <a:pt x="17100" y="8616"/>
                  </a:cubicBezTo>
                  <a:cubicBezTo>
                    <a:pt x="17400" y="8852"/>
                    <a:pt x="17400" y="9089"/>
                    <a:pt x="17100" y="9325"/>
                  </a:cubicBezTo>
                  <a:cubicBezTo>
                    <a:pt x="16950" y="9561"/>
                    <a:pt x="16500" y="9561"/>
                    <a:pt x="16200" y="9325"/>
                  </a:cubicBezTo>
                  <a:cubicBezTo>
                    <a:pt x="15900" y="9089"/>
                    <a:pt x="15600" y="8852"/>
                    <a:pt x="15150" y="8734"/>
                  </a:cubicBezTo>
                  <a:cubicBezTo>
                    <a:pt x="14700" y="8616"/>
                    <a:pt x="14250" y="8498"/>
                    <a:pt x="13800" y="8498"/>
                  </a:cubicBezTo>
                  <a:cubicBezTo>
                    <a:pt x="13200" y="8498"/>
                    <a:pt x="12750" y="8616"/>
                    <a:pt x="12450" y="8734"/>
                  </a:cubicBezTo>
                  <a:cubicBezTo>
                    <a:pt x="12000" y="8852"/>
                    <a:pt x="11550" y="9089"/>
                    <a:pt x="11250" y="9325"/>
                  </a:cubicBezTo>
                  <a:close/>
                  <a:moveTo>
                    <a:pt x="16950" y="15462"/>
                  </a:moveTo>
                  <a:cubicBezTo>
                    <a:pt x="16950" y="15462"/>
                    <a:pt x="16950" y="15462"/>
                    <a:pt x="16950" y="15462"/>
                  </a:cubicBezTo>
                  <a:cubicBezTo>
                    <a:pt x="16950" y="19003"/>
                    <a:pt x="16950" y="19003"/>
                    <a:pt x="16950" y="19003"/>
                  </a:cubicBezTo>
                  <a:cubicBezTo>
                    <a:pt x="16950" y="19357"/>
                    <a:pt x="16500" y="19830"/>
                    <a:pt x="15900" y="19830"/>
                  </a:cubicBezTo>
                  <a:cubicBezTo>
                    <a:pt x="15900" y="19830"/>
                    <a:pt x="15900" y="19830"/>
                    <a:pt x="15900" y="19830"/>
                  </a:cubicBezTo>
                  <a:cubicBezTo>
                    <a:pt x="13950" y="19830"/>
                    <a:pt x="13950" y="19830"/>
                    <a:pt x="13950" y="19830"/>
                  </a:cubicBezTo>
                  <a:cubicBezTo>
                    <a:pt x="13800" y="20184"/>
                    <a:pt x="13500" y="20538"/>
                    <a:pt x="13200" y="20774"/>
                  </a:cubicBezTo>
                  <a:cubicBezTo>
                    <a:pt x="12600" y="21364"/>
                    <a:pt x="11700" y="21600"/>
                    <a:pt x="10800" y="21600"/>
                  </a:cubicBezTo>
                  <a:cubicBezTo>
                    <a:pt x="9900" y="21600"/>
                    <a:pt x="9000" y="21364"/>
                    <a:pt x="8400" y="20774"/>
                  </a:cubicBezTo>
                  <a:cubicBezTo>
                    <a:pt x="8100" y="20538"/>
                    <a:pt x="7800" y="20184"/>
                    <a:pt x="7650" y="19830"/>
                  </a:cubicBezTo>
                  <a:cubicBezTo>
                    <a:pt x="5700" y="19830"/>
                    <a:pt x="5700" y="19830"/>
                    <a:pt x="5700" y="19830"/>
                  </a:cubicBezTo>
                  <a:cubicBezTo>
                    <a:pt x="5100" y="19830"/>
                    <a:pt x="4650" y="19357"/>
                    <a:pt x="4650" y="19003"/>
                  </a:cubicBezTo>
                  <a:cubicBezTo>
                    <a:pt x="4650" y="18885"/>
                    <a:pt x="4650" y="18885"/>
                    <a:pt x="4650" y="18885"/>
                  </a:cubicBezTo>
                  <a:cubicBezTo>
                    <a:pt x="4650" y="15462"/>
                    <a:pt x="4650" y="15462"/>
                    <a:pt x="4650" y="15462"/>
                  </a:cubicBezTo>
                  <a:cubicBezTo>
                    <a:pt x="4050" y="15226"/>
                    <a:pt x="3600" y="14872"/>
                    <a:pt x="3150" y="14518"/>
                  </a:cubicBezTo>
                  <a:cubicBezTo>
                    <a:pt x="1200" y="12984"/>
                    <a:pt x="0" y="10859"/>
                    <a:pt x="0" y="8498"/>
                  </a:cubicBezTo>
                  <a:cubicBezTo>
                    <a:pt x="0" y="6138"/>
                    <a:pt x="1200" y="4013"/>
                    <a:pt x="3150" y="2479"/>
                  </a:cubicBezTo>
                  <a:cubicBezTo>
                    <a:pt x="5100" y="944"/>
                    <a:pt x="7800" y="0"/>
                    <a:pt x="10800" y="0"/>
                  </a:cubicBezTo>
                  <a:cubicBezTo>
                    <a:pt x="13800" y="0"/>
                    <a:pt x="16500" y="944"/>
                    <a:pt x="18450" y="2479"/>
                  </a:cubicBezTo>
                  <a:cubicBezTo>
                    <a:pt x="20400" y="4013"/>
                    <a:pt x="21600" y="6138"/>
                    <a:pt x="21600" y="8498"/>
                  </a:cubicBezTo>
                  <a:cubicBezTo>
                    <a:pt x="21600" y="10859"/>
                    <a:pt x="20400" y="12984"/>
                    <a:pt x="18450" y="14518"/>
                  </a:cubicBezTo>
                  <a:cubicBezTo>
                    <a:pt x="18000" y="14872"/>
                    <a:pt x="17550" y="15226"/>
                    <a:pt x="16950" y="15462"/>
                  </a:cubicBezTo>
                  <a:close/>
                  <a:moveTo>
                    <a:pt x="6750" y="16407"/>
                  </a:moveTo>
                  <a:cubicBezTo>
                    <a:pt x="6750" y="16407"/>
                    <a:pt x="6750" y="16407"/>
                    <a:pt x="6750" y="16407"/>
                  </a:cubicBezTo>
                  <a:cubicBezTo>
                    <a:pt x="6750" y="18059"/>
                    <a:pt x="6750" y="18059"/>
                    <a:pt x="6750" y="18059"/>
                  </a:cubicBezTo>
                  <a:cubicBezTo>
                    <a:pt x="8550" y="18059"/>
                    <a:pt x="8550" y="18059"/>
                    <a:pt x="8550" y="18059"/>
                  </a:cubicBezTo>
                  <a:cubicBezTo>
                    <a:pt x="8550" y="18059"/>
                    <a:pt x="8550" y="18059"/>
                    <a:pt x="8550" y="18059"/>
                  </a:cubicBezTo>
                  <a:cubicBezTo>
                    <a:pt x="9150" y="18059"/>
                    <a:pt x="9600" y="18531"/>
                    <a:pt x="9600" y="19003"/>
                  </a:cubicBezTo>
                  <a:cubicBezTo>
                    <a:pt x="9600" y="19003"/>
                    <a:pt x="9600" y="19003"/>
                    <a:pt x="9600" y="19003"/>
                  </a:cubicBezTo>
                  <a:cubicBezTo>
                    <a:pt x="9600" y="19239"/>
                    <a:pt x="9750" y="19475"/>
                    <a:pt x="9900" y="19593"/>
                  </a:cubicBezTo>
                  <a:cubicBezTo>
                    <a:pt x="9900" y="19593"/>
                    <a:pt x="9900" y="19593"/>
                    <a:pt x="9900" y="19593"/>
                  </a:cubicBezTo>
                  <a:cubicBezTo>
                    <a:pt x="10200" y="19830"/>
                    <a:pt x="10500" y="19948"/>
                    <a:pt x="10800" y="19948"/>
                  </a:cubicBezTo>
                  <a:cubicBezTo>
                    <a:pt x="11100" y="19948"/>
                    <a:pt x="11400" y="19830"/>
                    <a:pt x="11700" y="19711"/>
                  </a:cubicBezTo>
                  <a:cubicBezTo>
                    <a:pt x="11700" y="19593"/>
                    <a:pt x="11700" y="19593"/>
                    <a:pt x="11700" y="19593"/>
                  </a:cubicBezTo>
                  <a:cubicBezTo>
                    <a:pt x="11850" y="19475"/>
                    <a:pt x="12000" y="19239"/>
                    <a:pt x="12000" y="19003"/>
                  </a:cubicBezTo>
                  <a:cubicBezTo>
                    <a:pt x="12000" y="19003"/>
                    <a:pt x="12000" y="19003"/>
                    <a:pt x="12000" y="19003"/>
                  </a:cubicBezTo>
                  <a:cubicBezTo>
                    <a:pt x="12000" y="18531"/>
                    <a:pt x="12450" y="18059"/>
                    <a:pt x="13050" y="18059"/>
                  </a:cubicBezTo>
                  <a:cubicBezTo>
                    <a:pt x="14850" y="18059"/>
                    <a:pt x="14850" y="18059"/>
                    <a:pt x="14850" y="18059"/>
                  </a:cubicBezTo>
                  <a:cubicBezTo>
                    <a:pt x="14850" y="16407"/>
                    <a:pt x="14850" y="16407"/>
                    <a:pt x="14850" y="16407"/>
                  </a:cubicBezTo>
                  <a:cubicBezTo>
                    <a:pt x="13650" y="16761"/>
                    <a:pt x="12300" y="16997"/>
                    <a:pt x="10800" y="16997"/>
                  </a:cubicBezTo>
                  <a:cubicBezTo>
                    <a:pt x="9450" y="16997"/>
                    <a:pt x="7950" y="16761"/>
                    <a:pt x="6750" y="1640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85">
              <a:extLst>
                <a:ext uri="{FF2B5EF4-FFF2-40B4-BE49-F238E27FC236}">
                  <a16:creationId xmlns:a16="http://schemas.microsoft.com/office/drawing/2014/main" id="{7CD4C716-990D-40F6-AEA2-5DED476F3AE4}"/>
                </a:ext>
              </a:extLst>
            </p:cNvPr>
            <p:cNvSpPr/>
            <p:nvPr/>
          </p:nvSpPr>
          <p:spPr>
            <a:xfrm>
              <a:off x="3077399" y="3862849"/>
              <a:ext cx="330537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0" y="12511"/>
                  </a:moveTo>
                  <a:cubicBezTo>
                    <a:pt x="9450" y="12275"/>
                    <a:pt x="9315" y="12039"/>
                    <a:pt x="8910" y="12039"/>
                  </a:cubicBezTo>
                  <a:cubicBezTo>
                    <a:pt x="5265" y="12039"/>
                    <a:pt x="5265" y="12039"/>
                    <a:pt x="5265" y="12039"/>
                  </a:cubicBezTo>
                  <a:cubicBezTo>
                    <a:pt x="4995" y="12039"/>
                    <a:pt x="4725" y="12275"/>
                    <a:pt x="4725" y="12511"/>
                  </a:cubicBezTo>
                  <a:cubicBezTo>
                    <a:pt x="4725" y="12866"/>
                    <a:pt x="4995" y="13102"/>
                    <a:pt x="5265" y="13102"/>
                  </a:cubicBezTo>
                  <a:cubicBezTo>
                    <a:pt x="8910" y="13102"/>
                    <a:pt x="8910" y="13102"/>
                    <a:pt x="8910" y="13102"/>
                  </a:cubicBezTo>
                  <a:cubicBezTo>
                    <a:pt x="9315" y="13102"/>
                    <a:pt x="9450" y="12866"/>
                    <a:pt x="9450" y="12511"/>
                  </a:cubicBezTo>
                  <a:close/>
                  <a:moveTo>
                    <a:pt x="16335" y="11213"/>
                  </a:moveTo>
                  <a:cubicBezTo>
                    <a:pt x="16335" y="11213"/>
                    <a:pt x="16335" y="11213"/>
                    <a:pt x="16335" y="11213"/>
                  </a:cubicBezTo>
                  <a:cubicBezTo>
                    <a:pt x="15795" y="10741"/>
                    <a:pt x="14985" y="10387"/>
                    <a:pt x="14040" y="10387"/>
                  </a:cubicBezTo>
                  <a:cubicBezTo>
                    <a:pt x="13095" y="10387"/>
                    <a:pt x="12285" y="10741"/>
                    <a:pt x="11745" y="11213"/>
                  </a:cubicBezTo>
                  <a:cubicBezTo>
                    <a:pt x="11205" y="11803"/>
                    <a:pt x="10800" y="12511"/>
                    <a:pt x="10800" y="13220"/>
                  </a:cubicBezTo>
                  <a:cubicBezTo>
                    <a:pt x="10800" y="13574"/>
                    <a:pt x="10935" y="13928"/>
                    <a:pt x="11070" y="14282"/>
                  </a:cubicBezTo>
                  <a:cubicBezTo>
                    <a:pt x="9045" y="17351"/>
                    <a:pt x="9045" y="17351"/>
                    <a:pt x="9045" y="17351"/>
                  </a:cubicBezTo>
                  <a:cubicBezTo>
                    <a:pt x="8910" y="17469"/>
                    <a:pt x="8910" y="17705"/>
                    <a:pt x="8910" y="17823"/>
                  </a:cubicBezTo>
                  <a:cubicBezTo>
                    <a:pt x="9045" y="18059"/>
                    <a:pt x="9315" y="18177"/>
                    <a:pt x="9585" y="18177"/>
                  </a:cubicBezTo>
                  <a:cubicBezTo>
                    <a:pt x="11205" y="17823"/>
                    <a:pt x="11205" y="17823"/>
                    <a:pt x="11205" y="17823"/>
                  </a:cubicBezTo>
                  <a:cubicBezTo>
                    <a:pt x="11745" y="19239"/>
                    <a:pt x="11745" y="19239"/>
                    <a:pt x="11745" y="19239"/>
                  </a:cubicBezTo>
                  <a:cubicBezTo>
                    <a:pt x="11745" y="19357"/>
                    <a:pt x="11880" y="19475"/>
                    <a:pt x="12015" y="19475"/>
                  </a:cubicBezTo>
                  <a:cubicBezTo>
                    <a:pt x="12285" y="19593"/>
                    <a:pt x="12555" y="19593"/>
                    <a:pt x="12690" y="19357"/>
                  </a:cubicBezTo>
                  <a:cubicBezTo>
                    <a:pt x="14040" y="17351"/>
                    <a:pt x="14040" y="17351"/>
                    <a:pt x="14040" y="17351"/>
                  </a:cubicBezTo>
                  <a:cubicBezTo>
                    <a:pt x="15390" y="19239"/>
                    <a:pt x="15390" y="19239"/>
                    <a:pt x="15390" y="19239"/>
                  </a:cubicBezTo>
                  <a:cubicBezTo>
                    <a:pt x="15390" y="19357"/>
                    <a:pt x="15525" y="19475"/>
                    <a:pt x="15660" y="19593"/>
                  </a:cubicBezTo>
                  <a:cubicBezTo>
                    <a:pt x="16065" y="19593"/>
                    <a:pt x="16335" y="19475"/>
                    <a:pt x="16335" y="19239"/>
                  </a:cubicBezTo>
                  <a:cubicBezTo>
                    <a:pt x="16875" y="17823"/>
                    <a:pt x="16875" y="17823"/>
                    <a:pt x="16875" y="17823"/>
                  </a:cubicBezTo>
                  <a:cubicBezTo>
                    <a:pt x="18495" y="18177"/>
                    <a:pt x="18495" y="18177"/>
                    <a:pt x="18495" y="18177"/>
                  </a:cubicBezTo>
                  <a:cubicBezTo>
                    <a:pt x="18630" y="18177"/>
                    <a:pt x="18765" y="18177"/>
                    <a:pt x="18900" y="18059"/>
                  </a:cubicBezTo>
                  <a:cubicBezTo>
                    <a:pt x="19170" y="17941"/>
                    <a:pt x="19305" y="17705"/>
                    <a:pt x="19035" y="17469"/>
                  </a:cubicBezTo>
                  <a:cubicBezTo>
                    <a:pt x="17010" y="14282"/>
                    <a:pt x="17010" y="14282"/>
                    <a:pt x="17010" y="14282"/>
                  </a:cubicBezTo>
                  <a:cubicBezTo>
                    <a:pt x="17145" y="13928"/>
                    <a:pt x="17280" y="13574"/>
                    <a:pt x="17280" y="13220"/>
                  </a:cubicBezTo>
                  <a:cubicBezTo>
                    <a:pt x="17280" y="12511"/>
                    <a:pt x="16875" y="11803"/>
                    <a:pt x="16335" y="11213"/>
                  </a:cubicBezTo>
                  <a:close/>
                  <a:moveTo>
                    <a:pt x="13500" y="16052"/>
                  </a:moveTo>
                  <a:cubicBezTo>
                    <a:pt x="13500" y="16052"/>
                    <a:pt x="13500" y="16052"/>
                    <a:pt x="13500" y="16052"/>
                  </a:cubicBezTo>
                  <a:cubicBezTo>
                    <a:pt x="12420" y="17823"/>
                    <a:pt x="12420" y="17823"/>
                    <a:pt x="12420" y="17823"/>
                  </a:cubicBezTo>
                  <a:cubicBezTo>
                    <a:pt x="12150" y="16997"/>
                    <a:pt x="12150" y="16997"/>
                    <a:pt x="12150" y="16997"/>
                  </a:cubicBezTo>
                  <a:cubicBezTo>
                    <a:pt x="12150" y="16761"/>
                    <a:pt x="11745" y="16643"/>
                    <a:pt x="11475" y="16643"/>
                  </a:cubicBezTo>
                  <a:cubicBezTo>
                    <a:pt x="11475" y="16643"/>
                    <a:pt x="11475" y="16643"/>
                    <a:pt x="11475" y="16643"/>
                  </a:cubicBezTo>
                  <a:cubicBezTo>
                    <a:pt x="10665" y="16879"/>
                    <a:pt x="10665" y="16879"/>
                    <a:pt x="10665" y="16879"/>
                  </a:cubicBezTo>
                  <a:cubicBezTo>
                    <a:pt x="11745" y="15226"/>
                    <a:pt x="11745" y="15226"/>
                    <a:pt x="11745" y="15226"/>
                  </a:cubicBezTo>
                  <a:cubicBezTo>
                    <a:pt x="11745" y="15226"/>
                    <a:pt x="11745" y="15226"/>
                    <a:pt x="11745" y="15226"/>
                  </a:cubicBezTo>
                  <a:cubicBezTo>
                    <a:pt x="12285" y="15698"/>
                    <a:pt x="12825" y="15934"/>
                    <a:pt x="13500" y="16052"/>
                  </a:cubicBezTo>
                  <a:cubicBezTo>
                    <a:pt x="13635" y="16052"/>
                    <a:pt x="13635" y="16052"/>
                    <a:pt x="13635" y="16052"/>
                  </a:cubicBezTo>
                  <a:cubicBezTo>
                    <a:pt x="13635" y="16052"/>
                    <a:pt x="13635" y="16052"/>
                    <a:pt x="13635" y="16052"/>
                  </a:cubicBezTo>
                  <a:cubicBezTo>
                    <a:pt x="13500" y="16052"/>
                    <a:pt x="13500" y="16052"/>
                    <a:pt x="13500" y="16052"/>
                  </a:cubicBezTo>
                  <a:close/>
                  <a:moveTo>
                    <a:pt x="12285" y="14282"/>
                  </a:moveTo>
                  <a:cubicBezTo>
                    <a:pt x="12285" y="14282"/>
                    <a:pt x="12285" y="14282"/>
                    <a:pt x="12285" y="14282"/>
                  </a:cubicBezTo>
                  <a:cubicBezTo>
                    <a:pt x="12285" y="14282"/>
                    <a:pt x="12285" y="14282"/>
                    <a:pt x="12285" y="14282"/>
                  </a:cubicBezTo>
                  <a:cubicBezTo>
                    <a:pt x="12285" y="14282"/>
                    <a:pt x="12285" y="14282"/>
                    <a:pt x="12285" y="14282"/>
                  </a:cubicBezTo>
                  <a:cubicBezTo>
                    <a:pt x="12015" y="13928"/>
                    <a:pt x="12015" y="13574"/>
                    <a:pt x="12015" y="13220"/>
                  </a:cubicBezTo>
                  <a:cubicBezTo>
                    <a:pt x="12015" y="12748"/>
                    <a:pt x="12150" y="12275"/>
                    <a:pt x="12555" y="11921"/>
                  </a:cubicBezTo>
                  <a:cubicBezTo>
                    <a:pt x="12960" y="11685"/>
                    <a:pt x="13500" y="11449"/>
                    <a:pt x="14040" y="11449"/>
                  </a:cubicBezTo>
                  <a:cubicBezTo>
                    <a:pt x="14580" y="11449"/>
                    <a:pt x="15120" y="11685"/>
                    <a:pt x="15525" y="11921"/>
                  </a:cubicBezTo>
                  <a:cubicBezTo>
                    <a:pt x="15930" y="12275"/>
                    <a:pt x="16200" y="12748"/>
                    <a:pt x="16200" y="13220"/>
                  </a:cubicBezTo>
                  <a:cubicBezTo>
                    <a:pt x="16200" y="13692"/>
                    <a:pt x="15930" y="14164"/>
                    <a:pt x="15525" y="14518"/>
                  </a:cubicBezTo>
                  <a:cubicBezTo>
                    <a:pt x="15525" y="14518"/>
                    <a:pt x="15525" y="14518"/>
                    <a:pt x="15525" y="14518"/>
                  </a:cubicBezTo>
                  <a:cubicBezTo>
                    <a:pt x="14580" y="15344"/>
                    <a:pt x="12960" y="15226"/>
                    <a:pt x="12285" y="14282"/>
                  </a:cubicBezTo>
                  <a:close/>
                  <a:moveTo>
                    <a:pt x="17415" y="16879"/>
                  </a:moveTo>
                  <a:cubicBezTo>
                    <a:pt x="17415" y="16879"/>
                    <a:pt x="17415" y="16879"/>
                    <a:pt x="17415" y="16879"/>
                  </a:cubicBezTo>
                  <a:cubicBezTo>
                    <a:pt x="16605" y="16643"/>
                    <a:pt x="16605" y="16643"/>
                    <a:pt x="16605" y="16643"/>
                  </a:cubicBezTo>
                  <a:cubicBezTo>
                    <a:pt x="16200" y="16643"/>
                    <a:pt x="15930" y="16761"/>
                    <a:pt x="15930" y="16997"/>
                  </a:cubicBezTo>
                  <a:cubicBezTo>
                    <a:pt x="15660" y="17823"/>
                    <a:pt x="15660" y="17823"/>
                    <a:pt x="15660" y="17823"/>
                  </a:cubicBezTo>
                  <a:cubicBezTo>
                    <a:pt x="14580" y="16052"/>
                    <a:pt x="14580" y="16052"/>
                    <a:pt x="14580" y="16052"/>
                  </a:cubicBezTo>
                  <a:cubicBezTo>
                    <a:pt x="14580" y="16052"/>
                    <a:pt x="14580" y="16052"/>
                    <a:pt x="14580" y="16052"/>
                  </a:cubicBezTo>
                  <a:cubicBezTo>
                    <a:pt x="14580" y="16052"/>
                    <a:pt x="14580" y="16052"/>
                    <a:pt x="14580" y="16052"/>
                  </a:cubicBezTo>
                  <a:cubicBezTo>
                    <a:pt x="14580" y="16052"/>
                    <a:pt x="14580" y="16052"/>
                    <a:pt x="14580" y="16052"/>
                  </a:cubicBezTo>
                  <a:cubicBezTo>
                    <a:pt x="14580" y="16052"/>
                    <a:pt x="14580" y="16052"/>
                    <a:pt x="14580" y="16052"/>
                  </a:cubicBezTo>
                  <a:cubicBezTo>
                    <a:pt x="14580" y="16052"/>
                    <a:pt x="14580" y="16052"/>
                    <a:pt x="14580" y="16052"/>
                  </a:cubicBezTo>
                  <a:cubicBezTo>
                    <a:pt x="15255" y="15934"/>
                    <a:pt x="15795" y="15698"/>
                    <a:pt x="16335" y="15226"/>
                  </a:cubicBezTo>
                  <a:cubicBezTo>
                    <a:pt x="16335" y="15226"/>
                    <a:pt x="16335" y="15226"/>
                    <a:pt x="16335" y="15226"/>
                  </a:cubicBezTo>
                  <a:cubicBezTo>
                    <a:pt x="17415" y="16879"/>
                    <a:pt x="17415" y="16879"/>
                    <a:pt x="17415" y="16879"/>
                  </a:cubicBezTo>
                  <a:close/>
                  <a:moveTo>
                    <a:pt x="21330" y="6256"/>
                  </a:moveTo>
                  <a:cubicBezTo>
                    <a:pt x="21330" y="6256"/>
                    <a:pt x="21330" y="6256"/>
                    <a:pt x="21330" y="6256"/>
                  </a:cubicBezTo>
                  <a:cubicBezTo>
                    <a:pt x="14445" y="236"/>
                    <a:pt x="14445" y="236"/>
                    <a:pt x="14445" y="236"/>
                  </a:cubicBezTo>
                  <a:cubicBezTo>
                    <a:pt x="14310" y="118"/>
                    <a:pt x="14040" y="0"/>
                    <a:pt x="13770" y="0"/>
                  </a:cubicBezTo>
                  <a:cubicBezTo>
                    <a:pt x="2565" y="0"/>
                    <a:pt x="2565" y="0"/>
                    <a:pt x="2565" y="0"/>
                  </a:cubicBezTo>
                  <a:cubicBezTo>
                    <a:pt x="1755" y="0"/>
                    <a:pt x="1215" y="236"/>
                    <a:pt x="675" y="590"/>
                  </a:cubicBezTo>
                  <a:cubicBezTo>
                    <a:pt x="270" y="1062"/>
                    <a:pt x="0" y="1652"/>
                    <a:pt x="0" y="2243"/>
                  </a:cubicBezTo>
                  <a:cubicBezTo>
                    <a:pt x="0" y="19357"/>
                    <a:pt x="0" y="19357"/>
                    <a:pt x="0" y="19357"/>
                  </a:cubicBezTo>
                  <a:cubicBezTo>
                    <a:pt x="0" y="20066"/>
                    <a:pt x="270" y="20538"/>
                    <a:pt x="675" y="21010"/>
                  </a:cubicBezTo>
                  <a:cubicBezTo>
                    <a:pt x="675" y="21010"/>
                    <a:pt x="675" y="21010"/>
                    <a:pt x="675" y="21010"/>
                  </a:cubicBezTo>
                  <a:cubicBezTo>
                    <a:pt x="675" y="21010"/>
                    <a:pt x="675" y="21010"/>
                    <a:pt x="675" y="21010"/>
                  </a:cubicBezTo>
                  <a:cubicBezTo>
                    <a:pt x="1215" y="21364"/>
                    <a:pt x="1755" y="21600"/>
                    <a:pt x="2565" y="21600"/>
                  </a:cubicBezTo>
                  <a:cubicBezTo>
                    <a:pt x="19035" y="21600"/>
                    <a:pt x="19035" y="21600"/>
                    <a:pt x="19035" y="21600"/>
                  </a:cubicBezTo>
                  <a:cubicBezTo>
                    <a:pt x="19710" y="21600"/>
                    <a:pt x="20385" y="21364"/>
                    <a:pt x="20925" y="21010"/>
                  </a:cubicBezTo>
                  <a:cubicBezTo>
                    <a:pt x="20925" y="21010"/>
                    <a:pt x="20925" y="21010"/>
                    <a:pt x="20925" y="21010"/>
                  </a:cubicBezTo>
                  <a:cubicBezTo>
                    <a:pt x="20925" y="21010"/>
                    <a:pt x="20925" y="21010"/>
                    <a:pt x="20925" y="21010"/>
                  </a:cubicBezTo>
                  <a:cubicBezTo>
                    <a:pt x="21330" y="20538"/>
                    <a:pt x="21600" y="20066"/>
                    <a:pt x="21600" y="19357"/>
                  </a:cubicBezTo>
                  <a:cubicBezTo>
                    <a:pt x="21600" y="6846"/>
                    <a:pt x="21600" y="6846"/>
                    <a:pt x="21600" y="6846"/>
                  </a:cubicBezTo>
                  <a:cubicBezTo>
                    <a:pt x="21600" y="6610"/>
                    <a:pt x="21600" y="6374"/>
                    <a:pt x="21330" y="6256"/>
                  </a:cubicBezTo>
                  <a:close/>
                  <a:moveTo>
                    <a:pt x="14310" y="2479"/>
                  </a:moveTo>
                  <a:cubicBezTo>
                    <a:pt x="14310" y="2479"/>
                    <a:pt x="14310" y="2479"/>
                    <a:pt x="14310" y="2479"/>
                  </a:cubicBezTo>
                  <a:cubicBezTo>
                    <a:pt x="18765" y="6374"/>
                    <a:pt x="18765" y="6374"/>
                    <a:pt x="18765" y="6374"/>
                  </a:cubicBezTo>
                  <a:cubicBezTo>
                    <a:pt x="15390" y="6374"/>
                    <a:pt x="15390" y="6374"/>
                    <a:pt x="15390" y="6374"/>
                  </a:cubicBezTo>
                  <a:cubicBezTo>
                    <a:pt x="15120" y="6374"/>
                    <a:pt x="14850" y="6256"/>
                    <a:pt x="14715" y="6138"/>
                  </a:cubicBezTo>
                  <a:cubicBezTo>
                    <a:pt x="14580" y="6020"/>
                    <a:pt x="14580" y="6020"/>
                    <a:pt x="14580" y="6020"/>
                  </a:cubicBezTo>
                  <a:cubicBezTo>
                    <a:pt x="14445" y="5902"/>
                    <a:pt x="14310" y="5666"/>
                    <a:pt x="14310" y="5430"/>
                  </a:cubicBezTo>
                  <a:cubicBezTo>
                    <a:pt x="14310" y="2479"/>
                    <a:pt x="14310" y="2479"/>
                    <a:pt x="14310" y="2479"/>
                  </a:cubicBezTo>
                  <a:close/>
                  <a:moveTo>
                    <a:pt x="19710" y="19357"/>
                  </a:moveTo>
                  <a:cubicBezTo>
                    <a:pt x="19710" y="19357"/>
                    <a:pt x="19710" y="19357"/>
                    <a:pt x="19710" y="19357"/>
                  </a:cubicBezTo>
                  <a:cubicBezTo>
                    <a:pt x="19710" y="19593"/>
                    <a:pt x="19710" y="19711"/>
                    <a:pt x="19575" y="19830"/>
                  </a:cubicBezTo>
                  <a:cubicBezTo>
                    <a:pt x="19440" y="19948"/>
                    <a:pt x="19305" y="19948"/>
                    <a:pt x="19035" y="19948"/>
                  </a:cubicBezTo>
                  <a:cubicBezTo>
                    <a:pt x="2565" y="19948"/>
                    <a:pt x="2565" y="19948"/>
                    <a:pt x="2565" y="19948"/>
                  </a:cubicBezTo>
                  <a:cubicBezTo>
                    <a:pt x="2295" y="19948"/>
                    <a:pt x="2160" y="19948"/>
                    <a:pt x="2025" y="19830"/>
                  </a:cubicBezTo>
                  <a:cubicBezTo>
                    <a:pt x="1890" y="19711"/>
                    <a:pt x="1890" y="19593"/>
                    <a:pt x="1890" y="19357"/>
                  </a:cubicBezTo>
                  <a:cubicBezTo>
                    <a:pt x="1890" y="2243"/>
                    <a:pt x="1890" y="2243"/>
                    <a:pt x="1890" y="2243"/>
                  </a:cubicBezTo>
                  <a:cubicBezTo>
                    <a:pt x="1890" y="2007"/>
                    <a:pt x="1890" y="1889"/>
                    <a:pt x="2025" y="1770"/>
                  </a:cubicBezTo>
                  <a:cubicBezTo>
                    <a:pt x="2160" y="1770"/>
                    <a:pt x="2295" y="1652"/>
                    <a:pt x="2565" y="1652"/>
                  </a:cubicBezTo>
                  <a:cubicBezTo>
                    <a:pt x="13230" y="1652"/>
                    <a:pt x="13230" y="1652"/>
                    <a:pt x="13230" y="1652"/>
                  </a:cubicBezTo>
                  <a:cubicBezTo>
                    <a:pt x="13230" y="5430"/>
                    <a:pt x="13230" y="5430"/>
                    <a:pt x="13230" y="5430"/>
                  </a:cubicBezTo>
                  <a:cubicBezTo>
                    <a:pt x="13230" y="6020"/>
                    <a:pt x="13500" y="6374"/>
                    <a:pt x="13770" y="6728"/>
                  </a:cubicBezTo>
                  <a:cubicBezTo>
                    <a:pt x="13905" y="6846"/>
                    <a:pt x="13905" y="6846"/>
                    <a:pt x="13905" y="6846"/>
                  </a:cubicBezTo>
                  <a:cubicBezTo>
                    <a:pt x="14310" y="7082"/>
                    <a:pt x="14850" y="7318"/>
                    <a:pt x="15390" y="7318"/>
                  </a:cubicBezTo>
                  <a:cubicBezTo>
                    <a:pt x="19710" y="7318"/>
                    <a:pt x="19710" y="7318"/>
                    <a:pt x="19710" y="7318"/>
                  </a:cubicBezTo>
                  <a:cubicBezTo>
                    <a:pt x="19710" y="19357"/>
                    <a:pt x="19710" y="19357"/>
                    <a:pt x="19710" y="19357"/>
                  </a:cubicBezTo>
                  <a:close/>
                  <a:moveTo>
                    <a:pt x="5265" y="8498"/>
                  </a:moveTo>
                  <a:cubicBezTo>
                    <a:pt x="5265" y="8498"/>
                    <a:pt x="5265" y="8498"/>
                    <a:pt x="5265" y="8498"/>
                  </a:cubicBezTo>
                  <a:cubicBezTo>
                    <a:pt x="5265" y="8498"/>
                    <a:pt x="5265" y="8498"/>
                    <a:pt x="5265" y="8498"/>
                  </a:cubicBezTo>
                  <a:cubicBezTo>
                    <a:pt x="5265" y="8498"/>
                    <a:pt x="5265" y="8498"/>
                    <a:pt x="5265" y="8498"/>
                  </a:cubicBezTo>
                  <a:cubicBezTo>
                    <a:pt x="5265" y="8498"/>
                    <a:pt x="5265" y="8498"/>
                    <a:pt x="5265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5130" y="8498"/>
                    <a:pt x="5130" y="8498"/>
                    <a:pt x="5130" y="8498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995" y="8616"/>
                    <a:pt x="4995" y="8616"/>
                    <a:pt x="4995" y="8616"/>
                  </a:cubicBezTo>
                  <a:cubicBezTo>
                    <a:pt x="4860" y="8616"/>
                    <a:pt x="4860" y="8616"/>
                    <a:pt x="4860" y="8616"/>
                  </a:cubicBezTo>
                  <a:cubicBezTo>
                    <a:pt x="4860" y="8616"/>
                    <a:pt x="4860" y="8616"/>
                    <a:pt x="4860" y="8616"/>
                  </a:cubicBezTo>
                  <a:cubicBezTo>
                    <a:pt x="4860" y="8616"/>
                    <a:pt x="4860" y="8616"/>
                    <a:pt x="4860" y="8616"/>
                  </a:cubicBezTo>
                  <a:cubicBezTo>
                    <a:pt x="4860" y="8616"/>
                    <a:pt x="4860" y="8616"/>
                    <a:pt x="4860" y="8616"/>
                  </a:cubicBezTo>
                  <a:cubicBezTo>
                    <a:pt x="4860" y="8616"/>
                    <a:pt x="4860" y="8616"/>
                    <a:pt x="4860" y="8616"/>
                  </a:cubicBezTo>
                  <a:cubicBezTo>
                    <a:pt x="4860" y="8616"/>
                    <a:pt x="4860" y="8616"/>
                    <a:pt x="4860" y="8616"/>
                  </a:cubicBezTo>
                  <a:cubicBezTo>
                    <a:pt x="4860" y="8734"/>
                    <a:pt x="4860" y="8734"/>
                    <a:pt x="4860" y="8734"/>
                  </a:cubicBezTo>
                  <a:cubicBezTo>
                    <a:pt x="4860" y="8734"/>
                    <a:pt x="4860" y="8734"/>
                    <a:pt x="4860" y="8734"/>
                  </a:cubicBezTo>
                  <a:cubicBezTo>
                    <a:pt x="4860" y="8734"/>
                    <a:pt x="4860" y="8734"/>
                    <a:pt x="4860" y="8734"/>
                  </a:cubicBezTo>
                  <a:cubicBezTo>
                    <a:pt x="4860" y="8734"/>
                    <a:pt x="4860" y="8734"/>
                    <a:pt x="4860" y="8734"/>
                  </a:cubicBezTo>
                  <a:cubicBezTo>
                    <a:pt x="4860" y="8734"/>
                    <a:pt x="4860" y="8734"/>
                    <a:pt x="4860" y="8734"/>
                  </a:cubicBezTo>
                  <a:cubicBezTo>
                    <a:pt x="4860" y="8734"/>
                    <a:pt x="4860" y="8734"/>
                    <a:pt x="4860" y="8734"/>
                  </a:cubicBezTo>
                  <a:cubicBezTo>
                    <a:pt x="4860" y="8734"/>
                    <a:pt x="4860" y="8734"/>
                    <a:pt x="4860" y="8734"/>
                  </a:cubicBezTo>
                  <a:cubicBezTo>
                    <a:pt x="4860" y="8734"/>
                    <a:pt x="4860" y="8734"/>
                    <a:pt x="4860" y="8734"/>
                  </a:cubicBezTo>
                  <a:cubicBezTo>
                    <a:pt x="4860" y="8734"/>
                    <a:pt x="4860" y="8734"/>
                    <a:pt x="4860" y="8734"/>
                  </a:cubicBezTo>
                  <a:cubicBezTo>
                    <a:pt x="4725" y="8734"/>
                    <a:pt x="4725" y="8734"/>
                    <a:pt x="4725" y="8734"/>
                  </a:cubicBezTo>
                  <a:cubicBezTo>
                    <a:pt x="4725" y="8734"/>
                    <a:pt x="4725" y="8734"/>
                    <a:pt x="4725" y="8734"/>
                  </a:cubicBezTo>
                  <a:cubicBezTo>
                    <a:pt x="4725" y="8734"/>
                    <a:pt x="4725" y="8734"/>
                    <a:pt x="4725" y="8734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852"/>
                    <a:pt x="4725" y="8852"/>
                    <a:pt x="4725" y="8852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8970"/>
                    <a:pt x="4725" y="8970"/>
                    <a:pt x="4725" y="8970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089"/>
                    <a:pt x="4725" y="9089"/>
                    <a:pt x="4725" y="9089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207"/>
                    <a:pt x="4725" y="9207"/>
                    <a:pt x="4725" y="9207"/>
                  </a:cubicBezTo>
                  <a:cubicBezTo>
                    <a:pt x="4725" y="9325"/>
                    <a:pt x="4725" y="9325"/>
                    <a:pt x="4725" y="9325"/>
                  </a:cubicBezTo>
                  <a:cubicBezTo>
                    <a:pt x="4725" y="9325"/>
                    <a:pt x="4725" y="9325"/>
                    <a:pt x="4725" y="9325"/>
                  </a:cubicBezTo>
                  <a:cubicBezTo>
                    <a:pt x="4725" y="9325"/>
                    <a:pt x="4725" y="9325"/>
                    <a:pt x="4725" y="9325"/>
                  </a:cubicBezTo>
                  <a:cubicBezTo>
                    <a:pt x="4860" y="9325"/>
                    <a:pt x="4860" y="9325"/>
                    <a:pt x="4860" y="9325"/>
                  </a:cubicBezTo>
                  <a:cubicBezTo>
                    <a:pt x="4860" y="9325"/>
                    <a:pt x="4860" y="9325"/>
                    <a:pt x="4860" y="9325"/>
                  </a:cubicBezTo>
                  <a:cubicBezTo>
                    <a:pt x="4860" y="9325"/>
                    <a:pt x="4860" y="9325"/>
                    <a:pt x="4860" y="9325"/>
                  </a:cubicBezTo>
                  <a:cubicBezTo>
                    <a:pt x="4860" y="9325"/>
                    <a:pt x="4860" y="9325"/>
                    <a:pt x="4860" y="9325"/>
                  </a:cubicBezTo>
                  <a:cubicBezTo>
                    <a:pt x="4860" y="9325"/>
                    <a:pt x="4860" y="9325"/>
                    <a:pt x="4860" y="9325"/>
                  </a:cubicBezTo>
                  <a:cubicBezTo>
                    <a:pt x="4860" y="9325"/>
                    <a:pt x="4860" y="9325"/>
                    <a:pt x="4860" y="9325"/>
                  </a:cubicBezTo>
                  <a:cubicBezTo>
                    <a:pt x="4860" y="9325"/>
                    <a:pt x="4860" y="9325"/>
                    <a:pt x="4860" y="9325"/>
                  </a:cubicBezTo>
                  <a:cubicBezTo>
                    <a:pt x="4860" y="9325"/>
                    <a:pt x="4860" y="9325"/>
                    <a:pt x="4860" y="9325"/>
                  </a:cubicBezTo>
                  <a:cubicBezTo>
                    <a:pt x="4860" y="9325"/>
                    <a:pt x="4860" y="9325"/>
                    <a:pt x="4860" y="9325"/>
                  </a:cubicBezTo>
                  <a:cubicBezTo>
                    <a:pt x="4860" y="9443"/>
                    <a:pt x="4860" y="9443"/>
                    <a:pt x="4860" y="9443"/>
                  </a:cubicBezTo>
                  <a:cubicBezTo>
                    <a:pt x="4860" y="9443"/>
                    <a:pt x="4860" y="9443"/>
                    <a:pt x="4860" y="9443"/>
                  </a:cubicBezTo>
                  <a:cubicBezTo>
                    <a:pt x="4860" y="9443"/>
                    <a:pt x="4860" y="9443"/>
                    <a:pt x="4860" y="9443"/>
                  </a:cubicBezTo>
                  <a:cubicBezTo>
                    <a:pt x="4860" y="9443"/>
                    <a:pt x="4860" y="9443"/>
                    <a:pt x="4860" y="9443"/>
                  </a:cubicBezTo>
                  <a:cubicBezTo>
                    <a:pt x="4860" y="9443"/>
                    <a:pt x="4860" y="9443"/>
                    <a:pt x="4860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4995" y="9443"/>
                    <a:pt x="4995" y="9443"/>
                    <a:pt x="4995" y="9443"/>
                  </a:cubicBezTo>
                  <a:cubicBezTo>
                    <a:pt x="5130" y="9443"/>
                    <a:pt x="5130" y="9443"/>
                    <a:pt x="5130" y="9443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130" y="9561"/>
                    <a:pt x="5130" y="9561"/>
                    <a:pt x="5130" y="9561"/>
                  </a:cubicBezTo>
                  <a:cubicBezTo>
                    <a:pt x="5265" y="9561"/>
                    <a:pt x="5265" y="9561"/>
                    <a:pt x="5265" y="9561"/>
                  </a:cubicBezTo>
                  <a:cubicBezTo>
                    <a:pt x="5265" y="9561"/>
                    <a:pt x="5265" y="9561"/>
                    <a:pt x="5265" y="9561"/>
                  </a:cubicBezTo>
                  <a:cubicBezTo>
                    <a:pt x="5265" y="9561"/>
                    <a:pt x="5265" y="9561"/>
                    <a:pt x="5265" y="9561"/>
                  </a:cubicBezTo>
                  <a:cubicBezTo>
                    <a:pt x="5265" y="9561"/>
                    <a:pt x="5265" y="9561"/>
                    <a:pt x="5265" y="9561"/>
                  </a:cubicBezTo>
                  <a:cubicBezTo>
                    <a:pt x="5265" y="9561"/>
                    <a:pt x="5265" y="9561"/>
                    <a:pt x="5265" y="9561"/>
                  </a:cubicBezTo>
                  <a:cubicBezTo>
                    <a:pt x="16335" y="9561"/>
                    <a:pt x="16335" y="9561"/>
                    <a:pt x="16335" y="9561"/>
                  </a:cubicBezTo>
                  <a:cubicBezTo>
                    <a:pt x="16335" y="9561"/>
                    <a:pt x="16335" y="9561"/>
                    <a:pt x="16335" y="9561"/>
                  </a:cubicBezTo>
                  <a:cubicBezTo>
                    <a:pt x="16335" y="9561"/>
                    <a:pt x="16335" y="9561"/>
                    <a:pt x="16335" y="9561"/>
                  </a:cubicBezTo>
                  <a:cubicBezTo>
                    <a:pt x="16335" y="9561"/>
                    <a:pt x="16335" y="9561"/>
                    <a:pt x="16335" y="9561"/>
                  </a:cubicBezTo>
                  <a:cubicBezTo>
                    <a:pt x="16335" y="9561"/>
                    <a:pt x="16335" y="9561"/>
                    <a:pt x="16335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561"/>
                    <a:pt x="16470" y="9561"/>
                    <a:pt x="16470" y="9561"/>
                  </a:cubicBezTo>
                  <a:cubicBezTo>
                    <a:pt x="16470" y="9443"/>
                    <a:pt x="16470" y="9443"/>
                    <a:pt x="16470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605" y="9443"/>
                    <a:pt x="16605" y="9443"/>
                    <a:pt x="16605" y="9443"/>
                  </a:cubicBezTo>
                  <a:cubicBezTo>
                    <a:pt x="16740" y="9443"/>
                    <a:pt x="16740" y="9443"/>
                    <a:pt x="16740" y="9443"/>
                  </a:cubicBezTo>
                  <a:cubicBezTo>
                    <a:pt x="16740" y="9443"/>
                    <a:pt x="16740" y="9443"/>
                    <a:pt x="16740" y="9443"/>
                  </a:cubicBezTo>
                  <a:cubicBezTo>
                    <a:pt x="16740" y="9443"/>
                    <a:pt x="16740" y="9443"/>
                    <a:pt x="16740" y="9443"/>
                  </a:cubicBezTo>
                  <a:cubicBezTo>
                    <a:pt x="16740" y="9443"/>
                    <a:pt x="16740" y="9443"/>
                    <a:pt x="16740" y="9443"/>
                  </a:cubicBezTo>
                  <a:cubicBezTo>
                    <a:pt x="16740" y="9443"/>
                    <a:pt x="16740" y="9443"/>
                    <a:pt x="16740" y="9443"/>
                  </a:cubicBezTo>
                  <a:cubicBezTo>
                    <a:pt x="16740" y="9443"/>
                    <a:pt x="16740" y="9443"/>
                    <a:pt x="16740" y="9443"/>
                  </a:cubicBezTo>
                  <a:cubicBezTo>
                    <a:pt x="16740" y="9443"/>
                    <a:pt x="16740" y="9443"/>
                    <a:pt x="16740" y="9443"/>
                  </a:cubicBezTo>
                  <a:cubicBezTo>
                    <a:pt x="16740" y="9325"/>
                    <a:pt x="16740" y="9325"/>
                    <a:pt x="16740" y="9325"/>
                  </a:cubicBezTo>
                  <a:cubicBezTo>
                    <a:pt x="16740" y="9325"/>
                    <a:pt x="16740" y="9325"/>
                    <a:pt x="16740" y="9325"/>
                  </a:cubicBezTo>
                  <a:cubicBezTo>
                    <a:pt x="16740" y="9325"/>
                    <a:pt x="16740" y="9325"/>
                    <a:pt x="16740" y="9325"/>
                  </a:cubicBezTo>
                  <a:cubicBezTo>
                    <a:pt x="16740" y="9325"/>
                    <a:pt x="16740" y="9325"/>
                    <a:pt x="16740" y="9325"/>
                  </a:cubicBezTo>
                  <a:cubicBezTo>
                    <a:pt x="16740" y="9325"/>
                    <a:pt x="16740" y="9325"/>
                    <a:pt x="16740" y="9325"/>
                  </a:cubicBezTo>
                  <a:cubicBezTo>
                    <a:pt x="16740" y="9325"/>
                    <a:pt x="16740" y="9325"/>
                    <a:pt x="16740" y="9325"/>
                  </a:cubicBezTo>
                  <a:cubicBezTo>
                    <a:pt x="16740" y="9325"/>
                    <a:pt x="16740" y="9325"/>
                    <a:pt x="16740" y="9325"/>
                  </a:cubicBezTo>
                  <a:cubicBezTo>
                    <a:pt x="16875" y="9325"/>
                    <a:pt x="16875" y="9325"/>
                    <a:pt x="16875" y="9325"/>
                  </a:cubicBezTo>
                  <a:cubicBezTo>
                    <a:pt x="16875" y="9325"/>
                    <a:pt x="16875" y="9325"/>
                    <a:pt x="16875" y="9325"/>
                  </a:cubicBezTo>
                  <a:cubicBezTo>
                    <a:pt x="16875" y="9325"/>
                    <a:pt x="16875" y="9325"/>
                    <a:pt x="16875" y="9325"/>
                  </a:cubicBezTo>
                  <a:cubicBezTo>
                    <a:pt x="16875" y="9325"/>
                    <a:pt x="16875" y="9325"/>
                    <a:pt x="16875" y="9325"/>
                  </a:cubicBezTo>
                  <a:cubicBezTo>
                    <a:pt x="16875" y="9325"/>
                    <a:pt x="16875" y="9325"/>
                    <a:pt x="16875" y="9325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207"/>
                    <a:pt x="16875" y="9207"/>
                    <a:pt x="16875" y="9207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9089"/>
                    <a:pt x="16875" y="9089"/>
                    <a:pt x="16875" y="9089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970"/>
                    <a:pt x="16875" y="8970"/>
                    <a:pt x="16875" y="8970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852"/>
                    <a:pt x="16875" y="8852"/>
                    <a:pt x="16875" y="8852"/>
                  </a:cubicBezTo>
                  <a:cubicBezTo>
                    <a:pt x="16875" y="8734"/>
                    <a:pt x="16875" y="8734"/>
                    <a:pt x="16875" y="8734"/>
                  </a:cubicBezTo>
                  <a:cubicBezTo>
                    <a:pt x="16875" y="8734"/>
                    <a:pt x="16875" y="8734"/>
                    <a:pt x="16875" y="8734"/>
                  </a:cubicBezTo>
                  <a:cubicBezTo>
                    <a:pt x="16875" y="8734"/>
                    <a:pt x="16875" y="8734"/>
                    <a:pt x="16875" y="8734"/>
                  </a:cubicBezTo>
                  <a:cubicBezTo>
                    <a:pt x="16875" y="8734"/>
                    <a:pt x="16875" y="8734"/>
                    <a:pt x="16875" y="8734"/>
                  </a:cubicBezTo>
                  <a:cubicBezTo>
                    <a:pt x="16875" y="8734"/>
                    <a:pt x="16875" y="8734"/>
                    <a:pt x="16875" y="8734"/>
                  </a:cubicBezTo>
                  <a:cubicBezTo>
                    <a:pt x="16875" y="8734"/>
                    <a:pt x="16875" y="8734"/>
                    <a:pt x="16875" y="8734"/>
                  </a:cubicBezTo>
                  <a:cubicBezTo>
                    <a:pt x="16740" y="8734"/>
                    <a:pt x="16740" y="8734"/>
                    <a:pt x="16740" y="8734"/>
                  </a:cubicBezTo>
                  <a:cubicBezTo>
                    <a:pt x="16740" y="8734"/>
                    <a:pt x="16740" y="8734"/>
                    <a:pt x="16740" y="8734"/>
                  </a:cubicBezTo>
                  <a:cubicBezTo>
                    <a:pt x="16740" y="8734"/>
                    <a:pt x="16740" y="8734"/>
                    <a:pt x="16740" y="8734"/>
                  </a:cubicBezTo>
                  <a:cubicBezTo>
                    <a:pt x="16740" y="8734"/>
                    <a:pt x="16740" y="8734"/>
                    <a:pt x="16740" y="8734"/>
                  </a:cubicBezTo>
                  <a:cubicBezTo>
                    <a:pt x="16740" y="8734"/>
                    <a:pt x="16740" y="8734"/>
                    <a:pt x="16740" y="8734"/>
                  </a:cubicBezTo>
                  <a:cubicBezTo>
                    <a:pt x="16740" y="8734"/>
                    <a:pt x="16740" y="8734"/>
                    <a:pt x="16740" y="8734"/>
                  </a:cubicBezTo>
                  <a:cubicBezTo>
                    <a:pt x="16740" y="8616"/>
                    <a:pt x="16740" y="8616"/>
                    <a:pt x="16740" y="8616"/>
                  </a:cubicBezTo>
                  <a:cubicBezTo>
                    <a:pt x="16740" y="8616"/>
                    <a:pt x="16740" y="8616"/>
                    <a:pt x="16740" y="8616"/>
                  </a:cubicBezTo>
                  <a:cubicBezTo>
                    <a:pt x="16740" y="8616"/>
                    <a:pt x="16740" y="8616"/>
                    <a:pt x="16740" y="8616"/>
                  </a:cubicBezTo>
                  <a:cubicBezTo>
                    <a:pt x="16740" y="8616"/>
                    <a:pt x="16740" y="8616"/>
                    <a:pt x="16740" y="8616"/>
                  </a:cubicBezTo>
                  <a:cubicBezTo>
                    <a:pt x="16740" y="8616"/>
                    <a:pt x="16740" y="8616"/>
                    <a:pt x="16740" y="8616"/>
                  </a:cubicBezTo>
                  <a:cubicBezTo>
                    <a:pt x="16740" y="8616"/>
                    <a:pt x="16740" y="8616"/>
                    <a:pt x="16740" y="8616"/>
                  </a:cubicBezTo>
                  <a:cubicBezTo>
                    <a:pt x="16740" y="8616"/>
                    <a:pt x="16740" y="8616"/>
                    <a:pt x="16740" y="8616"/>
                  </a:cubicBezTo>
                  <a:cubicBezTo>
                    <a:pt x="16740" y="8616"/>
                    <a:pt x="16740" y="8616"/>
                    <a:pt x="16740" y="8616"/>
                  </a:cubicBezTo>
                  <a:cubicBezTo>
                    <a:pt x="16740" y="8616"/>
                    <a:pt x="16740" y="8616"/>
                    <a:pt x="16740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605" y="8616"/>
                    <a:pt x="16605" y="8616"/>
                    <a:pt x="16605" y="8616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470" y="8498"/>
                    <a:pt x="16470" y="8498"/>
                    <a:pt x="16470" y="8498"/>
                  </a:cubicBezTo>
                  <a:cubicBezTo>
                    <a:pt x="16335" y="8498"/>
                    <a:pt x="16335" y="8498"/>
                    <a:pt x="16335" y="8498"/>
                  </a:cubicBezTo>
                  <a:cubicBezTo>
                    <a:pt x="16335" y="8498"/>
                    <a:pt x="16335" y="8498"/>
                    <a:pt x="16335" y="8498"/>
                  </a:cubicBezTo>
                  <a:cubicBezTo>
                    <a:pt x="16335" y="8498"/>
                    <a:pt x="16335" y="8498"/>
                    <a:pt x="16335" y="8498"/>
                  </a:cubicBezTo>
                  <a:cubicBezTo>
                    <a:pt x="16335" y="8498"/>
                    <a:pt x="16335" y="8498"/>
                    <a:pt x="16335" y="8498"/>
                  </a:cubicBezTo>
                  <a:cubicBezTo>
                    <a:pt x="16335" y="8498"/>
                    <a:pt x="16335" y="8498"/>
                    <a:pt x="16335" y="8498"/>
                  </a:cubicBezTo>
                  <a:cubicBezTo>
                    <a:pt x="5265" y="8498"/>
                    <a:pt x="5265" y="8498"/>
                    <a:pt x="5265" y="8498"/>
                  </a:cubicBezTo>
                  <a:cubicBezTo>
                    <a:pt x="5265" y="8498"/>
                    <a:pt x="5265" y="8498"/>
                    <a:pt x="5265" y="8498"/>
                  </a:cubicBezTo>
                  <a:close/>
                  <a:moveTo>
                    <a:pt x="5265" y="6020"/>
                  </a:moveTo>
                  <a:cubicBezTo>
                    <a:pt x="5265" y="6020"/>
                    <a:pt x="5265" y="6020"/>
                    <a:pt x="5265" y="6020"/>
                  </a:cubicBezTo>
                  <a:cubicBezTo>
                    <a:pt x="11340" y="6020"/>
                    <a:pt x="11340" y="6020"/>
                    <a:pt x="11340" y="6020"/>
                  </a:cubicBezTo>
                  <a:cubicBezTo>
                    <a:pt x="11745" y="6020"/>
                    <a:pt x="12015" y="5784"/>
                    <a:pt x="12015" y="5548"/>
                  </a:cubicBezTo>
                  <a:cubicBezTo>
                    <a:pt x="12015" y="5193"/>
                    <a:pt x="11745" y="4957"/>
                    <a:pt x="11340" y="4957"/>
                  </a:cubicBezTo>
                  <a:cubicBezTo>
                    <a:pt x="5265" y="4957"/>
                    <a:pt x="5265" y="4957"/>
                    <a:pt x="5265" y="4957"/>
                  </a:cubicBezTo>
                  <a:cubicBezTo>
                    <a:pt x="4995" y="4957"/>
                    <a:pt x="4725" y="5193"/>
                    <a:pt x="4725" y="5548"/>
                  </a:cubicBezTo>
                  <a:cubicBezTo>
                    <a:pt x="4725" y="5784"/>
                    <a:pt x="4995" y="6020"/>
                    <a:pt x="5265" y="602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287">
              <a:extLst>
                <a:ext uri="{FF2B5EF4-FFF2-40B4-BE49-F238E27FC236}">
                  <a16:creationId xmlns:a16="http://schemas.microsoft.com/office/drawing/2014/main" id="{3F0B56EE-AEBC-4362-864E-E0CB0BA09325}"/>
                </a:ext>
              </a:extLst>
            </p:cNvPr>
            <p:cNvSpPr/>
            <p:nvPr/>
          </p:nvSpPr>
          <p:spPr>
            <a:xfrm>
              <a:off x="2212259" y="2213774"/>
              <a:ext cx="463276" cy="355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40" extrusionOk="0">
                  <a:moveTo>
                    <a:pt x="8378" y="19759"/>
                  </a:moveTo>
                  <a:cubicBezTo>
                    <a:pt x="7231" y="18532"/>
                    <a:pt x="6275" y="16814"/>
                    <a:pt x="5797" y="14973"/>
                  </a:cubicBezTo>
                  <a:cubicBezTo>
                    <a:pt x="5702" y="14973"/>
                    <a:pt x="5702" y="14973"/>
                    <a:pt x="5606" y="14973"/>
                  </a:cubicBezTo>
                  <a:cubicBezTo>
                    <a:pt x="4746" y="14973"/>
                    <a:pt x="4363" y="13745"/>
                    <a:pt x="4363" y="12764"/>
                  </a:cubicBezTo>
                  <a:cubicBezTo>
                    <a:pt x="4363" y="12150"/>
                    <a:pt x="4459" y="11414"/>
                    <a:pt x="4841" y="10923"/>
                  </a:cubicBezTo>
                  <a:cubicBezTo>
                    <a:pt x="4841" y="10923"/>
                    <a:pt x="4841" y="10923"/>
                    <a:pt x="4841" y="10800"/>
                  </a:cubicBezTo>
                  <a:cubicBezTo>
                    <a:pt x="4841" y="8591"/>
                    <a:pt x="4841" y="8591"/>
                    <a:pt x="4841" y="8591"/>
                  </a:cubicBezTo>
                  <a:cubicBezTo>
                    <a:pt x="2165" y="7241"/>
                    <a:pt x="2165" y="7241"/>
                    <a:pt x="2165" y="7241"/>
                  </a:cubicBezTo>
                  <a:cubicBezTo>
                    <a:pt x="2165" y="9205"/>
                    <a:pt x="2165" y="9205"/>
                    <a:pt x="2165" y="9205"/>
                  </a:cubicBezTo>
                  <a:cubicBezTo>
                    <a:pt x="2643" y="9327"/>
                    <a:pt x="3025" y="10064"/>
                    <a:pt x="3025" y="10677"/>
                  </a:cubicBezTo>
                  <a:cubicBezTo>
                    <a:pt x="3025" y="11168"/>
                    <a:pt x="2834" y="11536"/>
                    <a:pt x="2643" y="11782"/>
                  </a:cubicBezTo>
                  <a:cubicBezTo>
                    <a:pt x="3408" y="13377"/>
                    <a:pt x="3408" y="13377"/>
                    <a:pt x="3408" y="13377"/>
                  </a:cubicBezTo>
                  <a:cubicBezTo>
                    <a:pt x="3503" y="13623"/>
                    <a:pt x="3408" y="13991"/>
                    <a:pt x="3312" y="14114"/>
                  </a:cubicBezTo>
                  <a:cubicBezTo>
                    <a:pt x="3025" y="14236"/>
                    <a:pt x="2834" y="14236"/>
                    <a:pt x="2739" y="13991"/>
                  </a:cubicBezTo>
                  <a:cubicBezTo>
                    <a:pt x="2165" y="12641"/>
                    <a:pt x="2165" y="12641"/>
                    <a:pt x="2165" y="12641"/>
                  </a:cubicBezTo>
                  <a:cubicBezTo>
                    <a:pt x="2165" y="14114"/>
                    <a:pt x="2165" y="14114"/>
                    <a:pt x="2165" y="14114"/>
                  </a:cubicBezTo>
                  <a:cubicBezTo>
                    <a:pt x="2165" y="14482"/>
                    <a:pt x="1974" y="14727"/>
                    <a:pt x="1687" y="14727"/>
                  </a:cubicBezTo>
                  <a:cubicBezTo>
                    <a:pt x="1496" y="14727"/>
                    <a:pt x="1305" y="14482"/>
                    <a:pt x="1305" y="14114"/>
                  </a:cubicBezTo>
                  <a:cubicBezTo>
                    <a:pt x="1305" y="12641"/>
                    <a:pt x="1305" y="12641"/>
                    <a:pt x="1305" y="12641"/>
                  </a:cubicBezTo>
                  <a:cubicBezTo>
                    <a:pt x="732" y="13991"/>
                    <a:pt x="732" y="13991"/>
                    <a:pt x="732" y="13991"/>
                  </a:cubicBezTo>
                  <a:cubicBezTo>
                    <a:pt x="636" y="14236"/>
                    <a:pt x="349" y="14236"/>
                    <a:pt x="158" y="14114"/>
                  </a:cubicBezTo>
                  <a:cubicBezTo>
                    <a:pt x="-33" y="13991"/>
                    <a:pt x="-33" y="13623"/>
                    <a:pt x="63" y="13377"/>
                  </a:cubicBezTo>
                  <a:cubicBezTo>
                    <a:pt x="732" y="11782"/>
                    <a:pt x="732" y="11782"/>
                    <a:pt x="732" y="11782"/>
                  </a:cubicBezTo>
                  <a:cubicBezTo>
                    <a:pt x="540" y="11536"/>
                    <a:pt x="445" y="11168"/>
                    <a:pt x="445" y="10677"/>
                  </a:cubicBezTo>
                  <a:cubicBezTo>
                    <a:pt x="445" y="10064"/>
                    <a:pt x="827" y="9327"/>
                    <a:pt x="1305" y="9205"/>
                  </a:cubicBezTo>
                  <a:cubicBezTo>
                    <a:pt x="1305" y="6873"/>
                    <a:pt x="1305" y="6873"/>
                    <a:pt x="1305" y="6873"/>
                  </a:cubicBezTo>
                  <a:cubicBezTo>
                    <a:pt x="1114" y="6627"/>
                    <a:pt x="1018" y="6259"/>
                    <a:pt x="1114" y="5768"/>
                  </a:cubicBezTo>
                  <a:cubicBezTo>
                    <a:pt x="1114" y="5645"/>
                    <a:pt x="1305" y="5400"/>
                    <a:pt x="1401" y="5277"/>
                  </a:cubicBezTo>
                  <a:cubicBezTo>
                    <a:pt x="1496" y="5277"/>
                    <a:pt x="1496" y="5277"/>
                    <a:pt x="1496" y="5277"/>
                  </a:cubicBezTo>
                  <a:cubicBezTo>
                    <a:pt x="10958" y="0"/>
                    <a:pt x="10958" y="0"/>
                    <a:pt x="10958" y="0"/>
                  </a:cubicBezTo>
                  <a:cubicBezTo>
                    <a:pt x="11054" y="0"/>
                    <a:pt x="11149" y="0"/>
                    <a:pt x="11245" y="0"/>
                  </a:cubicBezTo>
                  <a:cubicBezTo>
                    <a:pt x="11340" y="0"/>
                    <a:pt x="11436" y="0"/>
                    <a:pt x="11532" y="0"/>
                  </a:cubicBezTo>
                  <a:cubicBezTo>
                    <a:pt x="21089" y="5277"/>
                    <a:pt x="21089" y="5277"/>
                    <a:pt x="21089" y="5277"/>
                  </a:cubicBezTo>
                  <a:cubicBezTo>
                    <a:pt x="21280" y="5400"/>
                    <a:pt x="21376" y="5645"/>
                    <a:pt x="21471" y="5768"/>
                  </a:cubicBezTo>
                  <a:cubicBezTo>
                    <a:pt x="21567" y="6259"/>
                    <a:pt x="21376" y="6750"/>
                    <a:pt x="21089" y="6995"/>
                  </a:cubicBezTo>
                  <a:cubicBezTo>
                    <a:pt x="17744" y="8591"/>
                    <a:pt x="17744" y="8591"/>
                    <a:pt x="17744" y="8591"/>
                  </a:cubicBezTo>
                  <a:cubicBezTo>
                    <a:pt x="17744" y="10800"/>
                    <a:pt x="17744" y="10800"/>
                    <a:pt x="17744" y="10800"/>
                  </a:cubicBezTo>
                  <a:cubicBezTo>
                    <a:pt x="17744" y="10923"/>
                    <a:pt x="17744" y="10923"/>
                    <a:pt x="17744" y="10923"/>
                  </a:cubicBezTo>
                  <a:cubicBezTo>
                    <a:pt x="18031" y="11414"/>
                    <a:pt x="18222" y="12150"/>
                    <a:pt x="18222" y="12764"/>
                  </a:cubicBezTo>
                  <a:cubicBezTo>
                    <a:pt x="18222" y="13745"/>
                    <a:pt x="17744" y="14973"/>
                    <a:pt x="16884" y="14973"/>
                  </a:cubicBezTo>
                  <a:cubicBezTo>
                    <a:pt x="16884" y="14973"/>
                    <a:pt x="16788" y="14973"/>
                    <a:pt x="16788" y="14973"/>
                  </a:cubicBezTo>
                  <a:cubicBezTo>
                    <a:pt x="16215" y="16814"/>
                    <a:pt x="15355" y="18532"/>
                    <a:pt x="14112" y="19759"/>
                  </a:cubicBezTo>
                  <a:cubicBezTo>
                    <a:pt x="12296" y="21600"/>
                    <a:pt x="10289" y="21600"/>
                    <a:pt x="8378" y="19759"/>
                  </a:cubicBezTo>
                  <a:close/>
                  <a:moveTo>
                    <a:pt x="1401" y="10309"/>
                  </a:moveTo>
                  <a:cubicBezTo>
                    <a:pt x="1401" y="10309"/>
                    <a:pt x="1401" y="10309"/>
                    <a:pt x="1401" y="10309"/>
                  </a:cubicBezTo>
                  <a:cubicBezTo>
                    <a:pt x="1401" y="10309"/>
                    <a:pt x="1401" y="10309"/>
                    <a:pt x="1401" y="10309"/>
                  </a:cubicBezTo>
                  <a:cubicBezTo>
                    <a:pt x="1305" y="10432"/>
                    <a:pt x="1209" y="10555"/>
                    <a:pt x="1209" y="10677"/>
                  </a:cubicBezTo>
                  <a:cubicBezTo>
                    <a:pt x="1209" y="11045"/>
                    <a:pt x="1496" y="11291"/>
                    <a:pt x="1687" y="11291"/>
                  </a:cubicBezTo>
                  <a:cubicBezTo>
                    <a:pt x="1687" y="11291"/>
                    <a:pt x="1687" y="11291"/>
                    <a:pt x="1687" y="11291"/>
                  </a:cubicBezTo>
                  <a:cubicBezTo>
                    <a:pt x="1687" y="11291"/>
                    <a:pt x="1687" y="11291"/>
                    <a:pt x="1687" y="11291"/>
                  </a:cubicBezTo>
                  <a:cubicBezTo>
                    <a:pt x="1687" y="11291"/>
                    <a:pt x="1687" y="11291"/>
                    <a:pt x="1687" y="11291"/>
                  </a:cubicBezTo>
                  <a:cubicBezTo>
                    <a:pt x="1974" y="11291"/>
                    <a:pt x="2165" y="11045"/>
                    <a:pt x="2165" y="10677"/>
                  </a:cubicBezTo>
                  <a:cubicBezTo>
                    <a:pt x="2165" y="10555"/>
                    <a:pt x="2165" y="10432"/>
                    <a:pt x="2070" y="10309"/>
                  </a:cubicBezTo>
                  <a:cubicBezTo>
                    <a:pt x="2070" y="10309"/>
                    <a:pt x="2070" y="10309"/>
                    <a:pt x="2070" y="10309"/>
                  </a:cubicBezTo>
                  <a:cubicBezTo>
                    <a:pt x="1879" y="10064"/>
                    <a:pt x="1592" y="10064"/>
                    <a:pt x="1401" y="10309"/>
                  </a:cubicBezTo>
                  <a:close/>
                  <a:moveTo>
                    <a:pt x="11245" y="1841"/>
                  </a:moveTo>
                  <a:cubicBezTo>
                    <a:pt x="11245" y="1841"/>
                    <a:pt x="11245" y="1841"/>
                    <a:pt x="11245" y="1841"/>
                  </a:cubicBezTo>
                  <a:cubicBezTo>
                    <a:pt x="3503" y="6136"/>
                    <a:pt x="3503" y="6136"/>
                    <a:pt x="3503" y="6136"/>
                  </a:cubicBezTo>
                  <a:cubicBezTo>
                    <a:pt x="5415" y="6995"/>
                    <a:pt x="5415" y="6995"/>
                    <a:pt x="5415" y="6995"/>
                  </a:cubicBezTo>
                  <a:cubicBezTo>
                    <a:pt x="5415" y="6627"/>
                    <a:pt x="5415" y="6627"/>
                    <a:pt x="5415" y="6627"/>
                  </a:cubicBezTo>
                  <a:cubicBezTo>
                    <a:pt x="5415" y="5891"/>
                    <a:pt x="6179" y="5400"/>
                    <a:pt x="7326" y="5032"/>
                  </a:cubicBezTo>
                  <a:cubicBezTo>
                    <a:pt x="9811" y="4295"/>
                    <a:pt x="12774" y="4295"/>
                    <a:pt x="15163" y="5032"/>
                  </a:cubicBezTo>
                  <a:cubicBezTo>
                    <a:pt x="16406" y="5400"/>
                    <a:pt x="17075" y="5891"/>
                    <a:pt x="17075" y="6627"/>
                  </a:cubicBezTo>
                  <a:cubicBezTo>
                    <a:pt x="17075" y="6995"/>
                    <a:pt x="17075" y="6995"/>
                    <a:pt x="17075" y="6995"/>
                  </a:cubicBezTo>
                  <a:cubicBezTo>
                    <a:pt x="18986" y="6136"/>
                    <a:pt x="18986" y="6136"/>
                    <a:pt x="18986" y="6136"/>
                  </a:cubicBezTo>
                  <a:cubicBezTo>
                    <a:pt x="11245" y="1841"/>
                    <a:pt x="11245" y="1841"/>
                    <a:pt x="11245" y="1841"/>
                  </a:cubicBezTo>
                  <a:close/>
                  <a:moveTo>
                    <a:pt x="7517" y="6014"/>
                  </a:moveTo>
                  <a:cubicBezTo>
                    <a:pt x="7517" y="6014"/>
                    <a:pt x="7517" y="6014"/>
                    <a:pt x="7517" y="6014"/>
                  </a:cubicBezTo>
                  <a:cubicBezTo>
                    <a:pt x="6753" y="6259"/>
                    <a:pt x="6275" y="6505"/>
                    <a:pt x="6275" y="6627"/>
                  </a:cubicBezTo>
                  <a:cubicBezTo>
                    <a:pt x="6275" y="9327"/>
                    <a:pt x="6275" y="9327"/>
                    <a:pt x="6275" y="9327"/>
                  </a:cubicBezTo>
                  <a:cubicBezTo>
                    <a:pt x="6466" y="9205"/>
                    <a:pt x="6848" y="9082"/>
                    <a:pt x="7135" y="8959"/>
                  </a:cubicBezTo>
                  <a:cubicBezTo>
                    <a:pt x="9716" y="8345"/>
                    <a:pt x="12774" y="8345"/>
                    <a:pt x="15355" y="8959"/>
                  </a:cubicBezTo>
                  <a:cubicBezTo>
                    <a:pt x="15737" y="9082"/>
                    <a:pt x="16024" y="9205"/>
                    <a:pt x="16310" y="9327"/>
                  </a:cubicBezTo>
                  <a:cubicBezTo>
                    <a:pt x="16310" y="6627"/>
                    <a:pt x="16310" y="6627"/>
                    <a:pt x="16310" y="6627"/>
                  </a:cubicBezTo>
                  <a:cubicBezTo>
                    <a:pt x="16310" y="6505"/>
                    <a:pt x="15832" y="6259"/>
                    <a:pt x="15068" y="6014"/>
                  </a:cubicBezTo>
                  <a:cubicBezTo>
                    <a:pt x="12679" y="5277"/>
                    <a:pt x="9811" y="5277"/>
                    <a:pt x="7517" y="6014"/>
                  </a:cubicBezTo>
                  <a:close/>
                  <a:moveTo>
                    <a:pt x="7422" y="10677"/>
                  </a:moveTo>
                  <a:cubicBezTo>
                    <a:pt x="7422" y="10677"/>
                    <a:pt x="7422" y="10677"/>
                    <a:pt x="7422" y="10677"/>
                  </a:cubicBezTo>
                  <a:cubicBezTo>
                    <a:pt x="6466" y="10923"/>
                    <a:pt x="5128" y="11168"/>
                    <a:pt x="5128" y="12764"/>
                  </a:cubicBezTo>
                  <a:cubicBezTo>
                    <a:pt x="5128" y="13009"/>
                    <a:pt x="5224" y="13991"/>
                    <a:pt x="5606" y="13991"/>
                  </a:cubicBezTo>
                  <a:cubicBezTo>
                    <a:pt x="5702" y="13991"/>
                    <a:pt x="5702" y="13991"/>
                    <a:pt x="5702" y="13991"/>
                  </a:cubicBezTo>
                  <a:cubicBezTo>
                    <a:pt x="5702" y="13991"/>
                    <a:pt x="5797" y="13991"/>
                    <a:pt x="5797" y="13868"/>
                  </a:cubicBezTo>
                  <a:cubicBezTo>
                    <a:pt x="5797" y="13868"/>
                    <a:pt x="5893" y="13868"/>
                    <a:pt x="5893" y="13868"/>
                  </a:cubicBezTo>
                  <a:cubicBezTo>
                    <a:pt x="6179" y="13745"/>
                    <a:pt x="6371" y="13868"/>
                    <a:pt x="6466" y="14236"/>
                  </a:cubicBezTo>
                  <a:cubicBezTo>
                    <a:pt x="6848" y="16077"/>
                    <a:pt x="7709" y="17673"/>
                    <a:pt x="8951" y="18900"/>
                  </a:cubicBezTo>
                  <a:cubicBezTo>
                    <a:pt x="10480" y="20495"/>
                    <a:pt x="12105" y="20495"/>
                    <a:pt x="13634" y="18900"/>
                  </a:cubicBezTo>
                  <a:cubicBezTo>
                    <a:pt x="14781" y="17673"/>
                    <a:pt x="15737" y="16077"/>
                    <a:pt x="16119" y="14236"/>
                  </a:cubicBezTo>
                  <a:cubicBezTo>
                    <a:pt x="16215" y="13868"/>
                    <a:pt x="16406" y="13745"/>
                    <a:pt x="16597" y="13868"/>
                  </a:cubicBezTo>
                  <a:cubicBezTo>
                    <a:pt x="16693" y="13868"/>
                    <a:pt x="16693" y="13868"/>
                    <a:pt x="16788" y="13868"/>
                  </a:cubicBezTo>
                  <a:cubicBezTo>
                    <a:pt x="16788" y="13991"/>
                    <a:pt x="16788" y="13991"/>
                    <a:pt x="16788" y="13991"/>
                  </a:cubicBezTo>
                  <a:cubicBezTo>
                    <a:pt x="16884" y="13991"/>
                    <a:pt x="16884" y="13991"/>
                    <a:pt x="16884" y="13991"/>
                  </a:cubicBezTo>
                  <a:cubicBezTo>
                    <a:pt x="17266" y="13991"/>
                    <a:pt x="17362" y="13009"/>
                    <a:pt x="17362" y="12764"/>
                  </a:cubicBezTo>
                  <a:cubicBezTo>
                    <a:pt x="17362" y="11168"/>
                    <a:pt x="16024" y="10923"/>
                    <a:pt x="15068" y="10677"/>
                  </a:cubicBezTo>
                  <a:cubicBezTo>
                    <a:pt x="12679" y="10064"/>
                    <a:pt x="9811" y="10064"/>
                    <a:pt x="7422" y="1067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288">
              <a:extLst>
                <a:ext uri="{FF2B5EF4-FFF2-40B4-BE49-F238E27FC236}">
                  <a16:creationId xmlns:a16="http://schemas.microsoft.com/office/drawing/2014/main" id="{009E71AD-FF42-4E2E-8842-D834F2F3C095}"/>
                </a:ext>
              </a:extLst>
            </p:cNvPr>
            <p:cNvSpPr/>
            <p:nvPr/>
          </p:nvSpPr>
          <p:spPr>
            <a:xfrm>
              <a:off x="6327910" y="5589639"/>
              <a:ext cx="327783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0" y="6256"/>
                  </a:moveTo>
                  <a:cubicBezTo>
                    <a:pt x="14445" y="236"/>
                    <a:pt x="14445" y="236"/>
                    <a:pt x="14445" y="236"/>
                  </a:cubicBezTo>
                  <a:cubicBezTo>
                    <a:pt x="14310" y="118"/>
                    <a:pt x="14040" y="0"/>
                    <a:pt x="13770" y="0"/>
                  </a:cubicBezTo>
                  <a:cubicBezTo>
                    <a:pt x="2565" y="0"/>
                    <a:pt x="2565" y="0"/>
                    <a:pt x="2565" y="0"/>
                  </a:cubicBezTo>
                  <a:cubicBezTo>
                    <a:pt x="1890" y="0"/>
                    <a:pt x="1215" y="236"/>
                    <a:pt x="675" y="590"/>
                  </a:cubicBezTo>
                  <a:cubicBezTo>
                    <a:pt x="270" y="1062"/>
                    <a:pt x="0" y="1652"/>
                    <a:pt x="0" y="2243"/>
                  </a:cubicBezTo>
                  <a:cubicBezTo>
                    <a:pt x="0" y="19357"/>
                    <a:pt x="0" y="19357"/>
                    <a:pt x="0" y="19357"/>
                  </a:cubicBezTo>
                  <a:cubicBezTo>
                    <a:pt x="0" y="20066"/>
                    <a:pt x="270" y="20538"/>
                    <a:pt x="675" y="21010"/>
                  </a:cubicBezTo>
                  <a:cubicBezTo>
                    <a:pt x="675" y="21010"/>
                    <a:pt x="675" y="21010"/>
                    <a:pt x="675" y="21010"/>
                  </a:cubicBezTo>
                  <a:cubicBezTo>
                    <a:pt x="675" y="21010"/>
                    <a:pt x="675" y="21010"/>
                    <a:pt x="675" y="21010"/>
                  </a:cubicBezTo>
                  <a:cubicBezTo>
                    <a:pt x="1215" y="21364"/>
                    <a:pt x="1890" y="21600"/>
                    <a:pt x="2565" y="21600"/>
                  </a:cubicBezTo>
                  <a:cubicBezTo>
                    <a:pt x="19035" y="21600"/>
                    <a:pt x="19035" y="21600"/>
                    <a:pt x="19035" y="21600"/>
                  </a:cubicBezTo>
                  <a:cubicBezTo>
                    <a:pt x="19845" y="21600"/>
                    <a:pt x="20385" y="21364"/>
                    <a:pt x="20925" y="21010"/>
                  </a:cubicBezTo>
                  <a:cubicBezTo>
                    <a:pt x="20925" y="21010"/>
                    <a:pt x="20925" y="21010"/>
                    <a:pt x="20925" y="21010"/>
                  </a:cubicBezTo>
                  <a:cubicBezTo>
                    <a:pt x="21330" y="20538"/>
                    <a:pt x="21600" y="20066"/>
                    <a:pt x="21600" y="19357"/>
                  </a:cubicBezTo>
                  <a:cubicBezTo>
                    <a:pt x="21600" y="6846"/>
                    <a:pt x="21600" y="6846"/>
                    <a:pt x="21600" y="6846"/>
                  </a:cubicBezTo>
                  <a:cubicBezTo>
                    <a:pt x="21600" y="6610"/>
                    <a:pt x="21600" y="6374"/>
                    <a:pt x="21330" y="6256"/>
                  </a:cubicBezTo>
                  <a:close/>
                  <a:moveTo>
                    <a:pt x="14310" y="2479"/>
                  </a:moveTo>
                  <a:cubicBezTo>
                    <a:pt x="14310" y="2479"/>
                    <a:pt x="14310" y="2479"/>
                    <a:pt x="14310" y="2479"/>
                  </a:cubicBezTo>
                  <a:cubicBezTo>
                    <a:pt x="18765" y="6374"/>
                    <a:pt x="18765" y="6374"/>
                    <a:pt x="18765" y="6374"/>
                  </a:cubicBezTo>
                  <a:cubicBezTo>
                    <a:pt x="15390" y="6374"/>
                    <a:pt x="15390" y="6374"/>
                    <a:pt x="15390" y="6374"/>
                  </a:cubicBezTo>
                  <a:cubicBezTo>
                    <a:pt x="15120" y="6374"/>
                    <a:pt x="14850" y="6256"/>
                    <a:pt x="14715" y="6138"/>
                  </a:cubicBezTo>
                  <a:cubicBezTo>
                    <a:pt x="14715" y="6020"/>
                    <a:pt x="14715" y="6020"/>
                    <a:pt x="14715" y="6020"/>
                  </a:cubicBezTo>
                  <a:cubicBezTo>
                    <a:pt x="14445" y="5902"/>
                    <a:pt x="14310" y="5666"/>
                    <a:pt x="14310" y="5430"/>
                  </a:cubicBezTo>
                  <a:cubicBezTo>
                    <a:pt x="14310" y="2479"/>
                    <a:pt x="14310" y="2479"/>
                    <a:pt x="14310" y="2479"/>
                  </a:cubicBezTo>
                  <a:close/>
                  <a:moveTo>
                    <a:pt x="19710" y="19357"/>
                  </a:moveTo>
                  <a:cubicBezTo>
                    <a:pt x="19710" y="19357"/>
                    <a:pt x="19710" y="19357"/>
                    <a:pt x="19710" y="19357"/>
                  </a:cubicBezTo>
                  <a:cubicBezTo>
                    <a:pt x="19710" y="19593"/>
                    <a:pt x="19710" y="19711"/>
                    <a:pt x="19575" y="19830"/>
                  </a:cubicBezTo>
                  <a:cubicBezTo>
                    <a:pt x="19440" y="19948"/>
                    <a:pt x="19305" y="19948"/>
                    <a:pt x="19035" y="19948"/>
                  </a:cubicBezTo>
                  <a:cubicBezTo>
                    <a:pt x="2565" y="19948"/>
                    <a:pt x="2565" y="19948"/>
                    <a:pt x="2565" y="19948"/>
                  </a:cubicBezTo>
                  <a:cubicBezTo>
                    <a:pt x="2295" y="19948"/>
                    <a:pt x="2160" y="19948"/>
                    <a:pt x="2025" y="19830"/>
                  </a:cubicBezTo>
                  <a:cubicBezTo>
                    <a:pt x="2025" y="19711"/>
                    <a:pt x="1890" y="19593"/>
                    <a:pt x="1890" y="19357"/>
                  </a:cubicBezTo>
                  <a:cubicBezTo>
                    <a:pt x="1890" y="2243"/>
                    <a:pt x="1890" y="2243"/>
                    <a:pt x="1890" y="2243"/>
                  </a:cubicBezTo>
                  <a:cubicBezTo>
                    <a:pt x="1890" y="2125"/>
                    <a:pt x="2025" y="1889"/>
                    <a:pt x="2025" y="1770"/>
                  </a:cubicBezTo>
                  <a:cubicBezTo>
                    <a:pt x="2160" y="1770"/>
                    <a:pt x="2430" y="1652"/>
                    <a:pt x="2565" y="1652"/>
                  </a:cubicBezTo>
                  <a:cubicBezTo>
                    <a:pt x="13230" y="1652"/>
                    <a:pt x="13230" y="1652"/>
                    <a:pt x="13230" y="1652"/>
                  </a:cubicBezTo>
                  <a:cubicBezTo>
                    <a:pt x="13230" y="5430"/>
                    <a:pt x="13230" y="5430"/>
                    <a:pt x="13230" y="5430"/>
                  </a:cubicBezTo>
                  <a:cubicBezTo>
                    <a:pt x="13230" y="6020"/>
                    <a:pt x="13500" y="6374"/>
                    <a:pt x="13905" y="6728"/>
                  </a:cubicBezTo>
                  <a:cubicBezTo>
                    <a:pt x="13905" y="6846"/>
                    <a:pt x="13905" y="6846"/>
                    <a:pt x="13905" y="6846"/>
                  </a:cubicBezTo>
                  <a:cubicBezTo>
                    <a:pt x="14310" y="7082"/>
                    <a:pt x="14850" y="7318"/>
                    <a:pt x="15390" y="7318"/>
                  </a:cubicBezTo>
                  <a:cubicBezTo>
                    <a:pt x="19710" y="7318"/>
                    <a:pt x="19710" y="7318"/>
                    <a:pt x="19710" y="7318"/>
                  </a:cubicBezTo>
                  <a:cubicBezTo>
                    <a:pt x="19710" y="19357"/>
                    <a:pt x="19710" y="19357"/>
                    <a:pt x="19710" y="19357"/>
                  </a:cubicBezTo>
                  <a:close/>
                  <a:moveTo>
                    <a:pt x="9990" y="2479"/>
                  </a:moveTo>
                  <a:cubicBezTo>
                    <a:pt x="9990" y="2479"/>
                    <a:pt x="9990" y="2479"/>
                    <a:pt x="9990" y="2479"/>
                  </a:cubicBezTo>
                  <a:cubicBezTo>
                    <a:pt x="9045" y="3305"/>
                    <a:pt x="9045" y="3305"/>
                    <a:pt x="9045" y="3305"/>
                  </a:cubicBezTo>
                  <a:cubicBezTo>
                    <a:pt x="8910" y="3305"/>
                    <a:pt x="8910" y="3305"/>
                    <a:pt x="8910" y="3305"/>
                  </a:cubicBezTo>
                  <a:cubicBezTo>
                    <a:pt x="5265" y="3305"/>
                    <a:pt x="5265" y="3305"/>
                    <a:pt x="5265" y="3305"/>
                  </a:cubicBezTo>
                  <a:cubicBezTo>
                    <a:pt x="4860" y="3305"/>
                    <a:pt x="4590" y="3541"/>
                    <a:pt x="4590" y="3777"/>
                  </a:cubicBezTo>
                  <a:cubicBezTo>
                    <a:pt x="4590" y="7082"/>
                    <a:pt x="4590" y="7082"/>
                    <a:pt x="4590" y="7082"/>
                  </a:cubicBezTo>
                  <a:cubicBezTo>
                    <a:pt x="4590" y="7318"/>
                    <a:pt x="4860" y="7554"/>
                    <a:pt x="5265" y="7554"/>
                  </a:cubicBezTo>
                  <a:cubicBezTo>
                    <a:pt x="8910" y="7554"/>
                    <a:pt x="8910" y="7554"/>
                    <a:pt x="8910" y="7554"/>
                  </a:cubicBezTo>
                  <a:cubicBezTo>
                    <a:pt x="9180" y="7554"/>
                    <a:pt x="9450" y="7318"/>
                    <a:pt x="9450" y="7082"/>
                  </a:cubicBezTo>
                  <a:cubicBezTo>
                    <a:pt x="9450" y="4367"/>
                    <a:pt x="9450" y="4367"/>
                    <a:pt x="9450" y="4367"/>
                  </a:cubicBezTo>
                  <a:cubicBezTo>
                    <a:pt x="10800" y="3187"/>
                    <a:pt x="10800" y="3187"/>
                    <a:pt x="10800" y="3187"/>
                  </a:cubicBezTo>
                  <a:cubicBezTo>
                    <a:pt x="10935" y="2951"/>
                    <a:pt x="10935" y="2715"/>
                    <a:pt x="10800" y="2479"/>
                  </a:cubicBezTo>
                  <a:cubicBezTo>
                    <a:pt x="10530" y="2361"/>
                    <a:pt x="10125" y="2361"/>
                    <a:pt x="9990" y="2479"/>
                  </a:cubicBezTo>
                  <a:close/>
                  <a:moveTo>
                    <a:pt x="7830" y="4367"/>
                  </a:moveTo>
                  <a:cubicBezTo>
                    <a:pt x="7830" y="4367"/>
                    <a:pt x="7830" y="4367"/>
                    <a:pt x="7830" y="4367"/>
                  </a:cubicBezTo>
                  <a:cubicBezTo>
                    <a:pt x="7155" y="4957"/>
                    <a:pt x="7155" y="4957"/>
                    <a:pt x="7155" y="4957"/>
                  </a:cubicBezTo>
                  <a:cubicBezTo>
                    <a:pt x="6480" y="4367"/>
                    <a:pt x="6480" y="4367"/>
                    <a:pt x="6480" y="4367"/>
                  </a:cubicBezTo>
                  <a:cubicBezTo>
                    <a:pt x="7830" y="4367"/>
                    <a:pt x="7830" y="4367"/>
                    <a:pt x="7830" y="4367"/>
                  </a:cubicBezTo>
                  <a:close/>
                  <a:moveTo>
                    <a:pt x="8370" y="6492"/>
                  </a:moveTo>
                  <a:cubicBezTo>
                    <a:pt x="8370" y="6492"/>
                    <a:pt x="8370" y="6492"/>
                    <a:pt x="8370" y="6492"/>
                  </a:cubicBezTo>
                  <a:cubicBezTo>
                    <a:pt x="5805" y="6492"/>
                    <a:pt x="5805" y="6492"/>
                    <a:pt x="5805" y="6492"/>
                  </a:cubicBezTo>
                  <a:cubicBezTo>
                    <a:pt x="5805" y="5075"/>
                    <a:pt x="5805" y="5075"/>
                    <a:pt x="5805" y="5075"/>
                  </a:cubicBezTo>
                  <a:cubicBezTo>
                    <a:pt x="6615" y="6020"/>
                    <a:pt x="6615" y="6020"/>
                    <a:pt x="6615" y="6020"/>
                  </a:cubicBezTo>
                  <a:cubicBezTo>
                    <a:pt x="6885" y="6256"/>
                    <a:pt x="7290" y="6256"/>
                    <a:pt x="7425" y="6020"/>
                  </a:cubicBezTo>
                  <a:cubicBezTo>
                    <a:pt x="7560" y="6020"/>
                    <a:pt x="7560" y="6020"/>
                    <a:pt x="7560" y="6020"/>
                  </a:cubicBezTo>
                  <a:cubicBezTo>
                    <a:pt x="8370" y="5311"/>
                    <a:pt x="8370" y="5311"/>
                    <a:pt x="8370" y="5311"/>
                  </a:cubicBezTo>
                  <a:cubicBezTo>
                    <a:pt x="8370" y="6492"/>
                    <a:pt x="8370" y="6492"/>
                    <a:pt x="8370" y="6492"/>
                  </a:cubicBezTo>
                  <a:close/>
                  <a:moveTo>
                    <a:pt x="8910" y="8734"/>
                  </a:moveTo>
                  <a:cubicBezTo>
                    <a:pt x="8910" y="8734"/>
                    <a:pt x="8910" y="8734"/>
                    <a:pt x="8910" y="8734"/>
                  </a:cubicBezTo>
                  <a:cubicBezTo>
                    <a:pt x="5265" y="8734"/>
                    <a:pt x="5265" y="8734"/>
                    <a:pt x="5265" y="8734"/>
                  </a:cubicBezTo>
                  <a:cubicBezTo>
                    <a:pt x="4860" y="8734"/>
                    <a:pt x="4590" y="8970"/>
                    <a:pt x="4590" y="9207"/>
                  </a:cubicBezTo>
                  <a:cubicBezTo>
                    <a:pt x="4590" y="12393"/>
                    <a:pt x="4590" y="12393"/>
                    <a:pt x="4590" y="12393"/>
                  </a:cubicBezTo>
                  <a:cubicBezTo>
                    <a:pt x="4590" y="12748"/>
                    <a:pt x="4860" y="12984"/>
                    <a:pt x="5265" y="12984"/>
                  </a:cubicBezTo>
                  <a:cubicBezTo>
                    <a:pt x="8910" y="12984"/>
                    <a:pt x="8910" y="12984"/>
                    <a:pt x="8910" y="12984"/>
                  </a:cubicBezTo>
                  <a:cubicBezTo>
                    <a:pt x="9180" y="12984"/>
                    <a:pt x="9450" y="12748"/>
                    <a:pt x="9450" y="12393"/>
                  </a:cubicBezTo>
                  <a:cubicBezTo>
                    <a:pt x="9450" y="9207"/>
                    <a:pt x="9450" y="9207"/>
                    <a:pt x="9450" y="9207"/>
                  </a:cubicBezTo>
                  <a:cubicBezTo>
                    <a:pt x="9450" y="8970"/>
                    <a:pt x="9180" y="8734"/>
                    <a:pt x="8910" y="8734"/>
                  </a:cubicBezTo>
                  <a:close/>
                  <a:moveTo>
                    <a:pt x="8370" y="11921"/>
                  </a:moveTo>
                  <a:cubicBezTo>
                    <a:pt x="8370" y="11921"/>
                    <a:pt x="8370" y="11921"/>
                    <a:pt x="8370" y="11921"/>
                  </a:cubicBezTo>
                  <a:cubicBezTo>
                    <a:pt x="5805" y="11921"/>
                    <a:pt x="5805" y="11921"/>
                    <a:pt x="5805" y="11921"/>
                  </a:cubicBezTo>
                  <a:cubicBezTo>
                    <a:pt x="5805" y="9679"/>
                    <a:pt x="5805" y="9679"/>
                    <a:pt x="5805" y="9679"/>
                  </a:cubicBezTo>
                  <a:cubicBezTo>
                    <a:pt x="8370" y="9679"/>
                    <a:pt x="8370" y="9679"/>
                    <a:pt x="8370" y="9679"/>
                  </a:cubicBezTo>
                  <a:cubicBezTo>
                    <a:pt x="8370" y="11921"/>
                    <a:pt x="8370" y="11921"/>
                    <a:pt x="8370" y="11921"/>
                  </a:cubicBezTo>
                  <a:close/>
                  <a:moveTo>
                    <a:pt x="8910" y="14046"/>
                  </a:moveTo>
                  <a:cubicBezTo>
                    <a:pt x="8910" y="14046"/>
                    <a:pt x="8910" y="14046"/>
                    <a:pt x="8910" y="14046"/>
                  </a:cubicBezTo>
                  <a:cubicBezTo>
                    <a:pt x="5265" y="14046"/>
                    <a:pt x="5265" y="14046"/>
                    <a:pt x="5265" y="14046"/>
                  </a:cubicBezTo>
                  <a:cubicBezTo>
                    <a:pt x="4860" y="14046"/>
                    <a:pt x="4590" y="14282"/>
                    <a:pt x="4590" y="14636"/>
                  </a:cubicBezTo>
                  <a:cubicBezTo>
                    <a:pt x="4590" y="17823"/>
                    <a:pt x="4590" y="17823"/>
                    <a:pt x="4590" y="17823"/>
                  </a:cubicBezTo>
                  <a:cubicBezTo>
                    <a:pt x="4590" y="18059"/>
                    <a:pt x="4860" y="18295"/>
                    <a:pt x="5265" y="18295"/>
                  </a:cubicBezTo>
                  <a:cubicBezTo>
                    <a:pt x="8910" y="18295"/>
                    <a:pt x="8910" y="18295"/>
                    <a:pt x="8910" y="18295"/>
                  </a:cubicBezTo>
                  <a:cubicBezTo>
                    <a:pt x="9180" y="18295"/>
                    <a:pt x="9450" y="18059"/>
                    <a:pt x="9450" y="17823"/>
                  </a:cubicBezTo>
                  <a:cubicBezTo>
                    <a:pt x="9450" y="14636"/>
                    <a:pt x="9450" y="14636"/>
                    <a:pt x="9450" y="14636"/>
                  </a:cubicBezTo>
                  <a:cubicBezTo>
                    <a:pt x="9450" y="14282"/>
                    <a:pt x="9180" y="14046"/>
                    <a:pt x="8910" y="14046"/>
                  </a:cubicBezTo>
                  <a:close/>
                  <a:moveTo>
                    <a:pt x="8370" y="17351"/>
                  </a:moveTo>
                  <a:cubicBezTo>
                    <a:pt x="8370" y="17351"/>
                    <a:pt x="8370" y="17351"/>
                    <a:pt x="8370" y="17351"/>
                  </a:cubicBezTo>
                  <a:cubicBezTo>
                    <a:pt x="5805" y="17351"/>
                    <a:pt x="5805" y="17351"/>
                    <a:pt x="5805" y="17351"/>
                  </a:cubicBezTo>
                  <a:cubicBezTo>
                    <a:pt x="5805" y="15108"/>
                    <a:pt x="5805" y="15108"/>
                    <a:pt x="5805" y="15108"/>
                  </a:cubicBezTo>
                  <a:cubicBezTo>
                    <a:pt x="8370" y="15108"/>
                    <a:pt x="8370" y="15108"/>
                    <a:pt x="8370" y="15108"/>
                  </a:cubicBezTo>
                  <a:cubicBezTo>
                    <a:pt x="8370" y="17351"/>
                    <a:pt x="8370" y="17351"/>
                    <a:pt x="8370" y="1735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289">
              <a:extLst>
                <a:ext uri="{FF2B5EF4-FFF2-40B4-BE49-F238E27FC236}">
                  <a16:creationId xmlns:a16="http://schemas.microsoft.com/office/drawing/2014/main" id="{3240F0A8-17DD-493C-977B-3F43499BDF8C}"/>
                </a:ext>
              </a:extLst>
            </p:cNvPr>
            <p:cNvSpPr/>
            <p:nvPr/>
          </p:nvSpPr>
          <p:spPr>
            <a:xfrm>
              <a:off x="6238353" y="2276923"/>
              <a:ext cx="399401" cy="29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53" y="12017"/>
                  </a:moveTo>
                  <a:cubicBezTo>
                    <a:pt x="10243" y="11561"/>
                    <a:pt x="11357" y="11561"/>
                    <a:pt x="12247" y="12017"/>
                  </a:cubicBezTo>
                  <a:cubicBezTo>
                    <a:pt x="13027" y="10039"/>
                    <a:pt x="14586" y="8823"/>
                    <a:pt x="16256" y="8823"/>
                  </a:cubicBezTo>
                  <a:cubicBezTo>
                    <a:pt x="17814" y="8823"/>
                    <a:pt x="19151" y="9887"/>
                    <a:pt x="20041" y="11561"/>
                  </a:cubicBezTo>
                  <a:cubicBezTo>
                    <a:pt x="20375" y="11561"/>
                    <a:pt x="20375" y="11561"/>
                    <a:pt x="20375" y="11561"/>
                  </a:cubicBezTo>
                  <a:cubicBezTo>
                    <a:pt x="18816" y="3955"/>
                    <a:pt x="18816" y="3955"/>
                    <a:pt x="18816" y="3955"/>
                  </a:cubicBezTo>
                  <a:cubicBezTo>
                    <a:pt x="18705" y="3346"/>
                    <a:pt x="18482" y="2586"/>
                    <a:pt x="18260" y="2130"/>
                  </a:cubicBezTo>
                  <a:cubicBezTo>
                    <a:pt x="18037" y="1673"/>
                    <a:pt x="17703" y="1217"/>
                    <a:pt x="17146" y="1217"/>
                  </a:cubicBezTo>
                  <a:cubicBezTo>
                    <a:pt x="16701" y="1217"/>
                    <a:pt x="16256" y="1673"/>
                    <a:pt x="15922" y="2282"/>
                  </a:cubicBezTo>
                  <a:cubicBezTo>
                    <a:pt x="15588" y="3042"/>
                    <a:pt x="15365" y="3955"/>
                    <a:pt x="15365" y="5172"/>
                  </a:cubicBezTo>
                  <a:cubicBezTo>
                    <a:pt x="15365" y="5476"/>
                    <a:pt x="15142" y="5780"/>
                    <a:pt x="14920" y="5780"/>
                  </a:cubicBezTo>
                  <a:cubicBezTo>
                    <a:pt x="14697" y="5780"/>
                    <a:pt x="14474" y="5476"/>
                    <a:pt x="14474" y="5172"/>
                  </a:cubicBezTo>
                  <a:cubicBezTo>
                    <a:pt x="14474" y="3803"/>
                    <a:pt x="14697" y="2434"/>
                    <a:pt x="15142" y="1521"/>
                  </a:cubicBezTo>
                  <a:cubicBezTo>
                    <a:pt x="15699" y="608"/>
                    <a:pt x="16367" y="0"/>
                    <a:pt x="17146" y="0"/>
                  </a:cubicBezTo>
                  <a:cubicBezTo>
                    <a:pt x="18037" y="0"/>
                    <a:pt x="18594" y="608"/>
                    <a:pt x="19039" y="1369"/>
                  </a:cubicBezTo>
                  <a:cubicBezTo>
                    <a:pt x="19373" y="1977"/>
                    <a:pt x="19596" y="2890"/>
                    <a:pt x="19707" y="3651"/>
                  </a:cubicBezTo>
                  <a:cubicBezTo>
                    <a:pt x="21489" y="12017"/>
                    <a:pt x="21489" y="12017"/>
                    <a:pt x="21489" y="12017"/>
                  </a:cubicBezTo>
                  <a:cubicBezTo>
                    <a:pt x="21600" y="12169"/>
                    <a:pt x="21600" y="12473"/>
                    <a:pt x="21600" y="12625"/>
                  </a:cubicBezTo>
                  <a:cubicBezTo>
                    <a:pt x="21600" y="13234"/>
                    <a:pt x="21266" y="13690"/>
                    <a:pt x="20821" y="13690"/>
                  </a:cubicBezTo>
                  <a:cubicBezTo>
                    <a:pt x="20821" y="13690"/>
                    <a:pt x="20821" y="13690"/>
                    <a:pt x="20821" y="13690"/>
                  </a:cubicBezTo>
                  <a:cubicBezTo>
                    <a:pt x="20821" y="14146"/>
                    <a:pt x="20932" y="14603"/>
                    <a:pt x="20932" y="15211"/>
                  </a:cubicBezTo>
                  <a:cubicBezTo>
                    <a:pt x="20932" y="17037"/>
                    <a:pt x="20375" y="18558"/>
                    <a:pt x="19596" y="19775"/>
                  </a:cubicBezTo>
                  <a:cubicBezTo>
                    <a:pt x="18705" y="20839"/>
                    <a:pt x="17480" y="21600"/>
                    <a:pt x="16256" y="21600"/>
                  </a:cubicBezTo>
                  <a:cubicBezTo>
                    <a:pt x="13695" y="21600"/>
                    <a:pt x="11579" y="18710"/>
                    <a:pt x="11579" y="15211"/>
                  </a:cubicBezTo>
                  <a:cubicBezTo>
                    <a:pt x="11579" y="14755"/>
                    <a:pt x="11579" y="14299"/>
                    <a:pt x="11691" y="13994"/>
                  </a:cubicBezTo>
                  <a:cubicBezTo>
                    <a:pt x="11134" y="13690"/>
                    <a:pt x="10466" y="13690"/>
                    <a:pt x="9909" y="13994"/>
                  </a:cubicBezTo>
                  <a:cubicBezTo>
                    <a:pt x="10021" y="14299"/>
                    <a:pt x="10021" y="14755"/>
                    <a:pt x="10021" y="15211"/>
                  </a:cubicBezTo>
                  <a:cubicBezTo>
                    <a:pt x="10021" y="18710"/>
                    <a:pt x="7905" y="21600"/>
                    <a:pt x="5344" y="21600"/>
                  </a:cubicBezTo>
                  <a:cubicBezTo>
                    <a:pt x="4008" y="21600"/>
                    <a:pt x="2895" y="20839"/>
                    <a:pt x="2004" y="19775"/>
                  </a:cubicBezTo>
                  <a:cubicBezTo>
                    <a:pt x="2004" y="19623"/>
                    <a:pt x="2004" y="19623"/>
                    <a:pt x="2004" y="19623"/>
                  </a:cubicBezTo>
                  <a:cubicBezTo>
                    <a:pt x="891" y="18101"/>
                    <a:pt x="445" y="15820"/>
                    <a:pt x="779" y="13690"/>
                  </a:cubicBezTo>
                  <a:cubicBezTo>
                    <a:pt x="779" y="13690"/>
                    <a:pt x="779" y="13690"/>
                    <a:pt x="779" y="13690"/>
                  </a:cubicBezTo>
                  <a:cubicBezTo>
                    <a:pt x="334" y="13690"/>
                    <a:pt x="0" y="13234"/>
                    <a:pt x="0" y="12625"/>
                  </a:cubicBezTo>
                  <a:cubicBezTo>
                    <a:pt x="0" y="12321"/>
                    <a:pt x="111" y="12017"/>
                    <a:pt x="223" y="11865"/>
                  </a:cubicBezTo>
                  <a:cubicBezTo>
                    <a:pt x="1893" y="3651"/>
                    <a:pt x="1893" y="3651"/>
                    <a:pt x="1893" y="3651"/>
                  </a:cubicBezTo>
                  <a:cubicBezTo>
                    <a:pt x="2115" y="2890"/>
                    <a:pt x="2338" y="1977"/>
                    <a:pt x="2672" y="1369"/>
                  </a:cubicBezTo>
                  <a:cubicBezTo>
                    <a:pt x="3006" y="608"/>
                    <a:pt x="3563" y="0"/>
                    <a:pt x="4454" y="0"/>
                  </a:cubicBezTo>
                  <a:cubicBezTo>
                    <a:pt x="5233" y="0"/>
                    <a:pt x="6012" y="608"/>
                    <a:pt x="6458" y="1521"/>
                  </a:cubicBezTo>
                  <a:cubicBezTo>
                    <a:pt x="6903" y="2434"/>
                    <a:pt x="7237" y="3803"/>
                    <a:pt x="7237" y="5172"/>
                  </a:cubicBezTo>
                  <a:cubicBezTo>
                    <a:pt x="7237" y="5476"/>
                    <a:pt x="7014" y="5780"/>
                    <a:pt x="6792" y="5780"/>
                  </a:cubicBezTo>
                  <a:cubicBezTo>
                    <a:pt x="6458" y="5780"/>
                    <a:pt x="6235" y="5476"/>
                    <a:pt x="6235" y="5172"/>
                  </a:cubicBezTo>
                  <a:cubicBezTo>
                    <a:pt x="6235" y="3955"/>
                    <a:pt x="6012" y="3042"/>
                    <a:pt x="5678" y="2282"/>
                  </a:cubicBezTo>
                  <a:cubicBezTo>
                    <a:pt x="5344" y="1673"/>
                    <a:pt x="4899" y="1217"/>
                    <a:pt x="4454" y="1217"/>
                  </a:cubicBezTo>
                  <a:cubicBezTo>
                    <a:pt x="4008" y="1217"/>
                    <a:pt x="3674" y="1673"/>
                    <a:pt x="3452" y="2130"/>
                  </a:cubicBezTo>
                  <a:cubicBezTo>
                    <a:pt x="3118" y="2586"/>
                    <a:pt x="3006" y="3346"/>
                    <a:pt x="2895" y="3955"/>
                  </a:cubicBezTo>
                  <a:cubicBezTo>
                    <a:pt x="1225" y="11561"/>
                    <a:pt x="1225" y="11561"/>
                    <a:pt x="1225" y="11561"/>
                  </a:cubicBezTo>
                  <a:cubicBezTo>
                    <a:pt x="1559" y="11561"/>
                    <a:pt x="1559" y="11561"/>
                    <a:pt x="1559" y="11561"/>
                  </a:cubicBezTo>
                  <a:cubicBezTo>
                    <a:pt x="2338" y="9887"/>
                    <a:pt x="3786" y="8823"/>
                    <a:pt x="5344" y="8823"/>
                  </a:cubicBezTo>
                  <a:cubicBezTo>
                    <a:pt x="6680" y="8823"/>
                    <a:pt x="7794" y="9583"/>
                    <a:pt x="8685" y="10648"/>
                  </a:cubicBezTo>
                  <a:cubicBezTo>
                    <a:pt x="8907" y="11104"/>
                    <a:pt x="9130" y="11408"/>
                    <a:pt x="9353" y="12017"/>
                  </a:cubicBezTo>
                  <a:close/>
                  <a:moveTo>
                    <a:pt x="2672" y="13082"/>
                  </a:moveTo>
                  <a:cubicBezTo>
                    <a:pt x="2672" y="13082"/>
                    <a:pt x="2672" y="13082"/>
                    <a:pt x="2672" y="13082"/>
                  </a:cubicBezTo>
                  <a:cubicBezTo>
                    <a:pt x="2672" y="13082"/>
                    <a:pt x="2672" y="13234"/>
                    <a:pt x="2561" y="13234"/>
                  </a:cubicBezTo>
                  <a:cubicBezTo>
                    <a:pt x="2004" y="14755"/>
                    <a:pt x="2227" y="16885"/>
                    <a:pt x="3118" y="18101"/>
                  </a:cubicBezTo>
                  <a:cubicBezTo>
                    <a:pt x="3118" y="18254"/>
                    <a:pt x="3118" y="18254"/>
                    <a:pt x="3118" y="18254"/>
                  </a:cubicBezTo>
                  <a:cubicBezTo>
                    <a:pt x="3674" y="19014"/>
                    <a:pt x="4454" y="19470"/>
                    <a:pt x="5344" y="19470"/>
                  </a:cubicBezTo>
                  <a:cubicBezTo>
                    <a:pt x="7014" y="19470"/>
                    <a:pt x="8462" y="17493"/>
                    <a:pt x="8462" y="15211"/>
                  </a:cubicBezTo>
                  <a:cubicBezTo>
                    <a:pt x="8462" y="13994"/>
                    <a:pt x="8128" y="12930"/>
                    <a:pt x="7571" y="12169"/>
                  </a:cubicBezTo>
                  <a:cubicBezTo>
                    <a:pt x="7014" y="11408"/>
                    <a:pt x="6235" y="10952"/>
                    <a:pt x="5344" y="10952"/>
                  </a:cubicBezTo>
                  <a:cubicBezTo>
                    <a:pt x="4231" y="10952"/>
                    <a:pt x="3229" y="11713"/>
                    <a:pt x="2672" y="13082"/>
                  </a:cubicBezTo>
                  <a:close/>
                  <a:moveTo>
                    <a:pt x="16256" y="10952"/>
                  </a:moveTo>
                  <a:cubicBezTo>
                    <a:pt x="16256" y="10952"/>
                    <a:pt x="16256" y="10952"/>
                    <a:pt x="16256" y="10952"/>
                  </a:cubicBezTo>
                  <a:cubicBezTo>
                    <a:pt x="14474" y="10952"/>
                    <a:pt x="13138" y="12930"/>
                    <a:pt x="13138" y="15211"/>
                  </a:cubicBezTo>
                  <a:cubicBezTo>
                    <a:pt x="13138" y="17493"/>
                    <a:pt x="14474" y="19470"/>
                    <a:pt x="16256" y="19470"/>
                  </a:cubicBezTo>
                  <a:cubicBezTo>
                    <a:pt x="17146" y="19470"/>
                    <a:pt x="17926" y="19014"/>
                    <a:pt x="18482" y="18254"/>
                  </a:cubicBezTo>
                  <a:cubicBezTo>
                    <a:pt x="18482" y="18254"/>
                    <a:pt x="18482" y="18254"/>
                    <a:pt x="18482" y="18254"/>
                  </a:cubicBezTo>
                  <a:cubicBezTo>
                    <a:pt x="18482" y="18254"/>
                    <a:pt x="18482" y="18254"/>
                    <a:pt x="18482" y="18254"/>
                  </a:cubicBezTo>
                  <a:cubicBezTo>
                    <a:pt x="19039" y="17493"/>
                    <a:pt x="19373" y="16428"/>
                    <a:pt x="19373" y="15211"/>
                  </a:cubicBezTo>
                  <a:cubicBezTo>
                    <a:pt x="19373" y="12930"/>
                    <a:pt x="17926" y="10952"/>
                    <a:pt x="16256" y="1095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92">
              <a:extLst>
                <a:ext uri="{FF2B5EF4-FFF2-40B4-BE49-F238E27FC236}">
                  <a16:creationId xmlns:a16="http://schemas.microsoft.com/office/drawing/2014/main" id="{92F181A3-BA53-4949-9492-BA9A73AB78C3}"/>
                </a:ext>
              </a:extLst>
            </p:cNvPr>
            <p:cNvSpPr/>
            <p:nvPr/>
          </p:nvSpPr>
          <p:spPr>
            <a:xfrm>
              <a:off x="5417426" y="2209616"/>
              <a:ext cx="378537" cy="359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07" extrusionOk="0">
                  <a:moveTo>
                    <a:pt x="18693" y="3733"/>
                  </a:moveTo>
                  <a:cubicBezTo>
                    <a:pt x="17049" y="1635"/>
                    <a:pt x="14584" y="277"/>
                    <a:pt x="11767" y="30"/>
                  </a:cubicBezTo>
                  <a:cubicBezTo>
                    <a:pt x="10006" y="-93"/>
                    <a:pt x="8245" y="154"/>
                    <a:pt x="6719" y="894"/>
                  </a:cubicBezTo>
                  <a:cubicBezTo>
                    <a:pt x="5075" y="1512"/>
                    <a:pt x="3667" y="2622"/>
                    <a:pt x="2493" y="3980"/>
                  </a:cubicBezTo>
                  <a:cubicBezTo>
                    <a:pt x="1201" y="5708"/>
                    <a:pt x="262" y="7930"/>
                    <a:pt x="27" y="10152"/>
                  </a:cubicBezTo>
                  <a:cubicBezTo>
                    <a:pt x="-90" y="12250"/>
                    <a:pt x="145" y="14595"/>
                    <a:pt x="1201" y="16570"/>
                  </a:cubicBezTo>
                  <a:cubicBezTo>
                    <a:pt x="1788" y="17557"/>
                    <a:pt x="2493" y="18545"/>
                    <a:pt x="3197" y="19285"/>
                  </a:cubicBezTo>
                  <a:cubicBezTo>
                    <a:pt x="4019" y="20026"/>
                    <a:pt x="4958" y="20643"/>
                    <a:pt x="5897" y="21013"/>
                  </a:cubicBezTo>
                  <a:cubicBezTo>
                    <a:pt x="6601" y="21260"/>
                    <a:pt x="7306" y="21384"/>
                    <a:pt x="8127" y="21507"/>
                  </a:cubicBezTo>
                  <a:cubicBezTo>
                    <a:pt x="9184" y="21507"/>
                    <a:pt x="10240" y="21384"/>
                    <a:pt x="11297" y="20890"/>
                  </a:cubicBezTo>
                  <a:cubicBezTo>
                    <a:pt x="12236" y="20520"/>
                    <a:pt x="13058" y="19656"/>
                    <a:pt x="13527" y="18421"/>
                  </a:cubicBezTo>
                  <a:cubicBezTo>
                    <a:pt x="13645" y="18051"/>
                    <a:pt x="13762" y="17557"/>
                    <a:pt x="13762" y="17064"/>
                  </a:cubicBezTo>
                  <a:cubicBezTo>
                    <a:pt x="13880" y="16323"/>
                    <a:pt x="13997" y="15953"/>
                    <a:pt x="14114" y="15706"/>
                  </a:cubicBezTo>
                  <a:cubicBezTo>
                    <a:pt x="14232" y="15582"/>
                    <a:pt x="14232" y="15459"/>
                    <a:pt x="14349" y="15459"/>
                  </a:cubicBezTo>
                  <a:cubicBezTo>
                    <a:pt x="14819" y="15459"/>
                    <a:pt x="15523" y="15706"/>
                    <a:pt x="16227" y="16076"/>
                  </a:cubicBezTo>
                  <a:cubicBezTo>
                    <a:pt x="16227" y="16076"/>
                    <a:pt x="16227" y="16076"/>
                    <a:pt x="16227" y="16076"/>
                  </a:cubicBezTo>
                  <a:cubicBezTo>
                    <a:pt x="16227" y="16076"/>
                    <a:pt x="16227" y="16076"/>
                    <a:pt x="16227" y="16076"/>
                  </a:cubicBezTo>
                  <a:cubicBezTo>
                    <a:pt x="16697" y="16200"/>
                    <a:pt x="16697" y="16200"/>
                    <a:pt x="16697" y="16200"/>
                  </a:cubicBezTo>
                  <a:cubicBezTo>
                    <a:pt x="16697" y="16200"/>
                    <a:pt x="16697" y="16200"/>
                    <a:pt x="16697" y="16200"/>
                  </a:cubicBezTo>
                  <a:cubicBezTo>
                    <a:pt x="18575" y="17064"/>
                    <a:pt x="19867" y="16693"/>
                    <a:pt x="20571" y="15706"/>
                  </a:cubicBezTo>
                  <a:cubicBezTo>
                    <a:pt x="21275" y="14842"/>
                    <a:pt x="21510" y="13361"/>
                    <a:pt x="21510" y="11756"/>
                  </a:cubicBezTo>
                  <a:cubicBezTo>
                    <a:pt x="21510" y="8670"/>
                    <a:pt x="20453" y="5832"/>
                    <a:pt x="18693" y="3733"/>
                  </a:cubicBezTo>
                  <a:close/>
                  <a:moveTo>
                    <a:pt x="19397" y="14595"/>
                  </a:moveTo>
                  <a:cubicBezTo>
                    <a:pt x="19397" y="14595"/>
                    <a:pt x="19397" y="14595"/>
                    <a:pt x="19397" y="14595"/>
                  </a:cubicBezTo>
                  <a:cubicBezTo>
                    <a:pt x="19045" y="14965"/>
                    <a:pt x="18458" y="15089"/>
                    <a:pt x="17284" y="14595"/>
                  </a:cubicBezTo>
                  <a:cubicBezTo>
                    <a:pt x="17284" y="14595"/>
                    <a:pt x="17284" y="14595"/>
                    <a:pt x="17284" y="14595"/>
                  </a:cubicBezTo>
                  <a:cubicBezTo>
                    <a:pt x="16814" y="14472"/>
                    <a:pt x="16814" y="14472"/>
                    <a:pt x="16814" y="14472"/>
                  </a:cubicBezTo>
                  <a:cubicBezTo>
                    <a:pt x="15993" y="14101"/>
                    <a:pt x="15053" y="13731"/>
                    <a:pt x="14349" y="13731"/>
                  </a:cubicBezTo>
                  <a:cubicBezTo>
                    <a:pt x="13645" y="13854"/>
                    <a:pt x="13175" y="14101"/>
                    <a:pt x="12706" y="14718"/>
                  </a:cubicBezTo>
                  <a:cubicBezTo>
                    <a:pt x="12471" y="15212"/>
                    <a:pt x="12236" y="15829"/>
                    <a:pt x="12119" y="16940"/>
                  </a:cubicBezTo>
                  <a:cubicBezTo>
                    <a:pt x="12119" y="17310"/>
                    <a:pt x="12119" y="17557"/>
                    <a:pt x="12001" y="17804"/>
                  </a:cubicBezTo>
                  <a:cubicBezTo>
                    <a:pt x="11767" y="18545"/>
                    <a:pt x="11180" y="19038"/>
                    <a:pt x="10593" y="19409"/>
                  </a:cubicBezTo>
                  <a:cubicBezTo>
                    <a:pt x="9888" y="19656"/>
                    <a:pt x="9067" y="19779"/>
                    <a:pt x="8245" y="19779"/>
                  </a:cubicBezTo>
                  <a:cubicBezTo>
                    <a:pt x="7540" y="19656"/>
                    <a:pt x="6953" y="19532"/>
                    <a:pt x="6484" y="19409"/>
                  </a:cubicBezTo>
                  <a:cubicBezTo>
                    <a:pt x="5780" y="19038"/>
                    <a:pt x="4958" y="18668"/>
                    <a:pt x="4371" y="17928"/>
                  </a:cubicBezTo>
                  <a:cubicBezTo>
                    <a:pt x="3667" y="17310"/>
                    <a:pt x="3080" y="16570"/>
                    <a:pt x="2727" y="15706"/>
                  </a:cubicBezTo>
                  <a:cubicBezTo>
                    <a:pt x="1788" y="13978"/>
                    <a:pt x="1553" y="12126"/>
                    <a:pt x="1671" y="10398"/>
                  </a:cubicBezTo>
                  <a:cubicBezTo>
                    <a:pt x="1906" y="8424"/>
                    <a:pt x="2610" y="6572"/>
                    <a:pt x="3784" y="5091"/>
                  </a:cubicBezTo>
                  <a:cubicBezTo>
                    <a:pt x="4723" y="3980"/>
                    <a:pt x="6014" y="2993"/>
                    <a:pt x="7306" y="2499"/>
                  </a:cubicBezTo>
                  <a:cubicBezTo>
                    <a:pt x="8714" y="1882"/>
                    <a:pt x="10123" y="1635"/>
                    <a:pt x="11649" y="1758"/>
                  </a:cubicBezTo>
                  <a:cubicBezTo>
                    <a:pt x="13997" y="2005"/>
                    <a:pt x="15993" y="3116"/>
                    <a:pt x="17519" y="4968"/>
                  </a:cubicBezTo>
                  <a:cubicBezTo>
                    <a:pt x="18927" y="6696"/>
                    <a:pt x="19867" y="9164"/>
                    <a:pt x="19867" y="11756"/>
                  </a:cubicBezTo>
                  <a:cubicBezTo>
                    <a:pt x="19867" y="12990"/>
                    <a:pt x="19749" y="14101"/>
                    <a:pt x="19397" y="14595"/>
                  </a:cubicBezTo>
                  <a:close/>
                  <a:moveTo>
                    <a:pt x="9536" y="6696"/>
                  </a:moveTo>
                  <a:cubicBezTo>
                    <a:pt x="9536" y="6696"/>
                    <a:pt x="9536" y="6696"/>
                    <a:pt x="9536" y="6696"/>
                  </a:cubicBezTo>
                  <a:cubicBezTo>
                    <a:pt x="9536" y="5955"/>
                    <a:pt x="9301" y="5338"/>
                    <a:pt x="8832" y="4968"/>
                  </a:cubicBezTo>
                  <a:cubicBezTo>
                    <a:pt x="8480" y="4474"/>
                    <a:pt x="7893" y="4227"/>
                    <a:pt x="7188" y="4227"/>
                  </a:cubicBezTo>
                  <a:cubicBezTo>
                    <a:pt x="6601" y="4227"/>
                    <a:pt x="6014" y="4474"/>
                    <a:pt x="5545" y="4968"/>
                  </a:cubicBezTo>
                  <a:cubicBezTo>
                    <a:pt x="5545" y="4968"/>
                    <a:pt x="5545" y="4968"/>
                    <a:pt x="5545" y="4968"/>
                  </a:cubicBezTo>
                  <a:cubicBezTo>
                    <a:pt x="5193" y="5338"/>
                    <a:pt x="4840" y="5955"/>
                    <a:pt x="4840" y="6696"/>
                  </a:cubicBezTo>
                  <a:cubicBezTo>
                    <a:pt x="4840" y="7313"/>
                    <a:pt x="5193" y="7930"/>
                    <a:pt x="5545" y="8424"/>
                  </a:cubicBezTo>
                  <a:cubicBezTo>
                    <a:pt x="6014" y="8794"/>
                    <a:pt x="6601" y="9164"/>
                    <a:pt x="7188" y="9164"/>
                  </a:cubicBezTo>
                  <a:cubicBezTo>
                    <a:pt x="7893" y="9164"/>
                    <a:pt x="8480" y="8794"/>
                    <a:pt x="8832" y="8424"/>
                  </a:cubicBezTo>
                  <a:cubicBezTo>
                    <a:pt x="9301" y="7930"/>
                    <a:pt x="9536" y="7313"/>
                    <a:pt x="9536" y="6696"/>
                  </a:cubicBezTo>
                  <a:close/>
                  <a:moveTo>
                    <a:pt x="8127" y="7683"/>
                  </a:moveTo>
                  <a:cubicBezTo>
                    <a:pt x="8127" y="7683"/>
                    <a:pt x="8127" y="7683"/>
                    <a:pt x="8127" y="7683"/>
                  </a:cubicBezTo>
                  <a:cubicBezTo>
                    <a:pt x="7893" y="7930"/>
                    <a:pt x="7540" y="8053"/>
                    <a:pt x="7188" y="8053"/>
                  </a:cubicBezTo>
                  <a:cubicBezTo>
                    <a:pt x="6836" y="8053"/>
                    <a:pt x="6484" y="7930"/>
                    <a:pt x="6249" y="7683"/>
                  </a:cubicBezTo>
                  <a:cubicBezTo>
                    <a:pt x="6014" y="7436"/>
                    <a:pt x="5897" y="7066"/>
                    <a:pt x="5897" y="6696"/>
                  </a:cubicBezTo>
                  <a:cubicBezTo>
                    <a:pt x="5897" y="6325"/>
                    <a:pt x="6014" y="5955"/>
                    <a:pt x="6249" y="5708"/>
                  </a:cubicBezTo>
                  <a:cubicBezTo>
                    <a:pt x="6249" y="5708"/>
                    <a:pt x="6249" y="5708"/>
                    <a:pt x="6249" y="5708"/>
                  </a:cubicBezTo>
                  <a:cubicBezTo>
                    <a:pt x="6484" y="5461"/>
                    <a:pt x="6836" y="5214"/>
                    <a:pt x="7188" y="5214"/>
                  </a:cubicBezTo>
                  <a:cubicBezTo>
                    <a:pt x="7540" y="5214"/>
                    <a:pt x="7893" y="5461"/>
                    <a:pt x="8127" y="5708"/>
                  </a:cubicBezTo>
                  <a:cubicBezTo>
                    <a:pt x="8362" y="5955"/>
                    <a:pt x="8480" y="6325"/>
                    <a:pt x="8480" y="6696"/>
                  </a:cubicBezTo>
                  <a:cubicBezTo>
                    <a:pt x="8480" y="7066"/>
                    <a:pt x="8362" y="7436"/>
                    <a:pt x="8127" y="7683"/>
                  </a:cubicBezTo>
                  <a:close/>
                  <a:moveTo>
                    <a:pt x="15053" y="5338"/>
                  </a:moveTo>
                  <a:cubicBezTo>
                    <a:pt x="15053" y="5338"/>
                    <a:pt x="15053" y="5338"/>
                    <a:pt x="15053" y="5338"/>
                  </a:cubicBezTo>
                  <a:cubicBezTo>
                    <a:pt x="15053" y="4721"/>
                    <a:pt x="14819" y="4104"/>
                    <a:pt x="14349" y="3610"/>
                  </a:cubicBezTo>
                  <a:cubicBezTo>
                    <a:pt x="13997" y="3116"/>
                    <a:pt x="13410" y="2869"/>
                    <a:pt x="12706" y="2869"/>
                  </a:cubicBezTo>
                  <a:cubicBezTo>
                    <a:pt x="12119" y="2869"/>
                    <a:pt x="11532" y="3116"/>
                    <a:pt x="11062" y="3610"/>
                  </a:cubicBezTo>
                  <a:cubicBezTo>
                    <a:pt x="10710" y="4104"/>
                    <a:pt x="10475" y="4721"/>
                    <a:pt x="10475" y="5338"/>
                  </a:cubicBezTo>
                  <a:cubicBezTo>
                    <a:pt x="10475" y="5955"/>
                    <a:pt x="10710" y="6572"/>
                    <a:pt x="11062" y="7066"/>
                  </a:cubicBezTo>
                  <a:cubicBezTo>
                    <a:pt x="11532" y="7436"/>
                    <a:pt x="12119" y="7806"/>
                    <a:pt x="12706" y="7806"/>
                  </a:cubicBezTo>
                  <a:cubicBezTo>
                    <a:pt x="13410" y="7806"/>
                    <a:pt x="13997" y="7436"/>
                    <a:pt x="14349" y="7066"/>
                  </a:cubicBezTo>
                  <a:cubicBezTo>
                    <a:pt x="14819" y="6572"/>
                    <a:pt x="15053" y="5955"/>
                    <a:pt x="15053" y="5338"/>
                  </a:cubicBezTo>
                  <a:close/>
                  <a:moveTo>
                    <a:pt x="13645" y="6325"/>
                  </a:moveTo>
                  <a:cubicBezTo>
                    <a:pt x="13645" y="6325"/>
                    <a:pt x="13645" y="6325"/>
                    <a:pt x="13645" y="6325"/>
                  </a:cubicBezTo>
                  <a:cubicBezTo>
                    <a:pt x="13410" y="6572"/>
                    <a:pt x="13058" y="6696"/>
                    <a:pt x="12706" y="6696"/>
                  </a:cubicBezTo>
                  <a:cubicBezTo>
                    <a:pt x="12353" y="6696"/>
                    <a:pt x="12001" y="6572"/>
                    <a:pt x="11767" y="6325"/>
                  </a:cubicBezTo>
                  <a:cubicBezTo>
                    <a:pt x="11532" y="6078"/>
                    <a:pt x="11414" y="5708"/>
                    <a:pt x="11414" y="5338"/>
                  </a:cubicBezTo>
                  <a:cubicBezTo>
                    <a:pt x="11414" y="4968"/>
                    <a:pt x="11532" y="4597"/>
                    <a:pt x="11767" y="4350"/>
                  </a:cubicBezTo>
                  <a:cubicBezTo>
                    <a:pt x="12001" y="4104"/>
                    <a:pt x="12353" y="3980"/>
                    <a:pt x="12706" y="3980"/>
                  </a:cubicBezTo>
                  <a:cubicBezTo>
                    <a:pt x="13058" y="3980"/>
                    <a:pt x="13410" y="4104"/>
                    <a:pt x="13645" y="4350"/>
                  </a:cubicBezTo>
                  <a:cubicBezTo>
                    <a:pt x="13880" y="4597"/>
                    <a:pt x="14114" y="4968"/>
                    <a:pt x="14114" y="5338"/>
                  </a:cubicBezTo>
                  <a:cubicBezTo>
                    <a:pt x="14114" y="5708"/>
                    <a:pt x="13880" y="6078"/>
                    <a:pt x="13645" y="6325"/>
                  </a:cubicBezTo>
                  <a:close/>
                  <a:moveTo>
                    <a:pt x="9536" y="13237"/>
                  </a:moveTo>
                  <a:cubicBezTo>
                    <a:pt x="9536" y="13237"/>
                    <a:pt x="9536" y="13237"/>
                    <a:pt x="9536" y="13237"/>
                  </a:cubicBezTo>
                  <a:cubicBezTo>
                    <a:pt x="8245" y="13237"/>
                    <a:pt x="7188" y="14225"/>
                    <a:pt x="7188" y="15582"/>
                  </a:cubicBezTo>
                  <a:cubicBezTo>
                    <a:pt x="7188" y="16940"/>
                    <a:pt x="8245" y="17928"/>
                    <a:pt x="9536" y="17928"/>
                  </a:cubicBezTo>
                  <a:cubicBezTo>
                    <a:pt x="10710" y="17928"/>
                    <a:pt x="11767" y="16940"/>
                    <a:pt x="11767" y="15582"/>
                  </a:cubicBezTo>
                  <a:cubicBezTo>
                    <a:pt x="11767" y="14225"/>
                    <a:pt x="10710" y="13237"/>
                    <a:pt x="9536" y="13237"/>
                  </a:cubicBezTo>
                  <a:close/>
                  <a:moveTo>
                    <a:pt x="9536" y="16200"/>
                  </a:moveTo>
                  <a:cubicBezTo>
                    <a:pt x="9536" y="16200"/>
                    <a:pt x="9536" y="16200"/>
                    <a:pt x="9536" y="16200"/>
                  </a:cubicBezTo>
                  <a:cubicBezTo>
                    <a:pt x="9184" y="16200"/>
                    <a:pt x="8949" y="15953"/>
                    <a:pt x="8949" y="15582"/>
                  </a:cubicBezTo>
                  <a:cubicBezTo>
                    <a:pt x="8949" y="15212"/>
                    <a:pt x="9184" y="14965"/>
                    <a:pt x="9536" y="14965"/>
                  </a:cubicBezTo>
                  <a:cubicBezTo>
                    <a:pt x="9888" y="14965"/>
                    <a:pt x="10123" y="15212"/>
                    <a:pt x="10123" y="15582"/>
                  </a:cubicBezTo>
                  <a:cubicBezTo>
                    <a:pt x="10123" y="15953"/>
                    <a:pt x="9888" y="16200"/>
                    <a:pt x="9536" y="16200"/>
                  </a:cubicBezTo>
                  <a:close/>
                  <a:moveTo>
                    <a:pt x="14701" y="7683"/>
                  </a:moveTo>
                  <a:cubicBezTo>
                    <a:pt x="14701" y="7683"/>
                    <a:pt x="14701" y="7683"/>
                    <a:pt x="14701" y="7683"/>
                  </a:cubicBezTo>
                  <a:cubicBezTo>
                    <a:pt x="14349" y="8053"/>
                    <a:pt x="13997" y="8670"/>
                    <a:pt x="13997" y="9411"/>
                  </a:cubicBezTo>
                  <a:cubicBezTo>
                    <a:pt x="13997" y="10028"/>
                    <a:pt x="14349" y="10645"/>
                    <a:pt x="14701" y="11139"/>
                  </a:cubicBezTo>
                  <a:cubicBezTo>
                    <a:pt x="15171" y="11509"/>
                    <a:pt x="15758" y="11880"/>
                    <a:pt x="16345" y="11880"/>
                  </a:cubicBezTo>
                  <a:cubicBezTo>
                    <a:pt x="17049" y="11880"/>
                    <a:pt x="17636" y="11509"/>
                    <a:pt x="17988" y="11139"/>
                  </a:cubicBezTo>
                  <a:cubicBezTo>
                    <a:pt x="18458" y="10645"/>
                    <a:pt x="18693" y="10028"/>
                    <a:pt x="18693" y="9411"/>
                  </a:cubicBezTo>
                  <a:cubicBezTo>
                    <a:pt x="18693" y="8670"/>
                    <a:pt x="18458" y="8053"/>
                    <a:pt x="17988" y="7683"/>
                  </a:cubicBezTo>
                  <a:cubicBezTo>
                    <a:pt x="17636" y="7189"/>
                    <a:pt x="17049" y="6942"/>
                    <a:pt x="16345" y="6942"/>
                  </a:cubicBezTo>
                  <a:cubicBezTo>
                    <a:pt x="15758" y="6942"/>
                    <a:pt x="15171" y="7189"/>
                    <a:pt x="14701" y="7683"/>
                  </a:cubicBezTo>
                  <a:close/>
                  <a:moveTo>
                    <a:pt x="17636" y="9411"/>
                  </a:moveTo>
                  <a:cubicBezTo>
                    <a:pt x="17636" y="9411"/>
                    <a:pt x="17636" y="9411"/>
                    <a:pt x="17636" y="9411"/>
                  </a:cubicBezTo>
                  <a:cubicBezTo>
                    <a:pt x="17636" y="9781"/>
                    <a:pt x="17519" y="10152"/>
                    <a:pt x="17284" y="10398"/>
                  </a:cubicBezTo>
                  <a:cubicBezTo>
                    <a:pt x="17049" y="10645"/>
                    <a:pt x="16697" y="10769"/>
                    <a:pt x="16345" y="10769"/>
                  </a:cubicBezTo>
                  <a:cubicBezTo>
                    <a:pt x="15993" y="10769"/>
                    <a:pt x="15640" y="10645"/>
                    <a:pt x="15406" y="10398"/>
                  </a:cubicBezTo>
                  <a:cubicBezTo>
                    <a:pt x="15171" y="10152"/>
                    <a:pt x="15053" y="9781"/>
                    <a:pt x="15053" y="9411"/>
                  </a:cubicBezTo>
                  <a:cubicBezTo>
                    <a:pt x="15053" y="9041"/>
                    <a:pt x="15171" y="8670"/>
                    <a:pt x="15406" y="8424"/>
                  </a:cubicBezTo>
                  <a:cubicBezTo>
                    <a:pt x="15640" y="8177"/>
                    <a:pt x="15993" y="8053"/>
                    <a:pt x="16345" y="8053"/>
                  </a:cubicBezTo>
                  <a:cubicBezTo>
                    <a:pt x="16697" y="8053"/>
                    <a:pt x="17049" y="8177"/>
                    <a:pt x="17284" y="8424"/>
                  </a:cubicBezTo>
                  <a:cubicBezTo>
                    <a:pt x="17519" y="8670"/>
                    <a:pt x="17636" y="9041"/>
                    <a:pt x="17636" y="9411"/>
                  </a:cubicBezTo>
                  <a:close/>
                  <a:moveTo>
                    <a:pt x="4840" y="9288"/>
                  </a:moveTo>
                  <a:cubicBezTo>
                    <a:pt x="4840" y="9288"/>
                    <a:pt x="4840" y="9288"/>
                    <a:pt x="4840" y="9288"/>
                  </a:cubicBezTo>
                  <a:cubicBezTo>
                    <a:pt x="4253" y="9288"/>
                    <a:pt x="3667" y="9534"/>
                    <a:pt x="3197" y="9905"/>
                  </a:cubicBezTo>
                  <a:cubicBezTo>
                    <a:pt x="3197" y="10028"/>
                    <a:pt x="3197" y="10028"/>
                    <a:pt x="3197" y="10028"/>
                  </a:cubicBezTo>
                  <a:cubicBezTo>
                    <a:pt x="2845" y="10398"/>
                    <a:pt x="2493" y="11016"/>
                    <a:pt x="2493" y="11756"/>
                  </a:cubicBezTo>
                  <a:cubicBezTo>
                    <a:pt x="2493" y="12373"/>
                    <a:pt x="2845" y="12990"/>
                    <a:pt x="3197" y="13361"/>
                  </a:cubicBezTo>
                  <a:cubicBezTo>
                    <a:pt x="3667" y="13854"/>
                    <a:pt x="4253" y="14101"/>
                    <a:pt x="4840" y="14101"/>
                  </a:cubicBezTo>
                  <a:cubicBezTo>
                    <a:pt x="5545" y="14101"/>
                    <a:pt x="6132" y="13854"/>
                    <a:pt x="6484" y="13361"/>
                  </a:cubicBezTo>
                  <a:cubicBezTo>
                    <a:pt x="6953" y="12990"/>
                    <a:pt x="7188" y="12373"/>
                    <a:pt x="7188" y="11756"/>
                  </a:cubicBezTo>
                  <a:cubicBezTo>
                    <a:pt x="7188" y="11016"/>
                    <a:pt x="6953" y="10398"/>
                    <a:pt x="6484" y="10028"/>
                  </a:cubicBezTo>
                  <a:cubicBezTo>
                    <a:pt x="6132" y="9534"/>
                    <a:pt x="5545" y="9288"/>
                    <a:pt x="4840" y="9288"/>
                  </a:cubicBezTo>
                  <a:close/>
                  <a:moveTo>
                    <a:pt x="5780" y="12620"/>
                  </a:moveTo>
                  <a:cubicBezTo>
                    <a:pt x="5780" y="12620"/>
                    <a:pt x="5780" y="12620"/>
                    <a:pt x="5780" y="12620"/>
                  </a:cubicBezTo>
                  <a:cubicBezTo>
                    <a:pt x="5545" y="12990"/>
                    <a:pt x="5193" y="13114"/>
                    <a:pt x="4840" y="13114"/>
                  </a:cubicBezTo>
                  <a:cubicBezTo>
                    <a:pt x="4488" y="13114"/>
                    <a:pt x="4136" y="12990"/>
                    <a:pt x="3901" y="12620"/>
                  </a:cubicBezTo>
                  <a:cubicBezTo>
                    <a:pt x="3667" y="12373"/>
                    <a:pt x="3549" y="12126"/>
                    <a:pt x="3549" y="11756"/>
                  </a:cubicBezTo>
                  <a:cubicBezTo>
                    <a:pt x="3549" y="11262"/>
                    <a:pt x="3667" y="11016"/>
                    <a:pt x="3901" y="10769"/>
                  </a:cubicBezTo>
                  <a:cubicBezTo>
                    <a:pt x="3901" y="10645"/>
                    <a:pt x="3901" y="10645"/>
                    <a:pt x="3901" y="10645"/>
                  </a:cubicBezTo>
                  <a:cubicBezTo>
                    <a:pt x="4136" y="10398"/>
                    <a:pt x="4488" y="10275"/>
                    <a:pt x="4840" y="10275"/>
                  </a:cubicBezTo>
                  <a:cubicBezTo>
                    <a:pt x="5193" y="10275"/>
                    <a:pt x="5545" y="10398"/>
                    <a:pt x="5780" y="10769"/>
                  </a:cubicBezTo>
                  <a:cubicBezTo>
                    <a:pt x="6014" y="11016"/>
                    <a:pt x="6249" y="11262"/>
                    <a:pt x="6249" y="11756"/>
                  </a:cubicBezTo>
                  <a:cubicBezTo>
                    <a:pt x="6249" y="12126"/>
                    <a:pt x="6014" y="12373"/>
                    <a:pt x="5780" y="1262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296">
              <a:extLst>
                <a:ext uri="{FF2B5EF4-FFF2-40B4-BE49-F238E27FC236}">
                  <a16:creationId xmlns:a16="http://schemas.microsoft.com/office/drawing/2014/main" id="{5C2837A9-C831-4E48-B593-B7CF44A86119}"/>
                </a:ext>
              </a:extLst>
            </p:cNvPr>
            <p:cNvSpPr/>
            <p:nvPr/>
          </p:nvSpPr>
          <p:spPr>
            <a:xfrm>
              <a:off x="3866623" y="3862161"/>
              <a:ext cx="300239" cy="37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14301" y="9744"/>
                  </a:moveTo>
                  <a:cubicBezTo>
                    <a:pt x="15046" y="10448"/>
                    <a:pt x="15641" y="11153"/>
                    <a:pt x="16088" y="11974"/>
                  </a:cubicBezTo>
                  <a:cubicBezTo>
                    <a:pt x="16386" y="12796"/>
                    <a:pt x="16684" y="13618"/>
                    <a:pt x="16684" y="14557"/>
                  </a:cubicBezTo>
                  <a:cubicBezTo>
                    <a:pt x="16684" y="16435"/>
                    <a:pt x="15641" y="18196"/>
                    <a:pt x="14152" y="19487"/>
                  </a:cubicBezTo>
                  <a:cubicBezTo>
                    <a:pt x="14003" y="19605"/>
                    <a:pt x="13705" y="19722"/>
                    <a:pt x="13556" y="19840"/>
                  </a:cubicBezTo>
                  <a:cubicBezTo>
                    <a:pt x="20557" y="19840"/>
                    <a:pt x="20557" y="19840"/>
                    <a:pt x="20557" y="19840"/>
                  </a:cubicBezTo>
                  <a:cubicBezTo>
                    <a:pt x="21153" y="19840"/>
                    <a:pt x="21600" y="20192"/>
                    <a:pt x="21600" y="20661"/>
                  </a:cubicBezTo>
                  <a:cubicBezTo>
                    <a:pt x="21600" y="21131"/>
                    <a:pt x="21153" y="21483"/>
                    <a:pt x="20557" y="21483"/>
                  </a:cubicBezTo>
                  <a:cubicBezTo>
                    <a:pt x="14003" y="21483"/>
                    <a:pt x="7597" y="21483"/>
                    <a:pt x="1043" y="21483"/>
                  </a:cubicBezTo>
                  <a:cubicBezTo>
                    <a:pt x="447" y="21483"/>
                    <a:pt x="0" y="21131"/>
                    <a:pt x="0" y="20661"/>
                  </a:cubicBezTo>
                  <a:cubicBezTo>
                    <a:pt x="0" y="20192"/>
                    <a:pt x="447" y="19840"/>
                    <a:pt x="1043" y="19840"/>
                  </a:cubicBezTo>
                  <a:cubicBezTo>
                    <a:pt x="7895" y="19840"/>
                    <a:pt x="7895" y="19840"/>
                    <a:pt x="7895" y="19840"/>
                  </a:cubicBezTo>
                  <a:cubicBezTo>
                    <a:pt x="7895" y="19840"/>
                    <a:pt x="7895" y="19840"/>
                    <a:pt x="7895" y="19840"/>
                  </a:cubicBezTo>
                  <a:cubicBezTo>
                    <a:pt x="9683" y="19840"/>
                    <a:pt x="11470" y="19253"/>
                    <a:pt x="12662" y="18313"/>
                  </a:cubicBezTo>
                  <a:cubicBezTo>
                    <a:pt x="12811" y="18196"/>
                    <a:pt x="12960" y="18079"/>
                    <a:pt x="13109" y="17844"/>
                  </a:cubicBezTo>
                  <a:cubicBezTo>
                    <a:pt x="1490" y="17844"/>
                    <a:pt x="1490" y="17844"/>
                    <a:pt x="1490" y="17844"/>
                  </a:cubicBezTo>
                  <a:cubicBezTo>
                    <a:pt x="1192" y="17844"/>
                    <a:pt x="894" y="17609"/>
                    <a:pt x="894" y="17374"/>
                  </a:cubicBezTo>
                  <a:cubicBezTo>
                    <a:pt x="894" y="17140"/>
                    <a:pt x="1192" y="16905"/>
                    <a:pt x="1490" y="16905"/>
                  </a:cubicBezTo>
                  <a:cubicBezTo>
                    <a:pt x="13854" y="16905"/>
                    <a:pt x="13854" y="16905"/>
                    <a:pt x="13854" y="16905"/>
                  </a:cubicBezTo>
                  <a:cubicBezTo>
                    <a:pt x="14301" y="16200"/>
                    <a:pt x="14599" y="15379"/>
                    <a:pt x="14599" y="14557"/>
                  </a:cubicBezTo>
                  <a:cubicBezTo>
                    <a:pt x="14599" y="13853"/>
                    <a:pt x="14450" y="13148"/>
                    <a:pt x="14152" y="12561"/>
                  </a:cubicBezTo>
                  <a:cubicBezTo>
                    <a:pt x="13854" y="12092"/>
                    <a:pt x="13407" y="11505"/>
                    <a:pt x="12960" y="11153"/>
                  </a:cubicBezTo>
                  <a:cubicBezTo>
                    <a:pt x="12513" y="11270"/>
                    <a:pt x="12066" y="11387"/>
                    <a:pt x="11619" y="11387"/>
                  </a:cubicBezTo>
                  <a:cubicBezTo>
                    <a:pt x="11321" y="11387"/>
                    <a:pt x="11023" y="11387"/>
                    <a:pt x="10726" y="11270"/>
                  </a:cubicBezTo>
                  <a:cubicBezTo>
                    <a:pt x="9087" y="13500"/>
                    <a:pt x="9087" y="13500"/>
                    <a:pt x="9087" y="13500"/>
                  </a:cubicBezTo>
                  <a:cubicBezTo>
                    <a:pt x="8938" y="13735"/>
                    <a:pt x="8640" y="13735"/>
                    <a:pt x="8342" y="13618"/>
                  </a:cubicBezTo>
                  <a:cubicBezTo>
                    <a:pt x="7597" y="13383"/>
                    <a:pt x="7597" y="13383"/>
                    <a:pt x="7597" y="13383"/>
                  </a:cubicBezTo>
                  <a:cubicBezTo>
                    <a:pt x="7150" y="14205"/>
                    <a:pt x="7150" y="14205"/>
                    <a:pt x="7150" y="14205"/>
                  </a:cubicBezTo>
                  <a:cubicBezTo>
                    <a:pt x="6852" y="14440"/>
                    <a:pt x="6554" y="14440"/>
                    <a:pt x="6257" y="14322"/>
                  </a:cubicBezTo>
                  <a:cubicBezTo>
                    <a:pt x="3724" y="13148"/>
                    <a:pt x="3724" y="13148"/>
                    <a:pt x="3724" y="13148"/>
                  </a:cubicBezTo>
                  <a:cubicBezTo>
                    <a:pt x="3426" y="13031"/>
                    <a:pt x="3277" y="12679"/>
                    <a:pt x="3426" y="12444"/>
                  </a:cubicBezTo>
                  <a:cubicBezTo>
                    <a:pt x="4022" y="11740"/>
                    <a:pt x="4022" y="11740"/>
                    <a:pt x="4022" y="11740"/>
                  </a:cubicBezTo>
                  <a:cubicBezTo>
                    <a:pt x="3426" y="11387"/>
                    <a:pt x="3426" y="11387"/>
                    <a:pt x="3426" y="11387"/>
                  </a:cubicBezTo>
                  <a:cubicBezTo>
                    <a:pt x="3128" y="11270"/>
                    <a:pt x="2979" y="11035"/>
                    <a:pt x="3128" y="10800"/>
                  </a:cubicBezTo>
                  <a:cubicBezTo>
                    <a:pt x="8938" y="2935"/>
                    <a:pt x="8938" y="2935"/>
                    <a:pt x="8938" y="2935"/>
                  </a:cubicBezTo>
                  <a:cubicBezTo>
                    <a:pt x="9087" y="2700"/>
                    <a:pt x="9385" y="2700"/>
                    <a:pt x="9683" y="2818"/>
                  </a:cubicBezTo>
                  <a:cubicBezTo>
                    <a:pt x="9832" y="2818"/>
                    <a:pt x="9832" y="2818"/>
                    <a:pt x="9832" y="2818"/>
                  </a:cubicBezTo>
                  <a:cubicBezTo>
                    <a:pt x="10279" y="3053"/>
                    <a:pt x="10279" y="3053"/>
                    <a:pt x="10279" y="3053"/>
                  </a:cubicBezTo>
                  <a:cubicBezTo>
                    <a:pt x="11321" y="1761"/>
                    <a:pt x="11321" y="1761"/>
                    <a:pt x="11321" y="1761"/>
                  </a:cubicBezTo>
                  <a:cubicBezTo>
                    <a:pt x="10726" y="1526"/>
                    <a:pt x="10726" y="1526"/>
                    <a:pt x="10726" y="1526"/>
                  </a:cubicBezTo>
                  <a:cubicBezTo>
                    <a:pt x="10130" y="1292"/>
                    <a:pt x="9981" y="822"/>
                    <a:pt x="10279" y="470"/>
                  </a:cubicBezTo>
                  <a:cubicBezTo>
                    <a:pt x="10577" y="0"/>
                    <a:pt x="11172" y="-117"/>
                    <a:pt x="11768" y="118"/>
                  </a:cubicBezTo>
                  <a:cubicBezTo>
                    <a:pt x="13407" y="822"/>
                    <a:pt x="14897" y="1644"/>
                    <a:pt x="16535" y="2348"/>
                  </a:cubicBezTo>
                  <a:cubicBezTo>
                    <a:pt x="17131" y="2583"/>
                    <a:pt x="17280" y="3053"/>
                    <a:pt x="16982" y="3405"/>
                  </a:cubicBezTo>
                  <a:cubicBezTo>
                    <a:pt x="16684" y="3874"/>
                    <a:pt x="16088" y="3992"/>
                    <a:pt x="15492" y="3757"/>
                  </a:cubicBezTo>
                  <a:cubicBezTo>
                    <a:pt x="14897" y="3522"/>
                    <a:pt x="14897" y="3522"/>
                    <a:pt x="14897" y="3522"/>
                  </a:cubicBezTo>
                  <a:cubicBezTo>
                    <a:pt x="14003" y="4696"/>
                    <a:pt x="14003" y="4696"/>
                    <a:pt x="14003" y="4696"/>
                  </a:cubicBezTo>
                  <a:cubicBezTo>
                    <a:pt x="14599" y="5048"/>
                    <a:pt x="14599" y="5048"/>
                    <a:pt x="14599" y="5048"/>
                  </a:cubicBezTo>
                  <a:cubicBezTo>
                    <a:pt x="14897" y="5166"/>
                    <a:pt x="15046" y="5518"/>
                    <a:pt x="14897" y="5753"/>
                  </a:cubicBezTo>
                  <a:cubicBezTo>
                    <a:pt x="13556" y="7513"/>
                    <a:pt x="13556" y="7513"/>
                    <a:pt x="13556" y="7513"/>
                  </a:cubicBezTo>
                  <a:cubicBezTo>
                    <a:pt x="14152" y="7983"/>
                    <a:pt x="14450" y="8570"/>
                    <a:pt x="14450" y="9157"/>
                  </a:cubicBezTo>
                  <a:cubicBezTo>
                    <a:pt x="14450" y="9392"/>
                    <a:pt x="14301" y="9626"/>
                    <a:pt x="14301" y="9744"/>
                  </a:cubicBezTo>
                  <a:close/>
                  <a:moveTo>
                    <a:pt x="13854" y="2935"/>
                  </a:moveTo>
                  <a:cubicBezTo>
                    <a:pt x="13854" y="2935"/>
                    <a:pt x="13854" y="2935"/>
                    <a:pt x="13854" y="2935"/>
                  </a:cubicBezTo>
                  <a:cubicBezTo>
                    <a:pt x="13407" y="2700"/>
                    <a:pt x="12811" y="2583"/>
                    <a:pt x="12364" y="2348"/>
                  </a:cubicBezTo>
                  <a:cubicBezTo>
                    <a:pt x="11470" y="3640"/>
                    <a:pt x="11470" y="3640"/>
                    <a:pt x="11470" y="3640"/>
                  </a:cubicBezTo>
                  <a:cubicBezTo>
                    <a:pt x="12960" y="4226"/>
                    <a:pt x="12960" y="4226"/>
                    <a:pt x="12960" y="4226"/>
                  </a:cubicBezTo>
                  <a:cubicBezTo>
                    <a:pt x="13854" y="2935"/>
                    <a:pt x="13854" y="2935"/>
                    <a:pt x="13854" y="2935"/>
                  </a:cubicBezTo>
                  <a:close/>
                  <a:moveTo>
                    <a:pt x="12364" y="7044"/>
                  </a:moveTo>
                  <a:cubicBezTo>
                    <a:pt x="12364" y="7044"/>
                    <a:pt x="12364" y="7044"/>
                    <a:pt x="12364" y="7044"/>
                  </a:cubicBezTo>
                  <a:cubicBezTo>
                    <a:pt x="13407" y="5635"/>
                    <a:pt x="13407" y="5635"/>
                    <a:pt x="13407" y="5635"/>
                  </a:cubicBezTo>
                  <a:cubicBezTo>
                    <a:pt x="12215" y="5048"/>
                    <a:pt x="10874" y="4461"/>
                    <a:pt x="9683" y="3874"/>
                  </a:cubicBezTo>
                  <a:cubicBezTo>
                    <a:pt x="4618" y="10800"/>
                    <a:pt x="4618" y="10800"/>
                    <a:pt x="4618" y="10800"/>
                  </a:cubicBezTo>
                  <a:cubicBezTo>
                    <a:pt x="5810" y="11387"/>
                    <a:pt x="7150" y="11974"/>
                    <a:pt x="8342" y="12561"/>
                  </a:cubicBezTo>
                  <a:cubicBezTo>
                    <a:pt x="9683" y="10800"/>
                    <a:pt x="9683" y="10800"/>
                    <a:pt x="9683" y="10800"/>
                  </a:cubicBezTo>
                  <a:cubicBezTo>
                    <a:pt x="9087" y="10331"/>
                    <a:pt x="8640" y="9861"/>
                    <a:pt x="8640" y="9157"/>
                  </a:cubicBezTo>
                  <a:cubicBezTo>
                    <a:pt x="8640" y="8570"/>
                    <a:pt x="9087" y="7983"/>
                    <a:pt x="9534" y="7631"/>
                  </a:cubicBezTo>
                  <a:cubicBezTo>
                    <a:pt x="9534" y="7631"/>
                    <a:pt x="9534" y="7631"/>
                    <a:pt x="9534" y="7631"/>
                  </a:cubicBezTo>
                  <a:cubicBezTo>
                    <a:pt x="10279" y="6926"/>
                    <a:pt x="11321" y="6809"/>
                    <a:pt x="12364" y="7044"/>
                  </a:cubicBezTo>
                  <a:close/>
                  <a:moveTo>
                    <a:pt x="12662" y="8335"/>
                  </a:moveTo>
                  <a:cubicBezTo>
                    <a:pt x="12662" y="8335"/>
                    <a:pt x="12662" y="8335"/>
                    <a:pt x="12662" y="8335"/>
                  </a:cubicBezTo>
                  <a:cubicBezTo>
                    <a:pt x="12066" y="7748"/>
                    <a:pt x="11023" y="7748"/>
                    <a:pt x="10428" y="8335"/>
                  </a:cubicBezTo>
                  <a:cubicBezTo>
                    <a:pt x="10428" y="8218"/>
                    <a:pt x="10428" y="8218"/>
                    <a:pt x="10428" y="8218"/>
                  </a:cubicBezTo>
                  <a:cubicBezTo>
                    <a:pt x="10428" y="8335"/>
                    <a:pt x="10428" y="8335"/>
                    <a:pt x="10428" y="8335"/>
                  </a:cubicBezTo>
                  <a:cubicBezTo>
                    <a:pt x="10130" y="8453"/>
                    <a:pt x="9981" y="8805"/>
                    <a:pt x="9981" y="9157"/>
                  </a:cubicBezTo>
                  <a:cubicBezTo>
                    <a:pt x="9981" y="9861"/>
                    <a:pt x="10726" y="10448"/>
                    <a:pt x="11619" y="10448"/>
                  </a:cubicBezTo>
                  <a:cubicBezTo>
                    <a:pt x="12066" y="10448"/>
                    <a:pt x="12364" y="10331"/>
                    <a:pt x="12662" y="10096"/>
                  </a:cubicBezTo>
                  <a:cubicBezTo>
                    <a:pt x="12662" y="10096"/>
                    <a:pt x="12662" y="10096"/>
                    <a:pt x="12662" y="10096"/>
                  </a:cubicBezTo>
                  <a:cubicBezTo>
                    <a:pt x="12960" y="9861"/>
                    <a:pt x="13109" y="9509"/>
                    <a:pt x="13109" y="9157"/>
                  </a:cubicBezTo>
                  <a:cubicBezTo>
                    <a:pt x="13109" y="8805"/>
                    <a:pt x="12960" y="8570"/>
                    <a:pt x="12662" y="8335"/>
                  </a:cubicBezTo>
                  <a:cubicBezTo>
                    <a:pt x="12662" y="8335"/>
                    <a:pt x="12662" y="8335"/>
                    <a:pt x="12662" y="8335"/>
                  </a:cubicBezTo>
                  <a:close/>
                  <a:moveTo>
                    <a:pt x="5065" y="12209"/>
                  </a:moveTo>
                  <a:cubicBezTo>
                    <a:pt x="5065" y="12209"/>
                    <a:pt x="5065" y="12209"/>
                    <a:pt x="5065" y="12209"/>
                  </a:cubicBezTo>
                  <a:cubicBezTo>
                    <a:pt x="4916" y="12561"/>
                    <a:pt x="4916" y="12561"/>
                    <a:pt x="4916" y="12561"/>
                  </a:cubicBezTo>
                  <a:cubicBezTo>
                    <a:pt x="6257" y="13266"/>
                    <a:pt x="6257" y="13266"/>
                    <a:pt x="6257" y="13266"/>
                  </a:cubicBezTo>
                  <a:cubicBezTo>
                    <a:pt x="6554" y="12913"/>
                    <a:pt x="6554" y="12913"/>
                    <a:pt x="6554" y="12913"/>
                  </a:cubicBezTo>
                  <a:cubicBezTo>
                    <a:pt x="5065" y="12209"/>
                    <a:pt x="5065" y="12209"/>
                    <a:pt x="5065" y="1220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297">
              <a:extLst>
                <a:ext uri="{FF2B5EF4-FFF2-40B4-BE49-F238E27FC236}">
                  <a16:creationId xmlns:a16="http://schemas.microsoft.com/office/drawing/2014/main" id="{9E59CA4F-3B79-449D-90BF-97DA21CB9755}"/>
                </a:ext>
              </a:extLst>
            </p:cNvPr>
            <p:cNvSpPr/>
            <p:nvPr/>
          </p:nvSpPr>
          <p:spPr>
            <a:xfrm>
              <a:off x="3890852" y="2198135"/>
              <a:ext cx="344311" cy="37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8" extrusionOk="0">
                  <a:moveTo>
                    <a:pt x="9571" y="609"/>
                  </a:moveTo>
                  <a:cubicBezTo>
                    <a:pt x="10606" y="1202"/>
                    <a:pt x="11382" y="2152"/>
                    <a:pt x="11770" y="3220"/>
                  </a:cubicBezTo>
                  <a:cubicBezTo>
                    <a:pt x="12158" y="2626"/>
                    <a:pt x="12675" y="2152"/>
                    <a:pt x="13193" y="1677"/>
                  </a:cubicBezTo>
                  <a:cubicBezTo>
                    <a:pt x="13322" y="1558"/>
                    <a:pt x="13710" y="1558"/>
                    <a:pt x="13969" y="1677"/>
                  </a:cubicBezTo>
                  <a:cubicBezTo>
                    <a:pt x="14098" y="1914"/>
                    <a:pt x="14098" y="2270"/>
                    <a:pt x="13969" y="2389"/>
                  </a:cubicBezTo>
                  <a:cubicBezTo>
                    <a:pt x="13063" y="3101"/>
                    <a:pt x="12417" y="4051"/>
                    <a:pt x="12029" y="5000"/>
                  </a:cubicBezTo>
                  <a:cubicBezTo>
                    <a:pt x="12029" y="5000"/>
                    <a:pt x="12029" y="5000"/>
                    <a:pt x="12029" y="5000"/>
                  </a:cubicBezTo>
                  <a:cubicBezTo>
                    <a:pt x="12029" y="5000"/>
                    <a:pt x="12029" y="5000"/>
                    <a:pt x="12029" y="5000"/>
                  </a:cubicBezTo>
                  <a:cubicBezTo>
                    <a:pt x="12029" y="5000"/>
                    <a:pt x="12029" y="5000"/>
                    <a:pt x="12029" y="5000"/>
                  </a:cubicBezTo>
                  <a:cubicBezTo>
                    <a:pt x="12029" y="5000"/>
                    <a:pt x="12029" y="5000"/>
                    <a:pt x="12029" y="5000"/>
                  </a:cubicBezTo>
                  <a:cubicBezTo>
                    <a:pt x="12029" y="5000"/>
                    <a:pt x="12029" y="5000"/>
                    <a:pt x="12029" y="5000"/>
                  </a:cubicBezTo>
                  <a:cubicBezTo>
                    <a:pt x="12029" y="5000"/>
                    <a:pt x="12029" y="5000"/>
                    <a:pt x="12029" y="5000"/>
                  </a:cubicBezTo>
                  <a:cubicBezTo>
                    <a:pt x="12029" y="5000"/>
                    <a:pt x="12029" y="5000"/>
                    <a:pt x="12029" y="5000"/>
                  </a:cubicBezTo>
                  <a:cubicBezTo>
                    <a:pt x="11770" y="5712"/>
                    <a:pt x="11511" y="6305"/>
                    <a:pt x="11382" y="7018"/>
                  </a:cubicBezTo>
                  <a:cubicBezTo>
                    <a:pt x="11641" y="7018"/>
                    <a:pt x="11770" y="6899"/>
                    <a:pt x="12029" y="6899"/>
                  </a:cubicBezTo>
                  <a:cubicBezTo>
                    <a:pt x="12546" y="6780"/>
                    <a:pt x="13063" y="6780"/>
                    <a:pt x="13581" y="6780"/>
                  </a:cubicBezTo>
                  <a:cubicBezTo>
                    <a:pt x="13840" y="6780"/>
                    <a:pt x="14228" y="6780"/>
                    <a:pt x="14486" y="6780"/>
                  </a:cubicBezTo>
                  <a:cubicBezTo>
                    <a:pt x="14745" y="6780"/>
                    <a:pt x="15133" y="6899"/>
                    <a:pt x="15392" y="6899"/>
                  </a:cubicBezTo>
                  <a:cubicBezTo>
                    <a:pt x="15909" y="7018"/>
                    <a:pt x="16168" y="7492"/>
                    <a:pt x="16038" y="7967"/>
                  </a:cubicBezTo>
                  <a:cubicBezTo>
                    <a:pt x="16038" y="7967"/>
                    <a:pt x="16038" y="8086"/>
                    <a:pt x="15909" y="8204"/>
                  </a:cubicBezTo>
                  <a:cubicBezTo>
                    <a:pt x="15909" y="8204"/>
                    <a:pt x="15909" y="8204"/>
                    <a:pt x="15909" y="8204"/>
                  </a:cubicBezTo>
                  <a:cubicBezTo>
                    <a:pt x="15780" y="8442"/>
                    <a:pt x="15650" y="8679"/>
                    <a:pt x="15521" y="9035"/>
                  </a:cubicBezTo>
                  <a:cubicBezTo>
                    <a:pt x="14874" y="11409"/>
                    <a:pt x="17202" y="13664"/>
                    <a:pt x="19789" y="13308"/>
                  </a:cubicBezTo>
                  <a:cubicBezTo>
                    <a:pt x="19919" y="13189"/>
                    <a:pt x="20177" y="13189"/>
                    <a:pt x="20307" y="13070"/>
                  </a:cubicBezTo>
                  <a:cubicBezTo>
                    <a:pt x="20824" y="12952"/>
                    <a:pt x="21341" y="13189"/>
                    <a:pt x="21471" y="13545"/>
                  </a:cubicBezTo>
                  <a:cubicBezTo>
                    <a:pt x="21600" y="13664"/>
                    <a:pt x="21600" y="13782"/>
                    <a:pt x="21600" y="13901"/>
                  </a:cubicBezTo>
                  <a:cubicBezTo>
                    <a:pt x="21600" y="14020"/>
                    <a:pt x="21600" y="14020"/>
                    <a:pt x="21600" y="14020"/>
                  </a:cubicBezTo>
                  <a:cubicBezTo>
                    <a:pt x="21600" y="14020"/>
                    <a:pt x="21600" y="14020"/>
                    <a:pt x="21600" y="14020"/>
                  </a:cubicBezTo>
                  <a:cubicBezTo>
                    <a:pt x="21600" y="18055"/>
                    <a:pt x="17978" y="21378"/>
                    <a:pt x="13581" y="21378"/>
                  </a:cubicBezTo>
                  <a:cubicBezTo>
                    <a:pt x="13063" y="21378"/>
                    <a:pt x="12546" y="21378"/>
                    <a:pt x="12029" y="21259"/>
                  </a:cubicBezTo>
                  <a:cubicBezTo>
                    <a:pt x="11641" y="21141"/>
                    <a:pt x="11123" y="21022"/>
                    <a:pt x="10865" y="20903"/>
                  </a:cubicBezTo>
                  <a:cubicBezTo>
                    <a:pt x="10477" y="21022"/>
                    <a:pt x="10089" y="21141"/>
                    <a:pt x="9571" y="21259"/>
                  </a:cubicBezTo>
                  <a:cubicBezTo>
                    <a:pt x="9054" y="21378"/>
                    <a:pt x="8537" y="21378"/>
                    <a:pt x="8019" y="21378"/>
                  </a:cubicBezTo>
                  <a:cubicBezTo>
                    <a:pt x="3622" y="21378"/>
                    <a:pt x="0" y="18055"/>
                    <a:pt x="0" y="14020"/>
                  </a:cubicBezTo>
                  <a:cubicBezTo>
                    <a:pt x="0" y="9985"/>
                    <a:pt x="3622" y="6780"/>
                    <a:pt x="8019" y="6780"/>
                  </a:cubicBezTo>
                  <a:cubicBezTo>
                    <a:pt x="8537" y="6780"/>
                    <a:pt x="9054" y="6780"/>
                    <a:pt x="9571" y="6899"/>
                  </a:cubicBezTo>
                  <a:cubicBezTo>
                    <a:pt x="9830" y="6899"/>
                    <a:pt x="10089" y="7018"/>
                    <a:pt x="10347" y="7018"/>
                  </a:cubicBezTo>
                  <a:cubicBezTo>
                    <a:pt x="10347" y="6662"/>
                    <a:pt x="10477" y="6187"/>
                    <a:pt x="10606" y="5831"/>
                  </a:cubicBezTo>
                  <a:cubicBezTo>
                    <a:pt x="9183" y="6187"/>
                    <a:pt x="7760" y="6068"/>
                    <a:pt x="6467" y="5356"/>
                  </a:cubicBezTo>
                  <a:cubicBezTo>
                    <a:pt x="4915" y="4525"/>
                    <a:pt x="3880" y="2864"/>
                    <a:pt x="4010" y="1083"/>
                  </a:cubicBezTo>
                  <a:cubicBezTo>
                    <a:pt x="4010" y="965"/>
                    <a:pt x="4139" y="727"/>
                    <a:pt x="4268" y="727"/>
                  </a:cubicBezTo>
                  <a:cubicBezTo>
                    <a:pt x="5820" y="-222"/>
                    <a:pt x="7890" y="-222"/>
                    <a:pt x="9571" y="609"/>
                  </a:cubicBezTo>
                  <a:cubicBezTo>
                    <a:pt x="9571" y="609"/>
                    <a:pt x="9571" y="609"/>
                    <a:pt x="9571" y="609"/>
                  </a:cubicBezTo>
                  <a:close/>
                  <a:moveTo>
                    <a:pt x="9313" y="8560"/>
                  </a:moveTo>
                  <a:cubicBezTo>
                    <a:pt x="9313" y="8560"/>
                    <a:pt x="9313" y="8560"/>
                    <a:pt x="9313" y="8560"/>
                  </a:cubicBezTo>
                  <a:cubicBezTo>
                    <a:pt x="8925" y="8442"/>
                    <a:pt x="8407" y="8442"/>
                    <a:pt x="8019" y="8442"/>
                  </a:cubicBezTo>
                  <a:cubicBezTo>
                    <a:pt x="4656" y="8442"/>
                    <a:pt x="1940" y="10934"/>
                    <a:pt x="1940" y="14020"/>
                  </a:cubicBezTo>
                  <a:cubicBezTo>
                    <a:pt x="1940" y="17224"/>
                    <a:pt x="4656" y="19716"/>
                    <a:pt x="8019" y="19716"/>
                  </a:cubicBezTo>
                  <a:cubicBezTo>
                    <a:pt x="8407" y="19716"/>
                    <a:pt x="8925" y="19716"/>
                    <a:pt x="9313" y="19598"/>
                  </a:cubicBezTo>
                  <a:cubicBezTo>
                    <a:pt x="9701" y="19479"/>
                    <a:pt x="10089" y="19360"/>
                    <a:pt x="10477" y="19242"/>
                  </a:cubicBezTo>
                  <a:cubicBezTo>
                    <a:pt x="10606" y="19123"/>
                    <a:pt x="10865" y="19123"/>
                    <a:pt x="11123" y="19242"/>
                  </a:cubicBezTo>
                  <a:cubicBezTo>
                    <a:pt x="11511" y="19360"/>
                    <a:pt x="11899" y="19479"/>
                    <a:pt x="12287" y="19598"/>
                  </a:cubicBezTo>
                  <a:cubicBezTo>
                    <a:pt x="12675" y="19716"/>
                    <a:pt x="13193" y="19716"/>
                    <a:pt x="13581" y="19716"/>
                  </a:cubicBezTo>
                  <a:cubicBezTo>
                    <a:pt x="16685" y="19716"/>
                    <a:pt x="19143" y="17699"/>
                    <a:pt x="19660" y="14969"/>
                  </a:cubicBezTo>
                  <a:cubicBezTo>
                    <a:pt x="15909" y="15325"/>
                    <a:pt x="12805" y="12002"/>
                    <a:pt x="13840" y="8560"/>
                  </a:cubicBezTo>
                  <a:cubicBezTo>
                    <a:pt x="13840" y="8442"/>
                    <a:pt x="13840" y="8442"/>
                    <a:pt x="13840" y="8442"/>
                  </a:cubicBezTo>
                  <a:cubicBezTo>
                    <a:pt x="13581" y="8442"/>
                    <a:pt x="13581" y="8442"/>
                    <a:pt x="13581" y="8442"/>
                  </a:cubicBezTo>
                  <a:cubicBezTo>
                    <a:pt x="13193" y="8442"/>
                    <a:pt x="12675" y="8442"/>
                    <a:pt x="12287" y="8560"/>
                  </a:cubicBezTo>
                  <a:cubicBezTo>
                    <a:pt x="11899" y="8560"/>
                    <a:pt x="11511" y="8679"/>
                    <a:pt x="11123" y="8916"/>
                  </a:cubicBezTo>
                  <a:cubicBezTo>
                    <a:pt x="10994" y="8916"/>
                    <a:pt x="10735" y="9035"/>
                    <a:pt x="10477" y="8916"/>
                  </a:cubicBezTo>
                  <a:cubicBezTo>
                    <a:pt x="10089" y="8679"/>
                    <a:pt x="9701" y="8560"/>
                    <a:pt x="9313" y="8560"/>
                  </a:cubicBezTo>
                  <a:close/>
                  <a:moveTo>
                    <a:pt x="8925" y="1440"/>
                  </a:moveTo>
                  <a:cubicBezTo>
                    <a:pt x="8925" y="1440"/>
                    <a:pt x="8925" y="1440"/>
                    <a:pt x="8925" y="1440"/>
                  </a:cubicBezTo>
                  <a:cubicBezTo>
                    <a:pt x="8925" y="1440"/>
                    <a:pt x="8925" y="1440"/>
                    <a:pt x="8925" y="1440"/>
                  </a:cubicBezTo>
                  <a:cubicBezTo>
                    <a:pt x="7760" y="846"/>
                    <a:pt x="6208" y="846"/>
                    <a:pt x="5044" y="1440"/>
                  </a:cubicBezTo>
                  <a:cubicBezTo>
                    <a:pt x="5044" y="2745"/>
                    <a:pt x="5820" y="3813"/>
                    <a:pt x="7114" y="4525"/>
                  </a:cubicBezTo>
                  <a:cubicBezTo>
                    <a:pt x="8278" y="5119"/>
                    <a:pt x="9701" y="5119"/>
                    <a:pt x="10994" y="4525"/>
                  </a:cubicBezTo>
                  <a:cubicBezTo>
                    <a:pt x="10994" y="3220"/>
                    <a:pt x="10218" y="2152"/>
                    <a:pt x="8925" y="144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98">
              <a:extLst>
                <a:ext uri="{FF2B5EF4-FFF2-40B4-BE49-F238E27FC236}">
                  <a16:creationId xmlns:a16="http://schemas.microsoft.com/office/drawing/2014/main" id="{743B3F2D-2A68-47A6-901B-386E8B27F6C0}"/>
                </a:ext>
              </a:extLst>
            </p:cNvPr>
            <p:cNvSpPr/>
            <p:nvPr/>
          </p:nvSpPr>
          <p:spPr>
            <a:xfrm>
              <a:off x="3113198" y="5582754"/>
              <a:ext cx="250659" cy="39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7" y="17280"/>
                  </a:moveTo>
                  <a:cubicBezTo>
                    <a:pt x="11685" y="17280"/>
                    <a:pt x="11685" y="17280"/>
                    <a:pt x="11685" y="17280"/>
                  </a:cubicBezTo>
                  <a:cubicBezTo>
                    <a:pt x="11685" y="11482"/>
                    <a:pt x="11685" y="11482"/>
                    <a:pt x="11685" y="11482"/>
                  </a:cubicBezTo>
                  <a:cubicBezTo>
                    <a:pt x="11685" y="11368"/>
                    <a:pt x="11508" y="11255"/>
                    <a:pt x="11508" y="11141"/>
                  </a:cubicBezTo>
                  <a:cubicBezTo>
                    <a:pt x="11154" y="10914"/>
                    <a:pt x="10623" y="10914"/>
                    <a:pt x="10269" y="11141"/>
                  </a:cubicBezTo>
                  <a:cubicBezTo>
                    <a:pt x="6905" y="13415"/>
                    <a:pt x="6905" y="13415"/>
                    <a:pt x="6905" y="13415"/>
                  </a:cubicBezTo>
                  <a:cubicBezTo>
                    <a:pt x="6551" y="13528"/>
                    <a:pt x="6551" y="13869"/>
                    <a:pt x="6905" y="14097"/>
                  </a:cubicBezTo>
                  <a:cubicBezTo>
                    <a:pt x="7259" y="14211"/>
                    <a:pt x="7613" y="14211"/>
                    <a:pt x="7967" y="14097"/>
                  </a:cubicBezTo>
                  <a:cubicBezTo>
                    <a:pt x="10092" y="12619"/>
                    <a:pt x="10092" y="12619"/>
                    <a:pt x="10092" y="12619"/>
                  </a:cubicBezTo>
                  <a:cubicBezTo>
                    <a:pt x="10092" y="17280"/>
                    <a:pt x="10092" y="17280"/>
                    <a:pt x="10092" y="17280"/>
                  </a:cubicBezTo>
                  <a:cubicBezTo>
                    <a:pt x="7613" y="17280"/>
                    <a:pt x="7613" y="17280"/>
                    <a:pt x="7613" y="17280"/>
                  </a:cubicBezTo>
                  <a:cubicBezTo>
                    <a:pt x="7259" y="17280"/>
                    <a:pt x="6905" y="17507"/>
                    <a:pt x="6905" y="17848"/>
                  </a:cubicBezTo>
                  <a:cubicBezTo>
                    <a:pt x="6905" y="18076"/>
                    <a:pt x="7259" y="18303"/>
                    <a:pt x="7613" y="18303"/>
                  </a:cubicBezTo>
                  <a:cubicBezTo>
                    <a:pt x="13987" y="18303"/>
                    <a:pt x="13987" y="18303"/>
                    <a:pt x="13987" y="18303"/>
                  </a:cubicBezTo>
                  <a:cubicBezTo>
                    <a:pt x="14518" y="18303"/>
                    <a:pt x="14872" y="18076"/>
                    <a:pt x="14872" y="17848"/>
                  </a:cubicBezTo>
                  <a:cubicBezTo>
                    <a:pt x="14872" y="17507"/>
                    <a:pt x="14518" y="17280"/>
                    <a:pt x="13987" y="17280"/>
                  </a:cubicBezTo>
                  <a:close/>
                  <a:moveTo>
                    <a:pt x="17528" y="9208"/>
                  </a:moveTo>
                  <a:cubicBezTo>
                    <a:pt x="17528" y="9208"/>
                    <a:pt x="17528" y="9208"/>
                    <a:pt x="17528" y="9208"/>
                  </a:cubicBezTo>
                  <a:cubicBezTo>
                    <a:pt x="17528" y="8072"/>
                    <a:pt x="17528" y="8072"/>
                    <a:pt x="17528" y="8072"/>
                  </a:cubicBezTo>
                  <a:cubicBezTo>
                    <a:pt x="17528" y="7617"/>
                    <a:pt x="17174" y="7162"/>
                    <a:pt x="16643" y="6821"/>
                  </a:cubicBezTo>
                  <a:cubicBezTo>
                    <a:pt x="16466" y="6707"/>
                    <a:pt x="16289" y="6594"/>
                    <a:pt x="16111" y="6594"/>
                  </a:cubicBezTo>
                  <a:cubicBezTo>
                    <a:pt x="21246" y="796"/>
                    <a:pt x="21246" y="796"/>
                    <a:pt x="21246" y="796"/>
                  </a:cubicBezTo>
                  <a:cubicBezTo>
                    <a:pt x="21423" y="682"/>
                    <a:pt x="21423" y="568"/>
                    <a:pt x="21423" y="568"/>
                  </a:cubicBezTo>
                  <a:cubicBezTo>
                    <a:pt x="21423" y="227"/>
                    <a:pt x="21069" y="0"/>
                    <a:pt x="20715" y="0"/>
                  </a:cubicBezTo>
                  <a:cubicBezTo>
                    <a:pt x="12039" y="0"/>
                    <a:pt x="12039" y="0"/>
                    <a:pt x="12039" y="0"/>
                  </a:cubicBezTo>
                  <a:cubicBezTo>
                    <a:pt x="12039" y="0"/>
                    <a:pt x="12039" y="0"/>
                    <a:pt x="12039" y="0"/>
                  </a:cubicBezTo>
                  <a:cubicBezTo>
                    <a:pt x="11862" y="0"/>
                    <a:pt x="11685" y="114"/>
                    <a:pt x="11508" y="227"/>
                  </a:cubicBezTo>
                  <a:cubicBezTo>
                    <a:pt x="10800" y="1023"/>
                    <a:pt x="10800" y="1023"/>
                    <a:pt x="10800" y="1023"/>
                  </a:cubicBezTo>
                  <a:cubicBezTo>
                    <a:pt x="10092" y="227"/>
                    <a:pt x="10092" y="227"/>
                    <a:pt x="10092" y="227"/>
                  </a:cubicBezTo>
                  <a:cubicBezTo>
                    <a:pt x="9915" y="114"/>
                    <a:pt x="9561" y="0"/>
                    <a:pt x="9384" y="0"/>
                  </a:cubicBezTo>
                  <a:cubicBezTo>
                    <a:pt x="9384" y="0"/>
                    <a:pt x="9384" y="0"/>
                    <a:pt x="9384" y="0"/>
                  </a:cubicBezTo>
                  <a:cubicBezTo>
                    <a:pt x="708" y="0"/>
                    <a:pt x="708" y="0"/>
                    <a:pt x="708" y="0"/>
                  </a:cubicBezTo>
                  <a:cubicBezTo>
                    <a:pt x="354" y="0"/>
                    <a:pt x="0" y="227"/>
                    <a:pt x="0" y="568"/>
                  </a:cubicBezTo>
                  <a:cubicBezTo>
                    <a:pt x="0" y="568"/>
                    <a:pt x="0" y="682"/>
                    <a:pt x="177" y="796"/>
                  </a:cubicBezTo>
                  <a:cubicBezTo>
                    <a:pt x="5311" y="6594"/>
                    <a:pt x="5311" y="6594"/>
                    <a:pt x="5311" y="6594"/>
                  </a:cubicBezTo>
                  <a:cubicBezTo>
                    <a:pt x="5134" y="6594"/>
                    <a:pt x="4957" y="6707"/>
                    <a:pt x="4780" y="6821"/>
                  </a:cubicBezTo>
                  <a:cubicBezTo>
                    <a:pt x="4249" y="7162"/>
                    <a:pt x="4072" y="7617"/>
                    <a:pt x="4072" y="8072"/>
                  </a:cubicBezTo>
                  <a:cubicBezTo>
                    <a:pt x="4072" y="9208"/>
                    <a:pt x="4072" y="9208"/>
                    <a:pt x="4072" y="9208"/>
                  </a:cubicBezTo>
                  <a:cubicBezTo>
                    <a:pt x="1416" y="10573"/>
                    <a:pt x="0" y="12505"/>
                    <a:pt x="0" y="14665"/>
                  </a:cubicBezTo>
                  <a:cubicBezTo>
                    <a:pt x="0" y="18531"/>
                    <a:pt x="4780" y="21600"/>
                    <a:pt x="10800" y="21600"/>
                  </a:cubicBezTo>
                  <a:cubicBezTo>
                    <a:pt x="16643" y="21600"/>
                    <a:pt x="21600" y="18417"/>
                    <a:pt x="21600" y="14665"/>
                  </a:cubicBezTo>
                  <a:cubicBezTo>
                    <a:pt x="21600" y="12505"/>
                    <a:pt x="20007" y="10573"/>
                    <a:pt x="17528" y="9208"/>
                  </a:cubicBezTo>
                  <a:close/>
                  <a:moveTo>
                    <a:pt x="12570" y="1023"/>
                  </a:moveTo>
                  <a:cubicBezTo>
                    <a:pt x="12570" y="1023"/>
                    <a:pt x="12570" y="1023"/>
                    <a:pt x="12570" y="1023"/>
                  </a:cubicBezTo>
                  <a:cubicBezTo>
                    <a:pt x="19475" y="1023"/>
                    <a:pt x="19475" y="1023"/>
                    <a:pt x="19475" y="1023"/>
                  </a:cubicBezTo>
                  <a:cubicBezTo>
                    <a:pt x="15049" y="5912"/>
                    <a:pt x="15049" y="5912"/>
                    <a:pt x="15049" y="5912"/>
                  </a:cubicBezTo>
                  <a:cubicBezTo>
                    <a:pt x="11685" y="2046"/>
                    <a:pt x="11685" y="2046"/>
                    <a:pt x="11685" y="2046"/>
                  </a:cubicBezTo>
                  <a:cubicBezTo>
                    <a:pt x="12570" y="1023"/>
                    <a:pt x="12570" y="1023"/>
                    <a:pt x="12570" y="1023"/>
                  </a:cubicBezTo>
                  <a:close/>
                  <a:moveTo>
                    <a:pt x="15934" y="8072"/>
                  </a:moveTo>
                  <a:cubicBezTo>
                    <a:pt x="15934" y="8072"/>
                    <a:pt x="15934" y="8072"/>
                    <a:pt x="15934" y="8072"/>
                  </a:cubicBezTo>
                  <a:cubicBezTo>
                    <a:pt x="15934" y="8526"/>
                    <a:pt x="15934" y="8526"/>
                    <a:pt x="15934" y="8526"/>
                  </a:cubicBezTo>
                  <a:cubicBezTo>
                    <a:pt x="14341" y="7958"/>
                    <a:pt x="12570" y="7731"/>
                    <a:pt x="10800" y="7731"/>
                  </a:cubicBezTo>
                  <a:cubicBezTo>
                    <a:pt x="8852" y="7731"/>
                    <a:pt x="7082" y="7958"/>
                    <a:pt x="5489" y="8526"/>
                  </a:cubicBezTo>
                  <a:cubicBezTo>
                    <a:pt x="5489" y="8072"/>
                    <a:pt x="5489" y="8072"/>
                    <a:pt x="5489" y="8072"/>
                  </a:cubicBezTo>
                  <a:cubicBezTo>
                    <a:pt x="5489" y="7844"/>
                    <a:pt x="5666" y="7617"/>
                    <a:pt x="5843" y="7503"/>
                  </a:cubicBezTo>
                  <a:cubicBezTo>
                    <a:pt x="5843" y="7503"/>
                    <a:pt x="5843" y="7503"/>
                    <a:pt x="5843" y="7503"/>
                  </a:cubicBezTo>
                  <a:cubicBezTo>
                    <a:pt x="6020" y="7389"/>
                    <a:pt x="6374" y="7276"/>
                    <a:pt x="6728" y="7276"/>
                  </a:cubicBezTo>
                  <a:cubicBezTo>
                    <a:pt x="14872" y="7276"/>
                    <a:pt x="14872" y="7276"/>
                    <a:pt x="14872" y="7276"/>
                  </a:cubicBezTo>
                  <a:cubicBezTo>
                    <a:pt x="15049" y="7276"/>
                    <a:pt x="15403" y="7389"/>
                    <a:pt x="15580" y="7503"/>
                  </a:cubicBezTo>
                  <a:cubicBezTo>
                    <a:pt x="15580" y="7503"/>
                    <a:pt x="15580" y="7503"/>
                    <a:pt x="15580" y="7503"/>
                  </a:cubicBezTo>
                  <a:cubicBezTo>
                    <a:pt x="15934" y="7617"/>
                    <a:pt x="15934" y="7844"/>
                    <a:pt x="15934" y="8072"/>
                  </a:cubicBezTo>
                  <a:close/>
                  <a:moveTo>
                    <a:pt x="2125" y="1023"/>
                  </a:moveTo>
                  <a:cubicBezTo>
                    <a:pt x="2125" y="1023"/>
                    <a:pt x="2125" y="1023"/>
                    <a:pt x="2125" y="1023"/>
                  </a:cubicBezTo>
                  <a:cubicBezTo>
                    <a:pt x="9030" y="1023"/>
                    <a:pt x="9030" y="1023"/>
                    <a:pt x="9030" y="1023"/>
                  </a:cubicBezTo>
                  <a:cubicBezTo>
                    <a:pt x="10092" y="2274"/>
                    <a:pt x="10092" y="2274"/>
                    <a:pt x="10092" y="2274"/>
                  </a:cubicBezTo>
                  <a:cubicBezTo>
                    <a:pt x="10092" y="2274"/>
                    <a:pt x="10092" y="2274"/>
                    <a:pt x="10092" y="2274"/>
                  </a:cubicBezTo>
                  <a:cubicBezTo>
                    <a:pt x="13810" y="6366"/>
                    <a:pt x="13810" y="6366"/>
                    <a:pt x="13810" y="6366"/>
                  </a:cubicBezTo>
                  <a:cubicBezTo>
                    <a:pt x="6905" y="6366"/>
                    <a:pt x="6905" y="6366"/>
                    <a:pt x="6905" y="6366"/>
                  </a:cubicBezTo>
                  <a:cubicBezTo>
                    <a:pt x="2125" y="1023"/>
                    <a:pt x="2125" y="1023"/>
                    <a:pt x="2125" y="1023"/>
                  </a:cubicBezTo>
                  <a:close/>
                  <a:moveTo>
                    <a:pt x="10800" y="20008"/>
                  </a:moveTo>
                  <a:cubicBezTo>
                    <a:pt x="10800" y="20008"/>
                    <a:pt x="10800" y="20008"/>
                    <a:pt x="10800" y="20008"/>
                  </a:cubicBezTo>
                  <a:cubicBezTo>
                    <a:pt x="6197" y="20008"/>
                    <a:pt x="2479" y="17621"/>
                    <a:pt x="2479" y="14665"/>
                  </a:cubicBezTo>
                  <a:cubicBezTo>
                    <a:pt x="2479" y="11709"/>
                    <a:pt x="6197" y="9322"/>
                    <a:pt x="10800" y="9322"/>
                  </a:cubicBezTo>
                  <a:cubicBezTo>
                    <a:pt x="15226" y="9322"/>
                    <a:pt x="19121" y="11709"/>
                    <a:pt x="19121" y="14665"/>
                  </a:cubicBezTo>
                  <a:cubicBezTo>
                    <a:pt x="19121" y="17621"/>
                    <a:pt x="15403" y="20008"/>
                    <a:pt x="10800" y="2000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99">
              <a:extLst>
                <a:ext uri="{FF2B5EF4-FFF2-40B4-BE49-F238E27FC236}">
                  <a16:creationId xmlns:a16="http://schemas.microsoft.com/office/drawing/2014/main" id="{277E45AC-23CD-40FC-8EB8-E65E02A1F1AD}"/>
                </a:ext>
              </a:extLst>
            </p:cNvPr>
            <p:cNvSpPr/>
            <p:nvPr/>
          </p:nvSpPr>
          <p:spPr>
            <a:xfrm>
              <a:off x="2256902" y="5590724"/>
              <a:ext cx="378336" cy="375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167" extrusionOk="0">
                  <a:moveTo>
                    <a:pt x="17365" y="3479"/>
                  </a:moveTo>
                  <a:cubicBezTo>
                    <a:pt x="17019" y="3364"/>
                    <a:pt x="16557" y="3248"/>
                    <a:pt x="16210" y="3248"/>
                  </a:cubicBezTo>
                  <a:cubicBezTo>
                    <a:pt x="16210" y="2440"/>
                    <a:pt x="16210" y="2440"/>
                    <a:pt x="16210" y="2440"/>
                  </a:cubicBezTo>
                  <a:cubicBezTo>
                    <a:pt x="16210" y="2093"/>
                    <a:pt x="15979" y="1862"/>
                    <a:pt x="15748" y="1862"/>
                  </a:cubicBezTo>
                  <a:cubicBezTo>
                    <a:pt x="15402" y="1862"/>
                    <a:pt x="15286" y="2093"/>
                    <a:pt x="15286" y="2440"/>
                  </a:cubicBezTo>
                  <a:cubicBezTo>
                    <a:pt x="15286" y="3133"/>
                    <a:pt x="15286" y="3133"/>
                    <a:pt x="15286" y="3133"/>
                  </a:cubicBezTo>
                  <a:cubicBezTo>
                    <a:pt x="14593" y="3133"/>
                    <a:pt x="13900" y="3248"/>
                    <a:pt x="13207" y="3364"/>
                  </a:cubicBezTo>
                  <a:cubicBezTo>
                    <a:pt x="12976" y="2440"/>
                    <a:pt x="12976" y="2440"/>
                    <a:pt x="12976" y="2440"/>
                  </a:cubicBezTo>
                  <a:cubicBezTo>
                    <a:pt x="12860" y="2209"/>
                    <a:pt x="12629" y="1978"/>
                    <a:pt x="12398" y="2093"/>
                  </a:cubicBezTo>
                  <a:cubicBezTo>
                    <a:pt x="12052" y="2209"/>
                    <a:pt x="11936" y="2440"/>
                    <a:pt x="12052" y="2671"/>
                  </a:cubicBezTo>
                  <a:cubicBezTo>
                    <a:pt x="12283" y="3595"/>
                    <a:pt x="12283" y="3595"/>
                    <a:pt x="12283" y="3595"/>
                  </a:cubicBezTo>
                  <a:cubicBezTo>
                    <a:pt x="12167" y="3710"/>
                    <a:pt x="11936" y="3710"/>
                    <a:pt x="11821" y="3710"/>
                  </a:cubicBezTo>
                  <a:cubicBezTo>
                    <a:pt x="11243" y="3941"/>
                    <a:pt x="10666" y="4172"/>
                    <a:pt x="10088" y="4519"/>
                  </a:cubicBezTo>
                  <a:cubicBezTo>
                    <a:pt x="9742" y="3826"/>
                    <a:pt x="9742" y="3826"/>
                    <a:pt x="9742" y="3826"/>
                  </a:cubicBezTo>
                  <a:cubicBezTo>
                    <a:pt x="9511" y="3595"/>
                    <a:pt x="9280" y="3479"/>
                    <a:pt x="9049" y="3595"/>
                  </a:cubicBezTo>
                  <a:cubicBezTo>
                    <a:pt x="8818" y="3710"/>
                    <a:pt x="8702" y="4057"/>
                    <a:pt x="8818" y="4288"/>
                  </a:cubicBezTo>
                  <a:cubicBezTo>
                    <a:pt x="9280" y="4981"/>
                    <a:pt x="9280" y="4981"/>
                    <a:pt x="9280" y="4981"/>
                  </a:cubicBezTo>
                  <a:cubicBezTo>
                    <a:pt x="8587" y="5443"/>
                    <a:pt x="7894" y="5905"/>
                    <a:pt x="7201" y="6482"/>
                  </a:cubicBezTo>
                  <a:cubicBezTo>
                    <a:pt x="6623" y="5905"/>
                    <a:pt x="6623" y="5905"/>
                    <a:pt x="6623" y="5905"/>
                  </a:cubicBezTo>
                  <a:cubicBezTo>
                    <a:pt x="6392" y="5789"/>
                    <a:pt x="6161" y="5789"/>
                    <a:pt x="5930" y="5905"/>
                  </a:cubicBezTo>
                  <a:cubicBezTo>
                    <a:pt x="5699" y="6136"/>
                    <a:pt x="5699" y="6482"/>
                    <a:pt x="5930" y="6598"/>
                  </a:cubicBezTo>
                  <a:cubicBezTo>
                    <a:pt x="6507" y="7176"/>
                    <a:pt x="6507" y="7176"/>
                    <a:pt x="6507" y="7176"/>
                  </a:cubicBezTo>
                  <a:cubicBezTo>
                    <a:pt x="5930" y="7869"/>
                    <a:pt x="5352" y="8562"/>
                    <a:pt x="5006" y="9255"/>
                  </a:cubicBezTo>
                  <a:cubicBezTo>
                    <a:pt x="4313" y="8793"/>
                    <a:pt x="4313" y="8793"/>
                    <a:pt x="4313" y="8793"/>
                  </a:cubicBezTo>
                  <a:cubicBezTo>
                    <a:pt x="4082" y="8677"/>
                    <a:pt x="3735" y="8793"/>
                    <a:pt x="3620" y="9024"/>
                  </a:cubicBezTo>
                  <a:cubicBezTo>
                    <a:pt x="3504" y="9255"/>
                    <a:pt x="3504" y="9601"/>
                    <a:pt x="3735" y="9717"/>
                  </a:cubicBezTo>
                  <a:cubicBezTo>
                    <a:pt x="4428" y="10063"/>
                    <a:pt x="4428" y="10063"/>
                    <a:pt x="4428" y="10063"/>
                  </a:cubicBezTo>
                  <a:cubicBezTo>
                    <a:pt x="4197" y="10641"/>
                    <a:pt x="3966" y="11218"/>
                    <a:pt x="3735" y="11796"/>
                  </a:cubicBezTo>
                  <a:cubicBezTo>
                    <a:pt x="3735" y="12027"/>
                    <a:pt x="3620" y="12142"/>
                    <a:pt x="3620" y="12258"/>
                  </a:cubicBezTo>
                  <a:cubicBezTo>
                    <a:pt x="2696" y="12027"/>
                    <a:pt x="2696" y="12027"/>
                    <a:pt x="2696" y="12027"/>
                  </a:cubicBezTo>
                  <a:cubicBezTo>
                    <a:pt x="2465" y="11911"/>
                    <a:pt x="2118" y="12142"/>
                    <a:pt x="2118" y="12373"/>
                  </a:cubicBezTo>
                  <a:cubicBezTo>
                    <a:pt x="2003" y="12604"/>
                    <a:pt x="2234" y="12835"/>
                    <a:pt x="2465" y="12951"/>
                  </a:cubicBezTo>
                  <a:cubicBezTo>
                    <a:pt x="3389" y="13182"/>
                    <a:pt x="3389" y="13182"/>
                    <a:pt x="3389" y="13182"/>
                  </a:cubicBezTo>
                  <a:cubicBezTo>
                    <a:pt x="3273" y="13875"/>
                    <a:pt x="3158" y="14568"/>
                    <a:pt x="3158" y="15261"/>
                  </a:cubicBezTo>
                  <a:cubicBezTo>
                    <a:pt x="2465" y="15261"/>
                    <a:pt x="2465" y="15261"/>
                    <a:pt x="2465" y="15261"/>
                  </a:cubicBezTo>
                  <a:cubicBezTo>
                    <a:pt x="2118" y="15261"/>
                    <a:pt x="1887" y="15492"/>
                    <a:pt x="1887" y="15723"/>
                  </a:cubicBezTo>
                  <a:cubicBezTo>
                    <a:pt x="1887" y="15954"/>
                    <a:pt x="2118" y="16185"/>
                    <a:pt x="2465" y="16185"/>
                  </a:cubicBezTo>
                  <a:cubicBezTo>
                    <a:pt x="3273" y="16185"/>
                    <a:pt x="3273" y="16185"/>
                    <a:pt x="3273" y="16185"/>
                  </a:cubicBezTo>
                  <a:cubicBezTo>
                    <a:pt x="3273" y="16532"/>
                    <a:pt x="3389" y="16994"/>
                    <a:pt x="3389" y="17340"/>
                  </a:cubicBezTo>
                  <a:cubicBezTo>
                    <a:pt x="3504" y="17571"/>
                    <a:pt x="3735" y="17802"/>
                    <a:pt x="4082" y="17687"/>
                  </a:cubicBezTo>
                  <a:cubicBezTo>
                    <a:pt x="4313" y="17687"/>
                    <a:pt x="4428" y="17340"/>
                    <a:pt x="4428" y="17109"/>
                  </a:cubicBezTo>
                  <a:cubicBezTo>
                    <a:pt x="4313" y="16878"/>
                    <a:pt x="4313" y="16532"/>
                    <a:pt x="4197" y="16185"/>
                  </a:cubicBezTo>
                  <a:cubicBezTo>
                    <a:pt x="5006" y="16185"/>
                    <a:pt x="5006" y="16185"/>
                    <a:pt x="5006" y="16185"/>
                  </a:cubicBezTo>
                  <a:cubicBezTo>
                    <a:pt x="5237" y="16185"/>
                    <a:pt x="5468" y="15954"/>
                    <a:pt x="5468" y="15723"/>
                  </a:cubicBezTo>
                  <a:cubicBezTo>
                    <a:pt x="5468" y="15492"/>
                    <a:pt x="5237" y="15261"/>
                    <a:pt x="5006" y="15261"/>
                  </a:cubicBezTo>
                  <a:cubicBezTo>
                    <a:pt x="4197" y="15261"/>
                    <a:pt x="4197" y="15261"/>
                    <a:pt x="4197" y="15261"/>
                  </a:cubicBezTo>
                  <a:cubicBezTo>
                    <a:pt x="4197" y="14684"/>
                    <a:pt x="4197" y="14106"/>
                    <a:pt x="4313" y="13413"/>
                  </a:cubicBezTo>
                  <a:cubicBezTo>
                    <a:pt x="4890" y="13644"/>
                    <a:pt x="4890" y="13644"/>
                    <a:pt x="4890" y="13644"/>
                  </a:cubicBezTo>
                  <a:cubicBezTo>
                    <a:pt x="5121" y="13644"/>
                    <a:pt x="5468" y="13528"/>
                    <a:pt x="5468" y="13297"/>
                  </a:cubicBezTo>
                  <a:cubicBezTo>
                    <a:pt x="5583" y="12951"/>
                    <a:pt x="5468" y="12720"/>
                    <a:pt x="5121" y="12604"/>
                  </a:cubicBezTo>
                  <a:cubicBezTo>
                    <a:pt x="4544" y="12489"/>
                    <a:pt x="4544" y="12489"/>
                    <a:pt x="4544" y="12489"/>
                  </a:cubicBezTo>
                  <a:cubicBezTo>
                    <a:pt x="4544" y="12373"/>
                    <a:pt x="4659" y="12258"/>
                    <a:pt x="4659" y="12142"/>
                  </a:cubicBezTo>
                  <a:cubicBezTo>
                    <a:pt x="4890" y="11565"/>
                    <a:pt x="5006" y="11103"/>
                    <a:pt x="5352" y="10525"/>
                  </a:cubicBezTo>
                  <a:cubicBezTo>
                    <a:pt x="6045" y="10987"/>
                    <a:pt x="6045" y="10987"/>
                    <a:pt x="6045" y="10987"/>
                  </a:cubicBezTo>
                  <a:cubicBezTo>
                    <a:pt x="6276" y="11103"/>
                    <a:pt x="6507" y="10987"/>
                    <a:pt x="6623" y="10756"/>
                  </a:cubicBezTo>
                  <a:cubicBezTo>
                    <a:pt x="6854" y="10525"/>
                    <a:pt x="6738" y="10294"/>
                    <a:pt x="6507" y="10063"/>
                  </a:cubicBezTo>
                  <a:cubicBezTo>
                    <a:pt x="5814" y="9717"/>
                    <a:pt x="5814" y="9717"/>
                    <a:pt x="5814" y="9717"/>
                  </a:cubicBezTo>
                  <a:cubicBezTo>
                    <a:pt x="6161" y="9139"/>
                    <a:pt x="6623" y="8446"/>
                    <a:pt x="7201" y="7869"/>
                  </a:cubicBezTo>
                  <a:cubicBezTo>
                    <a:pt x="7778" y="8446"/>
                    <a:pt x="7778" y="8446"/>
                    <a:pt x="7778" y="8446"/>
                  </a:cubicBezTo>
                  <a:cubicBezTo>
                    <a:pt x="7894" y="8562"/>
                    <a:pt x="8240" y="8562"/>
                    <a:pt x="8471" y="8446"/>
                  </a:cubicBezTo>
                  <a:cubicBezTo>
                    <a:pt x="8587" y="8215"/>
                    <a:pt x="8587" y="7869"/>
                    <a:pt x="8471" y="7753"/>
                  </a:cubicBezTo>
                  <a:cubicBezTo>
                    <a:pt x="7894" y="7176"/>
                    <a:pt x="7894" y="7176"/>
                    <a:pt x="7894" y="7176"/>
                  </a:cubicBezTo>
                  <a:cubicBezTo>
                    <a:pt x="8471" y="6713"/>
                    <a:pt x="9049" y="6136"/>
                    <a:pt x="9742" y="5789"/>
                  </a:cubicBezTo>
                  <a:cubicBezTo>
                    <a:pt x="10088" y="6482"/>
                    <a:pt x="10088" y="6482"/>
                    <a:pt x="10088" y="6482"/>
                  </a:cubicBezTo>
                  <a:cubicBezTo>
                    <a:pt x="10204" y="6713"/>
                    <a:pt x="10550" y="6829"/>
                    <a:pt x="10781" y="6598"/>
                  </a:cubicBezTo>
                  <a:cubicBezTo>
                    <a:pt x="11012" y="6482"/>
                    <a:pt x="11128" y="6251"/>
                    <a:pt x="11012" y="6020"/>
                  </a:cubicBezTo>
                  <a:cubicBezTo>
                    <a:pt x="10550" y="5327"/>
                    <a:pt x="10550" y="5327"/>
                    <a:pt x="10550" y="5327"/>
                  </a:cubicBezTo>
                  <a:cubicBezTo>
                    <a:pt x="11128" y="5096"/>
                    <a:pt x="11590" y="4865"/>
                    <a:pt x="12167" y="4634"/>
                  </a:cubicBezTo>
                  <a:cubicBezTo>
                    <a:pt x="12283" y="4634"/>
                    <a:pt x="12398" y="4634"/>
                    <a:pt x="12514" y="4519"/>
                  </a:cubicBezTo>
                  <a:cubicBezTo>
                    <a:pt x="12629" y="5212"/>
                    <a:pt x="12629" y="5212"/>
                    <a:pt x="12629" y="5212"/>
                  </a:cubicBezTo>
                  <a:cubicBezTo>
                    <a:pt x="12745" y="5443"/>
                    <a:pt x="12976" y="5558"/>
                    <a:pt x="13322" y="5558"/>
                  </a:cubicBezTo>
                  <a:cubicBezTo>
                    <a:pt x="13553" y="5443"/>
                    <a:pt x="13669" y="5212"/>
                    <a:pt x="13669" y="4865"/>
                  </a:cubicBezTo>
                  <a:cubicBezTo>
                    <a:pt x="13438" y="4288"/>
                    <a:pt x="13438" y="4288"/>
                    <a:pt x="13438" y="4288"/>
                  </a:cubicBezTo>
                  <a:cubicBezTo>
                    <a:pt x="14015" y="4172"/>
                    <a:pt x="14593" y="4172"/>
                    <a:pt x="15286" y="4172"/>
                  </a:cubicBezTo>
                  <a:cubicBezTo>
                    <a:pt x="15286" y="4981"/>
                    <a:pt x="15286" y="4981"/>
                    <a:pt x="15286" y="4981"/>
                  </a:cubicBezTo>
                  <a:cubicBezTo>
                    <a:pt x="15286" y="5212"/>
                    <a:pt x="15402" y="5443"/>
                    <a:pt x="15748" y="5443"/>
                  </a:cubicBezTo>
                  <a:cubicBezTo>
                    <a:pt x="15979" y="5443"/>
                    <a:pt x="16210" y="5212"/>
                    <a:pt x="16210" y="4981"/>
                  </a:cubicBezTo>
                  <a:cubicBezTo>
                    <a:pt x="16210" y="4172"/>
                    <a:pt x="16210" y="4172"/>
                    <a:pt x="16210" y="4172"/>
                  </a:cubicBezTo>
                  <a:cubicBezTo>
                    <a:pt x="16557" y="4288"/>
                    <a:pt x="16788" y="4288"/>
                    <a:pt x="17134" y="4403"/>
                  </a:cubicBezTo>
                  <a:cubicBezTo>
                    <a:pt x="17365" y="4403"/>
                    <a:pt x="17596" y="4288"/>
                    <a:pt x="17712" y="4057"/>
                  </a:cubicBezTo>
                  <a:cubicBezTo>
                    <a:pt x="17827" y="3710"/>
                    <a:pt x="17596" y="3479"/>
                    <a:pt x="17365" y="3479"/>
                  </a:cubicBezTo>
                  <a:close/>
                  <a:moveTo>
                    <a:pt x="20484" y="2902"/>
                  </a:moveTo>
                  <a:cubicBezTo>
                    <a:pt x="20484" y="2902"/>
                    <a:pt x="20484" y="2902"/>
                    <a:pt x="20484" y="2902"/>
                  </a:cubicBezTo>
                  <a:cubicBezTo>
                    <a:pt x="20253" y="2440"/>
                    <a:pt x="20022" y="1862"/>
                    <a:pt x="19675" y="1516"/>
                  </a:cubicBezTo>
                  <a:cubicBezTo>
                    <a:pt x="19213" y="1169"/>
                    <a:pt x="18751" y="823"/>
                    <a:pt x="18174" y="707"/>
                  </a:cubicBezTo>
                  <a:cubicBezTo>
                    <a:pt x="15517" y="-101"/>
                    <a:pt x="12860" y="-217"/>
                    <a:pt x="10319" y="361"/>
                  </a:cubicBezTo>
                  <a:cubicBezTo>
                    <a:pt x="7894" y="823"/>
                    <a:pt x="5699" y="1978"/>
                    <a:pt x="3851" y="3826"/>
                  </a:cubicBezTo>
                  <a:cubicBezTo>
                    <a:pt x="2003" y="5674"/>
                    <a:pt x="848" y="7869"/>
                    <a:pt x="270" y="10294"/>
                  </a:cubicBezTo>
                  <a:cubicBezTo>
                    <a:pt x="-192" y="12835"/>
                    <a:pt x="-76" y="15608"/>
                    <a:pt x="732" y="18149"/>
                  </a:cubicBezTo>
                  <a:cubicBezTo>
                    <a:pt x="848" y="18726"/>
                    <a:pt x="1194" y="19188"/>
                    <a:pt x="1541" y="19650"/>
                  </a:cubicBezTo>
                  <a:cubicBezTo>
                    <a:pt x="1887" y="19997"/>
                    <a:pt x="2349" y="20228"/>
                    <a:pt x="2927" y="20459"/>
                  </a:cubicBezTo>
                  <a:cubicBezTo>
                    <a:pt x="5583" y="21267"/>
                    <a:pt x="8240" y="21383"/>
                    <a:pt x="10781" y="20805"/>
                  </a:cubicBezTo>
                  <a:cubicBezTo>
                    <a:pt x="13207" y="20343"/>
                    <a:pt x="15517" y="19073"/>
                    <a:pt x="17365" y="17340"/>
                  </a:cubicBezTo>
                  <a:cubicBezTo>
                    <a:pt x="19098" y="15492"/>
                    <a:pt x="20253" y="13182"/>
                    <a:pt x="20830" y="10756"/>
                  </a:cubicBezTo>
                  <a:cubicBezTo>
                    <a:pt x="21408" y="8331"/>
                    <a:pt x="21292" y="5558"/>
                    <a:pt x="20484" y="2902"/>
                  </a:cubicBezTo>
                  <a:close/>
                  <a:moveTo>
                    <a:pt x="19213" y="10410"/>
                  </a:moveTo>
                  <a:cubicBezTo>
                    <a:pt x="19213" y="10410"/>
                    <a:pt x="19213" y="10410"/>
                    <a:pt x="19213" y="10410"/>
                  </a:cubicBezTo>
                  <a:cubicBezTo>
                    <a:pt x="18751" y="12604"/>
                    <a:pt x="17712" y="14568"/>
                    <a:pt x="16210" y="16185"/>
                  </a:cubicBezTo>
                  <a:cubicBezTo>
                    <a:pt x="14593" y="17802"/>
                    <a:pt x="12629" y="18726"/>
                    <a:pt x="10435" y="19188"/>
                  </a:cubicBezTo>
                  <a:cubicBezTo>
                    <a:pt x="8240" y="19766"/>
                    <a:pt x="5814" y="19650"/>
                    <a:pt x="3389" y="18842"/>
                  </a:cubicBezTo>
                  <a:cubicBezTo>
                    <a:pt x="3158" y="18842"/>
                    <a:pt x="2927" y="18611"/>
                    <a:pt x="2696" y="18495"/>
                  </a:cubicBezTo>
                  <a:cubicBezTo>
                    <a:pt x="2465" y="18264"/>
                    <a:pt x="2349" y="18033"/>
                    <a:pt x="2234" y="17687"/>
                  </a:cubicBezTo>
                  <a:cubicBezTo>
                    <a:pt x="1541" y="15377"/>
                    <a:pt x="1425" y="12951"/>
                    <a:pt x="1887" y="10641"/>
                  </a:cubicBezTo>
                  <a:cubicBezTo>
                    <a:pt x="2349" y="8562"/>
                    <a:pt x="3389" y="6598"/>
                    <a:pt x="5006" y="4981"/>
                  </a:cubicBezTo>
                  <a:cubicBezTo>
                    <a:pt x="6623" y="3364"/>
                    <a:pt x="8587" y="2324"/>
                    <a:pt x="10666" y="1862"/>
                  </a:cubicBezTo>
                  <a:cubicBezTo>
                    <a:pt x="12976" y="1400"/>
                    <a:pt x="15402" y="1516"/>
                    <a:pt x="17712" y="2209"/>
                  </a:cubicBezTo>
                  <a:cubicBezTo>
                    <a:pt x="18058" y="2324"/>
                    <a:pt x="18289" y="2440"/>
                    <a:pt x="18520" y="2671"/>
                  </a:cubicBezTo>
                  <a:cubicBezTo>
                    <a:pt x="18636" y="2902"/>
                    <a:pt x="18867" y="3133"/>
                    <a:pt x="18867" y="3364"/>
                  </a:cubicBezTo>
                  <a:cubicBezTo>
                    <a:pt x="19560" y="5789"/>
                    <a:pt x="19675" y="8215"/>
                    <a:pt x="19213" y="1041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300">
              <a:extLst>
                <a:ext uri="{FF2B5EF4-FFF2-40B4-BE49-F238E27FC236}">
                  <a16:creationId xmlns:a16="http://schemas.microsoft.com/office/drawing/2014/main" id="{51060322-9CA4-489C-A5E5-B257B0142A26}"/>
                </a:ext>
              </a:extLst>
            </p:cNvPr>
            <p:cNvSpPr/>
            <p:nvPr/>
          </p:nvSpPr>
          <p:spPr>
            <a:xfrm>
              <a:off x="5472585" y="5643352"/>
              <a:ext cx="377365" cy="26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78" y="12202"/>
                  </a:moveTo>
                  <a:cubicBezTo>
                    <a:pt x="20191" y="12202"/>
                    <a:pt x="20191" y="12202"/>
                    <a:pt x="20191" y="12202"/>
                  </a:cubicBezTo>
                  <a:cubicBezTo>
                    <a:pt x="19839" y="5441"/>
                    <a:pt x="15613" y="0"/>
                    <a:pt x="10800" y="0"/>
                  </a:cubicBezTo>
                  <a:cubicBezTo>
                    <a:pt x="5987" y="0"/>
                    <a:pt x="1878" y="5441"/>
                    <a:pt x="1409" y="12202"/>
                  </a:cubicBezTo>
                  <a:cubicBezTo>
                    <a:pt x="822" y="12202"/>
                    <a:pt x="822" y="12202"/>
                    <a:pt x="822" y="12202"/>
                  </a:cubicBezTo>
                  <a:cubicBezTo>
                    <a:pt x="470" y="12202"/>
                    <a:pt x="0" y="12696"/>
                    <a:pt x="0" y="13356"/>
                  </a:cubicBezTo>
                  <a:cubicBezTo>
                    <a:pt x="0" y="20446"/>
                    <a:pt x="0" y="20446"/>
                    <a:pt x="0" y="20446"/>
                  </a:cubicBezTo>
                  <a:cubicBezTo>
                    <a:pt x="0" y="21105"/>
                    <a:pt x="470" y="21600"/>
                    <a:pt x="822" y="21600"/>
                  </a:cubicBezTo>
                  <a:cubicBezTo>
                    <a:pt x="20778" y="21600"/>
                    <a:pt x="20778" y="21600"/>
                    <a:pt x="20778" y="21600"/>
                  </a:cubicBezTo>
                  <a:cubicBezTo>
                    <a:pt x="21248" y="21600"/>
                    <a:pt x="21600" y="21105"/>
                    <a:pt x="21600" y="20446"/>
                  </a:cubicBezTo>
                  <a:cubicBezTo>
                    <a:pt x="21600" y="13356"/>
                    <a:pt x="21600" y="13356"/>
                    <a:pt x="21600" y="13356"/>
                  </a:cubicBezTo>
                  <a:cubicBezTo>
                    <a:pt x="21600" y="12696"/>
                    <a:pt x="21248" y="12202"/>
                    <a:pt x="20778" y="12202"/>
                  </a:cubicBezTo>
                  <a:close/>
                  <a:moveTo>
                    <a:pt x="19957" y="19292"/>
                  </a:moveTo>
                  <a:cubicBezTo>
                    <a:pt x="19957" y="19292"/>
                    <a:pt x="19957" y="19292"/>
                    <a:pt x="19957" y="19292"/>
                  </a:cubicBezTo>
                  <a:cubicBezTo>
                    <a:pt x="17491" y="19292"/>
                    <a:pt x="17491" y="19292"/>
                    <a:pt x="17491" y="19292"/>
                  </a:cubicBezTo>
                  <a:cubicBezTo>
                    <a:pt x="17491" y="18137"/>
                    <a:pt x="17491" y="18137"/>
                    <a:pt x="17491" y="18137"/>
                  </a:cubicBezTo>
                  <a:cubicBezTo>
                    <a:pt x="17491" y="17808"/>
                    <a:pt x="17257" y="17478"/>
                    <a:pt x="17022" y="17478"/>
                  </a:cubicBezTo>
                  <a:cubicBezTo>
                    <a:pt x="16670" y="17478"/>
                    <a:pt x="16435" y="17808"/>
                    <a:pt x="16435" y="18137"/>
                  </a:cubicBezTo>
                  <a:cubicBezTo>
                    <a:pt x="16435" y="19292"/>
                    <a:pt x="16435" y="19292"/>
                    <a:pt x="16435" y="19292"/>
                  </a:cubicBezTo>
                  <a:cubicBezTo>
                    <a:pt x="15378" y="19292"/>
                    <a:pt x="15378" y="19292"/>
                    <a:pt x="15378" y="19292"/>
                  </a:cubicBezTo>
                  <a:cubicBezTo>
                    <a:pt x="15378" y="16653"/>
                    <a:pt x="15378" y="16653"/>
                    <a:pt x="15378" y="16653"/>
                  </a:cubicBezTo>
                  <a:cubicBezTo>
                    <a:pt x="15378" y="16324"/>
                    <a:pt x="15143" y="15994"/>
                    <a:pt x="14909" y="15994"/>
                  </a:cubicBezTo>
                  <a:cubicBezTo>
                    <a:pt x="14674" y="15994"/>
                    <a:pt x="14439" y="16324"/>
                    <a:pt x="14439" y="16653"/>
                  </a:cubicBezTo>
                  <a:cubicBezTo>
                    <a:pt x="14439" y="19292"/>
                    <a:pt x="14439" y="19292"/>
                    <a:pt x="14439" y="19292"/>
                  </a:cubicBezTo>
                  <a:cubicBezTo>
                    <a:pt x="13383" y="19292"/>
                    <a:pt x="13383" y="19292"/>
                    <a:pt x="13383" y="19292"/>
                  </a:cubicBezTo>
                  <a:cubicBezTo>
                    <a:pt x="13383" y="18137"/>
                    <a:pt x="13383" y="18137"/>
                    <a:pt x="13383" y="18137"/>
                  </a:cubicBezTo>
                  <a:cubicBezTo>
                    <a:pt x="13383" y="17808"/>
                    <a:pt x="13148" y="17478"/>
                    <a:pt x="12913" y="17478"/>
                  </a:cubicBezTo>
                  <a:cubicBezTo>
                    <a:pt x="12561" y="17478"/>
                    <a:pt x="12326" y="17808"/>
                    <a:pt x="12326" y="18137"/>
                  </a:cubicBezTo>
                  <a:cubicBezTo>
                    <a:pt x="12326" y="19292"/>
                    <a:pt x="12326" y="19292"/>
                    <a:pt x="12326" y="19292"/>
                  </a:cubicBezTo>
                  <a:cubicBezTo>
                    <a:pt x="11270" y="19292"/>
                    <a:pt x="11270" y="19292"/>
                    <a:pt x="11270" y="19292"/>
                  </a:cubicBezTo>
                  <a:cubicBezTo>
                    <a:pt x="11270" y="16653"/>
                    <a:pt x="11270" y="16653"/>
                    <a:pt x="11270" y="16653"/>
                  </a:cubicBezTo>
                  <a:cubicBezTo>
                    <a:pt x="11270" y="16324"/>
                    <a:pt x="11035" y="15994"/>
                    <a:pt x="10800" y="15994"/>
                  </a:cubicBezTo>
                  <a:cubicBezTo>
                    <a:pt x="10565" y="15994"/>
                    <a:pt x="10330" y="16324"/>
                    <a:pt x="10330" y="16653"/>
                  </a:cubicBezTo>
                  <a:cubicBezTo>
                    <a:pt x="10330" y="19292"/>
                    <a:pt x="10330" y="19292"/>
                    <a:pt x="10330" y="19292"/>
                  </a:cubicBezTo>
                  <a:cubicBezTo>
                    <a:pt x="9274" y="19292"/>
                    <a:pt x="9274" y="19292"/>
                    <a:pt x="9274" y="19292"/>
                  </a:cubicBezTo>
                  <a:cubicBezTo>
                    <a:pt x="9274" y="18137"/>
                    <a:pt x="9274" y="18137"/>
                    <a:pt x="9274" y="18137"/>
                  </a:cubicBezTo>
                  <a:cubicBezTo>
                    <a:pt x="9274" y="17808"/>
                    <a:pt x="9039" y="17478"/>
                    <a:pt x="8804" y="17478"/>
                  </a:cubicBezTo>
                  <a:cubicBezTo>
                    <a:pt x="8452" y="17478"/>
                    <a:pt x="8217" y="17808"/>
                    <a:pt x="8217" y="18137"/>
                  </a:cubicBezTo>
                  <a:cubicBezTo>
                    <a:pt x="8217" y="19292"/>
                    <a:pt x="8217" y="19292"/>
                    <a:pt x="8217" y="19292"/>
                  </a:cubicBezTo>
                  <a:cubicBezTo>
                    <a:pt x="7161" y="19292"/>
                    <a:pt x="7161" y="19292"/>
                    <a:pt x="7161" y="19292"/>
                  </a:cubicBezTo>
                  <a:cubicBezTo>
                    <a:pt x="7161" y="16653"/>
                    <a:pt x="7161" y="16653"/>
                    <a:pt x="7161" y="16653"/>
                  </a:cubicBezTo>
                  <a:cubicBezTo>
                    <a:pt x="7161" y="16324"/>
                    <a:pt x="6926" y="15994"/>
                    <a:pt x="6691" y="15994"/>
                  </a:cubicBezTo>
                  <a:cubicBezTo>
                    <a:pt x="6457" y="15994"/>
                    <a:pt x="6222" y="16324"/>
                    <a:pt x="6222" y="16653"/>
                  </a:cubicBezTo>
                  <a:cubicBezTo>
                    <a:pt x="6222" y="19292"/>
                    <a:pt x="6222" y="19292"/>
                    <a:pt x="6222" y="19292"/>
                  </a:cubicBezTo>
                  <a:cubicBezTo>
                    <a:pt x="5165" y="19292"/>
                    <a:pt x="5165" y="19292"/>
                    <a:pt x="5165" y="19292"/>
                  </a:cubicBezTo>
                  <a:cubicBezTo>
                    <a:pt x="5165" y="18137"/>
                    <a:pt x="5165" y="18137"/>
                    <a:pt x="5165" y="18137"/>
                  </a:cubicBezTo>
                  <a:cubicBezTo>
                    <a:pt x="5165" y="17808"/>
                    <a:pt x="4930" y="17478"/>
                    <a:pt x="4578" y="17478"/>
                  </a:cubicBezTo>
                  <a:cubicBezTo>
                    <a:pt x="4343" y="17478"/>
                    <a:pt x="4109" y="17808"/>
                    <a:pt x="4109" y="18137"/>
                  </a:cubicBezTo>
                  <a:cubicBezTo>
                    <a:pt x="4109" y="19292"/>
                    <a:pt x="4109" y="19292"/>
                    <a:pt x="4109" y="19292"/>
                  </a:cubicBezTo>
                  <a:cubicBezTo>
                    <a:pt x="1643" y="19292"/>
                    <a:pt x="1643" y="19292"/>
                    <a:pt x="1643" y="19292"/>
                  </a:cubicBezTo>
                  <a:cubicBezTo>
                    <a:pt x="1643" y="14510"/>
                    <a:pt x="1643" y="14510"/>
                    <a:pt x="1643" y="14510"/>
                  </a:cubicBezTo>
                  <a:cubicBezTo>
                    <a:pt x="2230" y="14510"/>
                    <a:pt x="2230" y="14510"/>
                    <a:pt x="2230" y="14510"/>
                  </a:cubicBezTo>
                  <a:cubicBezTo>
                    <a:pt x="2700" y="14510"/>
                    <a:pt x="3052" y="14015"/>
                    <a:pt x="3052" y="13356"/>
                  </a:cubicBezTo>
                  <a:cubicBezTo>
                    <a:pt x="3052" y="7420"/>
                    <a:pt x="6574" y="2308"/>
                    <a:pt x="10800" y="2308"/>
                  </a:cubicBezTo>
                  <a:cubicBezTo>
                    <a:pt x="15026" y="2308"/>
                    <a:pt x="18548" y="7420"/>
                    <a:pt x="18548" y="13356"/>
                  </a:cubicBezTo>
                  <a:cubicBezTo>
                    <a:pt x="18548" y="14015"/>
                    <a:pt x="19017" y="14510"/>
                    <a:pt x="19370" y="14510"/>
                  </a:cubicBezTo>
                  <a:cubicBezTo>
                    <a:pt x="19957" y="14510"/>
                    <a:pt x="19957" y="14510"/>
                    <a:pt x="19957" y="14510"/>
                  </a:cubicBezTo>
                  <a:cubicBezTo>
                    <a:pt x="19957" y="19292"/>
                    <a:pt x="19957" y="19292"/>
                    <a:pt x="19957" y="19292"/>
                  </a:cubicBezTo>
                  <a:close/>
                  <a:moveTo>
                    <a:pt x="10800" y="7090"/>
                  </a:moveTo>
                  <a:cubicBezTo>
                    <a:pt x="10800" y="7090"/>
                    <a:pt x="10800" y="7090"/>
                    <a:pt x="10800" y="7090"/>
                  </a:cubicBezTo>
                  <a:cubicBezTo>
                    <a:pt x="8335" y="7090"/>
                    <a:pt x="6339" y="9893"/>
                    <a:pt x="6339" y="13356"/>
                  </a:cubicBezTo>
                  <a:cubicBezTo>
                    <a:pt x="6339" y="14015"/>
                    <a:pt x="6691" y="14510"/>
                    <a:pt x="7161" y="14510"/>
                  </a:cubicBezTo>
                  <a:cubicBezTo>
                    <a:pt x="14439" y="14510"/>
                    <a:pt x="14439" y="14510"/>
                    <a:pt x="14439" y="14510"/>
                  </a:cubicBezTo>
                  <a:cubicBezTo>
                    <a:pt x="14909" y="14510"/>
                    <a:pt x="15261" y="14015"/>
                    <a:pt x="15261" y="13356"/>
                  </a:cubicBezTo>
                  <a:cubicBezTo>
                    <a:pt x="15261" y="13356"/>
                    <a:pt x="15261" y="13356"/>
                    <a:pt x="15261" y="13356"/>
                  </a:cubicBezTo>
                  <a:cubicBezTo>
                    <a:pt x="15261" y="9893"/>
                    <a:pt x="13265" y="7090"/>
                    <a:pt x="10800" y="7090"/>
                  </a:cubicBezTo>
                  <a:close/>
                  <a:moveTo>
                    <a:pt x="8100" y="12202"/>
                  </a:moveTo>
                  <a:cubicBezTo>
                    <a:pt x="8100" y="12202"/>
                    <a:pt x="8100" y="12202"/>
                    <a:pt x="8100" y="12202"/>
                  </a:cubicBezTo>
                  <a:cubicBezTo>
                    <a:pt x="8452" y="10553"/>
                    <a:pt x="9626" y="9398"/>
                    <a:pt x="10800" y="9398"/>
                  </a:cubicBezTo>
                  <a:cubicBezTo>
                    <a:pt x="12091" y="9398"/>
                    <a:pt x="13148" y="10553"/>
                    <a:pt x="13500" y="12202"/>
                  </a:cubicBezTo>
                  <a:cubicBezTo>
                    <a:pt x="8100" y="12202"/>
                    <a:pt x="8100" y="12202"/>
                    <a:pt x="8100" y="1220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16FC8C24-EA25-4274-B7C3-AC902D5F321E}"/>
                </a:ext>
              </a:extLst>
            </p:cNvPr>
            <p:cNvSpPr/>
            <p:nvPr/>
          </p:nvSpPr>
          <p:spPr>
            <a:xfrm>
              <a:off x="8764948" y="2191533"/>
              <a:ext cx="377365" cy="377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1" y="0"/>
                  </a:moveTo>
                  <a:cubicBezTo>
                    <a:pt x="4839" y="0"/>
                    <a:pt x="0" y="4839"/>
                    <a:pt x="0" y="10741"/>
                  </a:cubicBezTo>
                  <a:cubicBezTo>
                    <a:pt x="0" y="16761"/>
                    <a:pt x="4839" y="21600"/>
                    <a:pt x="10741" y="21600"/>
                  </a:cubicBezTo>
                  <a:cubicBezTo>
                    <a:pt x="16761" y="21600"/>
                    <a:pt x="21600" y="16761"/>
                    <a:pt x="21600" y="10741"/>
                  </a:cubicBezTo>
                  <a:cubicBezTo>
                    <a:pt x="21600" y="4839"/>
                    <a:pt x="16761" y="0"/>
                    <a:pt x="10741" y="0"/>
                  </a:cubicBezTo>
                  <a:close/>
                  <a:moveTo>
                    <a:pt x="19475" y="13574"/>
                  </a:moveTo>
                  <a:cubicBezTo>
                    <a:pt x="19475" y="13574"/>
                    <a:pt x="19475" y="13574"/>
                    <a:pt x="19475" y="13574"/>
                  </a:cubicBezTo>
                  <a:cubicBezTo>
                    <a:pt x="18531" y="13928"/>
                    <a:pt x="16170" y="14636"/>
                    <a:pt x="13574" y="13102"/>
                  </a:cubicBezTo>
                  <a:cubicBezTo>
                    <a:pt x="11449" y="11803"/>
                    <a:pt x="8262" y="10977"/>
                    <a:pt x="5902" y="12039"/>
                  </a:cubicBezTo>
                  <a:cubicBezTo>
                    <a:pt x="5666" y="11685"/>
                    <a:pt x="5548" y="11331"/>
                    <a:pt x="5430" y="10859"/>
                  </a:cubicBezTo>
                  <a:cubicBezTo>
                    <a:pt x="6374" y="10387"/>
                    <a:pt x="7436" y="10033"/>
                    <a:pt x="8498" y="9679"/>
                  </a:cubicBezTo>
                  <a:cubicBezTo>
                    <a:pt x="11685" y="8616"/>
                    <a:pt x="15108" y="8144"/>
                    <a:pt x="18413" y="8498"/>
                  </a:cubicBezTo>
                  <a:cubicBezTo>
                    <a:pt x="18885" y="8498"/>
                    <a:pt x="19239" y="8498"/>
                    <a:pt x="19711" y="8616"/>
                  </a:cubicBezTo>
                  <a:cubicBezTo>
                    <a:pt x="19830" y="9325"/>
                    <a:pt x="19948" y="10033"/>
                    <a:pt x="19948" y="10741"/>
                  </a:cubicBezTo>
                  <a:cubicBezTo>
                    <a:pt x="19948" y="11685"/>
                    <a:pt x="19830" y="12630"/>
                    <a:pt x="19475" y="13574"/>
                  </a:cubicBezTo>
                  <a:close/>
                  <a:moveTo>
                    <a:pt x="19357" y="7554"/>
                  </a:moveTo>
                  <a:cubicBezTo>
                    <a:pt x="19357" y="7554"/>
                    <a:pt x="19357" y="7554"/>
                    <a:pt x="19357" y="7554"/>
                  </a:cubicBezTo>
                  <a:cubicBezTo>
                    <a:pt x="19003" y="7554"/>
                    <a:pt x="18767" y="7436"/>
                    <a:pt x="18531" y="7436"/>
                  </a:cubicBezTo>
                  <a:cubicBezTo>
                    <a:pt x="14990" y="7200"/>
                    <a:pt x="11449" y="7554"/>
                    <a:pt x="8144" y="8734"/>
                  </a:cubicBezTo>
                  <a:cubicBezTo>
                    <a:pt x="7082" y="9089"/>
                    <a:pt x="6138" y="9443"/>
                    <a:pt x="5075" y="9915"/>
                  </a:cubicBezTo>
                  <a:cubicBezTo>
                    <a:pt x="5075" y="9679"/>
                    <a:pt x="4957" y="9443"/>
                    <a:pt x="4957" y="9207"/>
                  </a:cubicBezTo>
                  <a:cubicBezTo>
                    <a:pt x="8734" y="7672"/>
                    <a:pt x="9089" y="2951"/>
                    <a:pt x="14164" y="2243"/>
                  </a:cubicBezTo>
                  <a:cubicBezTo>
                    <a:pt x="16525" y="3187"/>
                    <a:pt x="18413" y="5193"/>
                    <a:pt x="19357" y="7554"/>
                  </a:cubicBezTo>
                  <a:close/>
                  <a:moveTo>
                    <a:pt x="12157" y="1770"/>
                  </a:moveTo>
                  <a:cubicBezTo>
                    <a:pt x="12157" y="1770"/>
                    <a:pt x="12157" y="1770"/>
                    <a:pt x="12157" y="1770"/>
                  </a:cubicBezTo>
                  <a:cubicBezTo>
                    <a:pt x="8498" y="3069"/>
                    <a:pt x="7790" y="6728"/>
                    <a:pt x="4839" y="8144"/>
                  </a:cubicBezTo>
                  <a:cubicBezTo>
                    <a:pt x="4721" y="6610"/>
                    <a:pt x="4839" y="5075"/>
                    <a:pt x="5193" y="3541"/>
                  </a:cubicBezTo>
                  <a:cubicBezTo>
                    <a:pt x="6728" y="2361"/>
                    <a:pt x="8734" y="1652"/>
                    <a:pt x="10741" y="1652"/>
                  </a:cubicBezTo>
                  <a:cubicBezTo>
                    <a:pt x="11213" y="1652"/>
                    <a:pt x="11685" y="1652"/>
                    <a:pt x="12157" y="1770"/>
                  </a:cubicBezTo>
                  <a:close/>
                  <a:moveTo>
                    <a:pt x="3895" y="4721"/>
                  </a:moveTo>
                  <a:cubicBezTo>
                    <a:pt x="3895" y="4721"/>
                    <a:pt x="3895" y="4721"/>
                    <a:pt x="3895" y="4721"/>
                  </a:cubicBezTo>
                  <a:cubicBezTo>
                    <a:pt x="3777" y="5902"/>
                    <a:pt x="3659" y="7200"/>
                    <a:pt x="3895" y="8498"/>
                  </a:cubicBezTo>
                  <a:cubicBezTo>
                    <a:pt x="3305" y="8498"/>
                    <a:pt x="2715" y="8380"/>
                    <a:pt x="2007" y="8026"/>
                  </a:cubicBezTo>
                  <a:cubicBezTo>
                    <a:pt x="2479" y="6728"/>
                    <a:pt x="3069" y="5666"/>
                    <a:pt x="3895" y="4721"/>
                  </a:cubicBezTo>
                  <a:close/>
                  <a:moveTo>
                    <a:pt x="1770" y="8970"/>
                  </a:moveTo>
                  <a:cubicBezTo>
                    <a:pt x="1770" y="8970"/>
                    <a:pt x="1770" y="8970"/>
                    <a:pt x="1770" y="8970"/>
                  </a:cubicBezTo>
                  <a:cubicBezTo>
                    <a:pt x="2597" y="9325"/>
                    <a:pt x="3305" y="9561"/>
                    <a:pt x="4013" y="9443"/>
                  </a:cubicBezTo>
                  <a:cubicBezTo>
                    <a:pt x="4013" y="9797"/>
                    <a:pt x="4131" y="10033"/>
                    <a:pt x="4249" y="10387"/>
                  </a:cubicBezTo>
                  <a:cubicBezTo>
                    <a:pt x="3305" y="10859"/>
                    <a:pt x="2479" y="11331"/>
                    <a:pt x="1652" y="11803"/>
                  </a:cubicBezTo>
                  <a:cubicBezTo>
                    <a:pt x="1652" y="11449"/>
                    <a:pt x="1652" y="11095"/>
                    <a:pt x="1652" y="10741"/>
                  </a:cubicBezTo>
                  <a:cubicBezTo>
                    <a:pt x="1652" y="10151"/>
                    <a:pt x="1652" y="9561"/>
                    <a:pt x="1770" y="8970"/>
                  </a:cubicBezTo>
                  <a:close/>
                  <a:moveTo>
                    <a:pt x="1889" y="12866"/>
                  </a:moveTo>
                  <a:cubicBezTo>
                    <a:pt x="1889" y="12866"/>
                    <a:pt x="1889" y="12866"/>
                    <a:pt x="1889" y="12866"/>
                  </a:cubicBezTo>
                  <a:cubicBezTo>
                    <a:pt x="2715" y="12275"/>
                    <a:pt x="3541" y="11803"/>
                    <a:pt x="4485" y="11331"/>
                  </a:cubicBezTo>
                  <a:cubicBezTo>
                    <a:pt x="4603" y="11803"/>
                    <a:pt x="4839" y="12157"/>
                    <a:pt x="4957" y="12630"/>
                  </a:cubicBezTo>
                  <a:cubicBezTo>
                    <a:pt x="4603" y="12866"/>
                    <a:pt x="4131" y="13338"/>
                    <a:pt x="3895" y="13810"/>
                  </a:cubicBezTo>
                  <a:cubicBezTo>
                    <a:pt x="3541" y="14400"/>
                    <a:pt x="3305" y="15108"/>
                    <a:pt x="3187" y="15934"/>
                  </a:cubicBezTo>
                  <a:cubicBezTo>
                    <a:pt x="2597" y="14990"/>
                    <a:pt x="2125" y="14046"/>
                    <a:pt x="1889" y="12866"/>
                  </a:cubicBezTo>
                  <a:close/>
                  <a:moveTo>
                    <a:pt x="4131" y="17115"/>
                  </a:moveTo>
                  <a:cubicBezTo>
                    <a:pt x="4131" y="17115"/>
                    <a:pt x="4131" y="17115"/>
                    <a:pt x="4131" y="17115"/>
                  </a:cubicBezTo>
                  <a:cubicBezTo>
                    <a:pt x="4131" y="15934"/>
                    <a:pt x="4367" y="14990"/>
                    <a:pt x="4721" y="14282"/>
                  </a:cubicBezTo>
                  <a:cubicBezTo>
                    <a:pt x="4957" y="14046"/>
                    <a:pt x="5193" y="13692"/>
                    <a:pt x="5430" y="13456"/>
                  </a:cubicBezTo>
                  <a:cubicBezTo>
                    <a:pt x="6964" y="16289"/>
                    <a:pt x="9561" y="18531"/>
                    <a:pt x="12511" y="19711"/>
                  </a:cubicBezTo>
                  <a:cubicBezTo>
                    <a:pt x="11921" y="19830"/>
                    <a:pt x="11331" y="19948"/>
                    <a:pt x="10741" y="19948"/>
                  </a:cubicBezTo>
                  <a:cubicBezTo>
                    <a:pt x="8262" y="19948"/>
                    <a:pt x="5902" y="18885"/>
                    <a:pt x="4131" y="17115"/>
                  </a:cubicBezTo>
                  <a:close/>
                  <a:moveTo>
                    <a:pt x="14164" y="19239"/>
                  </a:moveTo>
                  <a:cubicBezTo>
                    <a:pt x="14164" y="19239"/>
                    <a:pt x="14164" y="19239"/>
                    <a:pt x="14164" y="19239"/>
                  </a:cubicBezTo>
                  <a:cubicBezTo>
                    <a:pt x="10859" y="18295"/>
                    <a:pt x="7908" y="16052"/>
                    <a:pt x="6256" y="12984"/>
                  </a:cubicBezTo>
                  <a:cubicBezTo>
                    <a:pt x="8380" y="12039"/>
                    <a:pt x="11213" y="12866"/>
                    <a:pt x="13102" y="13928"/>
                  </a:cubicBezTo>
                  <a:cubicBezTo>
                    <a:pt x="15462" y="15344"/>
                    <a:pt x="17587" y="15108"/>
                    <a:pt x="19003" y="14754"/>
                  </a:cubicBezTo>
                  <a:cubicBezTo>
                    <a:pt x="18059" y="16761"/>
                    <a:pt x="16289" y="18413"/>
                    <a:pt x="14164" y="1923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311">
              <a:extLst>
                <a:ext uri="{FF2B5EF4-FFF2-40B4-BE49-F238E27FC236}">
                  <a16:creationId xmlns:a16="http://schemas.microsoft.com/office/drawing/2014/main" id="{82F9B23D-6341-4238-B4D3-51F2AEC143A3}"/>
                </a:ext>
              </a:extLst>
            </p:cNvPr>
            <p:cNvSpPr/>
            <p:nvPr/>
          </p:nvSpPr>
          <p:spPr>
            <a:xfrm>
              <a:off x="8716049" y="5618562"/>
              <a:ext cx="377365" cy="31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4" y="1951"/>
                  </a:moveTo>
                  <a:cubicBezTo>
                    <a:pt x="20184" y="6550"/>
                    <a:pt x="20184" y="6550"/>
                    <a:pt x="20184" y="6550"/>
                  </a:cubicBezTo>
                  <a:cubicBezTo>
                    <a:pt x="20774" y="6550"/>
                    <a:pt x="20774" y="6550"/>
                    <a:pt x="20774" y="6550"/>
                  </a:cubicBezTo>
                  <a:cubicBezTo>
                    <a:pt x="21246" y="6550"/>
                    <a:pt x="21600" y="6968"/>
                    <a:pt x="21600" y="7525"/>
                  </a:cubicBezTo>
                  <a:cubicBezTo>
                    <a:pt x="21600" y="8083"/>
                    <a:pt x="21246" y="8501"/>
                    <a:pt x="20774" y="8501"/>
                  </a:cubicBezTo>
                  <a:cubicBezTo>
                    <a:pt x="18649" y="8501"/>
                    <a:pt x="18649" y="8501"/>
                    <a:pt x="18649" y="8501"/>
                  </a:cubicBezTo>
                  <a:cubicBezTo>
                    <a:pt x="19357" y="9894"/>
                    <a:pt x="19357" y="11706"/>
                    <a:pt x="18649" y="13099"/>
                  </a:cubicBezTo>
                  <a:cubicBezTo>
                    <a:pt x="20774" y="13099"/>
                    <a:pt x="20774" y="13099"/>
                    <a:pt x="20774" y="13099"/>
                  </a:cubicBezTo>
                  <a:cubicBezTo>
                    <a:pt x="21246" y="13099"/>
                    <a:pt x="21600" y="13517"/>
                    <a:pt x="21600" y="14075"/>
                  </a:cubicBezTo>
                  <a:cubicBezTo>
                    <a:pt x="21600" y="14632"/>
                    <a:pt x="21246" y="15050"/>
                    <a:pt x="20774" y="15050"/>
                  </a:cubicBezTo>
                  <a:cubicBezTo>
                    <a:pt x="20184" y="15050"/>
                    <a:pt x="20184" y="15050"/>
                    <a:pt x="20184" y="15050"/>
                  </a:cubicBezTo>
                  <a:cubicBezTo>
                    <a:pt x="20184" y="19649"/>
                    <a:pt x="20184" y="19649"/>
                    <a:pt x="20184" y="19649"/>
                  </a:cubicBezTo>
                  <a:cubicBezTo>
                    <a:pt x="20774" y="19649"/>
                    <a:pt x="20774" y="19649"/>
                    <a:pt x="20774" y="19649"/>
                  </a:cubicBezTo>
                  <a:cubicBezTo>
                    <a:pt x="21246" y="19649"/>
                    <a:pt x="21600" y="20067"/>
                    <a:pt x="21600" y="20625"/>
                  </a:cubicBezTo>
                  <a:cubicBezTo>
                    <a:pt x="21600" y="21182"/>
                    <a:pt x="21246" y="21600"/>
                    <a:pt x="20774" y="21600"/>
                  </a:cubicBezTo>
                  <a:cubicBezTo>
                    <a:pt x="5902" y="21600"/>
                    <a:pt x="5902" y="21600"/>
                    <a:pt x="5902" y="21600"/>
                  </a:cubicBezTo>
                  <a:cubicBezTo>
                    <a:pt x="3069" y="21600"/>
                    <a:pt x="1534" y="17837"/>
                    <a:pt x="2951" y="15050"/>
                  </a:cubicBezTo>
                  <a:cubicBezTo>
                    <a:pt x="826" y="15050"/>
                    <a:pt x="826" y="15050"/>
                    <a:pt x="826" y="15050"/>
                  </a:cubicBezTo>
                  <a:cubicBezTo>
                    <a:pt x="354" y="15050"/>
                    <a:pt x="0" y="14632"/>
                    <a:pt x="0" y="14075"/>
                  </a:cubicBezTo>
                  <a:cubicBezTo>
                    <a:pt x="0" y="13517"/>
                    <a:pt x="354" y="13099"/>
                    <a:pt x="826" y="13099"/>
                  </a:cubicBezTo>
                  <a:cubicBezTo>
                    <a:pt x="1534" y="13099"/>
                    <a:pt x="1534" y="13099"/>
                    <a:pt x="1534" y="13099"/>
                  </a:cubicBezTo>
                  <a:cubicBezTo>
                    <a:pt x="1534" y="8501"/>
                    <a:pt x="1534" y="8501"/>
                    <a:pt x="1534" y="8501"/>
                  </a:cubicBezTo>
                  <a:cubicBezTo>
                    <a:pt x="826" y="8501"/>
                    <a:pt x="826" y="8501"/>
                    <a:pt x="826" y="8501"/>
                  </a:cubicBezTo>
                  <a:cubicBezTo>
                    <a:pt x="354" y="8501"/>
                    <a:pt x="0" y="8083"/>
                    <a:pt x="0" y="7525"/>
                  </a:cubicBezTo>
                  <a:cubicBezTo>
                    <a:pt x="0" y="6968"/>
                    <a:pt x="354" y="6550"/>
                    <a:pt x="826" y="6550"/>
                  </a:cubicBezTo>
                  <a:cubicBezTo>
                    <a:pt x="2951" y="6550"/>
                    <a:pt x="2951" y="6550"/>
                    <a:pt x="2951" y="6550"/>
                  </a:cubicBezTo>
                  <a:cubicBezTo>
                    <a:pt x="1534" y="3902"/>
                    <a:pt x="3069" y="0"/>
                    <a:pt x="5902" y="0"/>
                  </a:cubicBezTo>
                  <a:cubicBezTo>
                    <a:pt x="20774" y="0"/>
                    <a:pt x="20774" y="0"/>
                    <a:pt x="20774" y="0"/>
                  </a:cubicBezTo>
                  <a:cubicBezTo>
                    <a:pt x="21246" y="0"/>
                    <a:pt x="21600" y="418"/>
                    <a:pt x="21600" y="975"/>
                  </a:cubicBezTo>
                  <a:cubicBezTo>
                    <a:pt x="21600" y="1533"/>
                    <a:pt x="21246" y="1951"/>
                    <a:pt x="20774" y="1951"/>
                  </a:cubicBezTo>
                  <a:cubicBezTo>
                    <a:pt x="20184" y="1951"/>
                    <a:pt x="20184" y="1951"/>
                    <a:pt x="20184" y="1951"/>
                  </a:cubicBezTo>
                  <a:close/>
                  <a:moveTo>
                    <a:pt x="15816" y="8501"/>
                  </a:moveTo>
                  <a:cubicBezTo>
                    <a:pt x="15816" y="8501"/>
                    <a:pt x="15816" y="8501"/>
                    <a:pt x="15816" y="8501"/>
                  </a:cubicBezTo>
                  <a:cubicBezTo>
                    <a:pt x="15816" y="8501"/>
                    <a:pt x="15816" y="8501"/>
                    <a:pt x="15816" y="8501"/>
                  </a:cubicBezTo>
                  <a:cubicBezTo>
                    <a:pt x="11331" y="8501"/>
                    <a:pt x="6964" y="8501"/>
                    <a:pt x="2479" y="8501"/>
                  </a:cubicBezTo>
                  <a:cubicBezTo>
                    <a:pt x="2479" y="13099"/>
                    <a:pt x="2479" y="13099"/>
                    <a:pt x="2479" y="13099"/>
                  </a:cubicBezTo>
                  <a:cubicBezTo>
                    <a:pt x="6964" y="13099"/>
                    <a:pt x="11331" y="13099"/>
                    <a:pt x="15816" y="13099"/>
                  </a:cubicBezTo>
                  <a:cubicBezTo>
                    <a:pt x="15816" y="13099"/>
                    <a:pt x="15816" y="13099"/>
                    <a:pt x="15816" y="13099"/>
                  </a:cubicBezTo>
                  <a:cubicBezTo>
                    <a:pt x="16289" y="13099"/>
                    <a:pt x="16643" y="12821"/>
                    <a:pt x="16997" y="12542"/>
                  </a:cubicBezTo>
                  <a:cubicBezTo>
                    <a:pt x="17705" y="11566"/>
                    <a:pt x="17705" y="10034"/>
                    <a:pt x="16997" y="9197"/>
                  </a:cubicBezTo>
                  <a:cubicBezTo>
                    <a:pt x="16643" y="8779"/>
                    <a:pt x="16289" y="8501"/>
                    <a:pt x="15816" y="8501"/>
                  </a:cubicBezTo>
                  <a:close/>
                  <a:moveTo>
                    <a:pt x="19121" y="15050"/>
                  </a:moveTo>
                  <a:cubicBezTo>
                    <a:pt x="19121" y="15050"/>
                    <a:pt x="19121" y="15050"/>
                    <a:pt x="19121" y="15050"/>
                  </a:cubicBezTo>
                  <a:cubicBezTo>
                    <a:pt x="14754" y="15050"/>
                    <a:pt x="10269" y="15050"/>
                    <a:pt x="5902" y="15050"/>
                  </a:cubicBezTo>
                  <a:cubicBezTo>
                    <a:pt x="5430" y="15050"/>
                    <a:pt x="4957" y="15329"/>
                    <a:pt x="4603" y="15747"/>
                  </a:cubicBezTo>
                  <a:cubicBezTo>
                    <a:pt x="3541" y="17141"/>
                    <a:pt x="4131" y="19649"/>
                    <a:pt x="5902" y="19649"/>
                  </a:cubicBezTo>
                  <a:cubicBezTo>
                    <a:pt x="19121" y="19649"/>
                    <a:pt x="19121" y="19649"/>
                    <a:pt x="19121" y="19649"/>
                  </a:cubicBezTo>
                  <a:cubicBezTo>
                    <a:pt x="19121" y="15050"/>
                    <a:pt x="19121" y="15050"/>
                    <a:pt x="19121" y="15050"/>
                  </a:cubicBezTo>
                  <a:close/>
                  <a:moveTo>
                    <a:pt x="19121" y="6550"/>
                  </a:moveTo>
                  <a:cubicBezTo>
                    <a:pt x="19121" y="6550"/>
                    <a:pt x="19121" y="6550"/>
                    <a:pt x="19121" y="6550"/>
                  </a:cubicBezTo>
                  <a:cubicBezTo>
                    <a:pt x="19121" y="1951"/>
                    <a:pt x="19121" y="1951"/>
                    <a:pt x="19121" y="1951"/>
                  </a:cubicBezTo>
                  <a:cubicBezTo>
                    <a:pt x="5902" y="1951"/>
                    <a:pt x="5902" y="1951"/>
                    <a:pt x="5902" y="1951"/>
                  </a:cubicBezTo>
                  <a:cubicBezTo>
                    <a:pt x="4131" y="1951"/>
                    <a:pt x="3541" y="4599"/>
                    <a:pt x="4603" y="5992"/>
                  </a:cubicBezTo>
                  <a:cubicBezTo>
                    <a:pt x="4957" y="6271"/>
                    <a:pt x="5311" y="6550"/>
                    <a:pt x="5784" y="6550"/>
                  </a:cubicBezTo>
                  <a:cubicBezTo>
                    <a:pt x="5902" y="6550"/>
                    <a:pt x="5902" y="6550"/>
                    <a:pt x="5902" y="6550"/>
                  </a:cubicBezTo>
                  <a:cubicBezTo>
                    <a:pt x="10269" y="6550"/>
                    <a:pt x="14754" y="6550"/>
                    <a:pt x="19121" y="655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312">
              <a:extLst>
                <a:ext uri="{FF2B5EF4-FFF2-40B4-BE49-F238E27FC236}">
                  <a16:creationId xmlns:a16="http://schemas.microsoft.com/office/drawing/2014/main" id="{7E9E3C87-54AE-4A68-B358-2DB3E5B48300}"/>
                </a:ext>
              </a:extLst>
            </p:cNvPr>
            <p:cNvSpPr/>
            <p:nvPr/>
          </p:nvSpPr>
          <p:spPr>
            <a:xfrm>
              <a:off x="2296437" y="3868359"/>
              <a:ext cx="322275" cy="371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69" y="0"/>
                  </a:moveTo>
                  <a:cubicBezTo>
                    <a:pt x="10869" y="0"/>
                    <a:pt x="10869" y="0"/>
                    <a:pt x="10869" y="0"/>
                  </a:cubicBezTo>
                  <a:cubicBezTo>
                    <a:pt x="14308" y="0"/>
                    <a:pt x="14308" y="0"/>
                    <a:pt x="14308" y="0"/>
                  </a:cubicBezTo>
                  <a:cubicBezTo>
                    <a:pt x="14583" y="0"/>
                    <a:pt x="14859" y="240"/>
                    <a:pt x="14859" y="480"/>
                  </a:cubicBezTo>
                  <a:cubicBezTo>
                    <a:pt x="14859" y="600"/>
                    <a:pt x="14859" y="720"/>
                    <a:pt x="14721" y="840"/>
                  </a:cubicBezTo>
                  <a:cubicBezTo>
                    <a:pt x="14033" y="1440"/>
                    <a:pt x="14033" y="1440"/>
                    <a:pt x="14033" y="1440"/>
                  </a:cubicBezTo>
                  <a:cubicBezTo>
                    <a:pt x="14721" y="2040"/>
                    <a:pt x="14721" y="2040"/>
                    <a:pt x="14721" y="2040"/>
                  </a:cubicBezTo>
                  <a:cubicBezTo>
                    <a:pt x="14996" y="2280"/>
                    <a:pt x="14996" y="2520"/>
                    <a:pt x="14721" y="2760"/>
                  </a:cubicBezTo>
                  <a:cubicBezTo>
                    <a:pt x="14583" y="2880"/>
                    <a:pt x="14446" y="2880"/>
                    <a:pt x="14308" y="2880"/>
                  </a:cubicBezTo>
                  <a:cubicBezTo>
                    <a:pt x="11419" y="2880"/>
                    <a:pt x="11419" y="2880"/>
                    <a:pt x="11419" y="2880"/>
                  </a:cubicBezTo>
                  <a:cubicBezTo>
                    <a:pt x="11419" y="3360"/>
                    <a:pt x="11419" y="3360"/>
                    <a:pt x="11419" y="3360"/>
                  </a:cubicBezTo>
                  <a:cubicBezTo>
                    <a:pt x="11419" y="3360"/>
                    <a:pt x="11419" y="3360"/>
                    <a:pt x="11557" y="3360"/>
                  </a:cubicBezTo>
                  <a:cubicBezTo>
                    <a:pt x="11557" y="3480"/>
                    <a:pt x="11557" y="3480"/>
                    <a:pt x="11557" y="3480"/>
                  </a:cubicBezTo>
                  <a:cubicBezTo>
                    <a:pt x="16510" y="7800"/>
                    <a:pt x="16510" y="7800"/>
                    <a:pt x="16510" y="7800"/>
                  </a:cubicBezTo>
                  <a:cubicBezTo>
                    <a:pt x="20637" y="7800"/>
                    <a:pt x="20637" y="7800"/>
                    <a:pt x="20637" y="7800"/>
                  </a:cubicBezTo>
                  <a:cubicBezTo>
                    <a:pt x="21187" y="7800"/>
                    <a:pt x="21600" y="8160"/>
                    <a:pt x="21600" y="8640"/>
                  </a:cubicBez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20760"/>
                    <a:pt x="21600" y="20760"/>
                    <a:pt x="21600" y="20760"/>
                  </a:cubicBezTo>
                  <a:cubicBezTo>
                    <a:pt x="21600" y="21240"/>
                    <a:pt x="21187" y="21600"/>
                    <a:pt x="20637" y="21600"/>
                  </a:cubicBezTo>
                  <a:cubicBezTo>
                    <a:pt x="20499" y="21600"/>
                    <a:pt x="20499" y="21600"/>
                    <a:pt x="20499" y="21600"/>
                  </a:cubicBezTo>
                  <a:cubicBezTo>
                    <a:pt x="1101" y="21600"/>
                    <a:pt x="1101" y="21600"/>
                    <a:pt x="1101" y="21600"/>
                  </a:cubicBezTo>
                  <a:cubicBezTo>
                    <a:pt x="550" y="21600"/>
                    <a:pt x="0" y="21240"/>
                    <a:pt x="0" y="20760"/>
                  </a:cubicBezTo>
                  <a:cubicBezTo>
                    <a:pt x="0" y="20760"/>
                    <a:pt x="0" y="20760"/>
                    <a:pt x="0" y="2076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0" y="8160"/>
                    <a:pt x="550" y="7800"/>
                    <a:pt x="1101" y="7800"/>
                  </a:cubicBezTo>
                  <a:cubicBezTo>
                    <a:pt x="1101" y="7800"/>
                    <a:pt x="1101" y="7800"/>
                    <a:pt x="1101" y="7800"/>
                  </a:cubicBezTo>
                  <a:cubicBezTo>
                    <a:pt x="5090" y="7800"/>
                    <a:pt x="5090" y="7800"/>
                    <a:pt x="5090" y="7800"/>
                  </a:cubicBezTo>
                  <a:cubicBezTo>
                    <a:pt x="10181" y="3360"/>
                    <a:pt x="10181" y="3360"/>
                    <a:pt x="10181" y="3360"/>
                  </a:cubicBezTo>
                  <a:cubicBezTo>
                    <a:pt x="10181" y="3360"/>
                    <a:pt x="10181" y="3360"/>
                    <a:pt x="10181" y="3360"/>
                  </a:cubicBezTo>
                  <a:cubicBezTo>
                    <a:pt x="10181" y="2400"/>
                    <a:pt x="10181" y="2400"/>
                    <a:pt x="10181" y="2400"/>
                  </a:cubicBezTo>
                  <a:cubicBezTo>
                    <a:pt x="10181" y="2400"/>
                    <a:pt x="10181" y="2400"/>
                    <a:pt x="10181" y="2400"/>
                  </a:cubicBezTo>
                  <a:cubicBezTo>
                    <a:pt x="10181" y="2400"/>
                    <a:pt x="10181" y="2400"/>
                    <a:pt x="10181" y="2400"/>
                  </a:cubicBezTo>
                  <a:cubicBezTo>
                    <a:pt x="10181" y="480"/>
                    <a:pt x="10181" y="480"/>
                    <a:pt x="10181" y="480"/>
                  </a:cubicBezTo>
                  <a:cubicBezTo>
                    <a:pt x="10181" y="240"/>
                    <a:pt x="10456" y="0"/>
                    <a:pt x="10869" y="0"/>
                  </a:cubicBezTo>
                  <a:close/>
                  <a:moveTo>
                    <a:pt x="5503" y="9480"/>
                  </a:moveTo>
                  <a:cubicBezTo>
                    <a:pt x="5503" y="9480"/>
                    <a:pt x="5503" y="9480"/>
                    <a:pt x="5503" y="9480"/>
                  </a:cubicBezTo>
                  <a:cubicBezTo>
                    <a:pt x="2064" y="9480"/>
                    <a:pt x="2064" y="9480"/>
                    <a:pt x="2064" y="9480"/>
                  </a:cubicBezTo>
                  <a:cubicBezTo>
                    <a:pt x="2064" y="19920"/>
                    <a:pt x="2064" y="19920"/>
                    <a:pt x="2064" y="19920"/>
                  </a:cubicBezTo>
                  <a:cubicBezTo>
                    <a:pt x="5641" y="19920"/>
                    <a:pt x="5641" y="19920"/>
                    <a:pt x="5641" y="19920"/>
                  </a:cubicBezTo>
                  <a:cubicBezTo>
                    <a:pt x="5641" y="11040"/>
                    <a:pt x="5641" y="11040"/>
                    <a:pt x="5641" y="11040"/>
                  </a:cubicBezTo>
                  <a:cubicBezTo>
                    <a:pt x="5641" y="10800"/>
                    <a:pt x="5916" y="10560"/>
                    <a:pt x="6329" y="10560"/>
                  </a:cubicBezTo>
                  <a:cubicBezTo>
                    <a:pt x="6604" y="10560"/>
                    <a:pt x="6879" y="10800"/>
                    <a:pt x="6879" y="11040"/>
                  </a:cubicBezTo>
                  <a:cubicBezTo>
                    <a:pt x="6879" y="19920"/>
                    <a:pt x="6879" y="19920"/>
                    <a:pt x="6879" y="19920"/>
                  </a:cubicBezTo>
                  <a:cubicBezTo>
                    <a:pt x="14721" y="19920"/>
                    <a:pt x="14721" y="19920"/>
                    <a:pt x="14721" y="19920"/>
                  </a:cubicBezTo>
                  <a:cubicBezTo>
                    <a:pt x="14721" y="11040"/>
                    <a:pt x="14721" y="11040"/>
                    <a:pt x="14721" y="11040"/>
                  </a:cubicBezTo>
                  <a:cubicBezTo>
                    <a:pt x="14721" y="10800"/>
                    <a:pt x="14996" y="10560"/>
                    <a:pt x="15409" y="10560"/>
                  </a:cubicBezTo>
                  <a:cubicBezTo>
                    <a:pt x="15684" y="10560"/>
                    <a:pt x="15959" y="10800"/>
                    <a:pt x="15959" y="11040"/>
                  </a:cubicBezTo>
                  <a:cubicBezTo>
                    <a:pt x="15959" y="19920"/>
                    <a:pt x="15959" y="19920"/>
                    <a:pt x="15959" y="19920"/>
                  </a:cubicBezTo>
                  <a:cubicBezTo>
                    <a:pt x="19674" y="19920"/>
                    <a:pt x="19674" y="19920"/>
                    <a:pt x="19674" y="19920"/>
                  </a:cubicBezTo>
                  <a:cubicBezTo>
                    <a:pt x="19674" y="9480"/>
                    <a:pt x="19674" y="9480"/>
                    <a:pt x="19674" y="9480"/>
                  </a:cubicBezTo>
                  <a:cubicBezTo>
                    <a:pt x="16234" y="9480"/>
                    <a:pt x="16234" y="9480"/>
                    <a:pt x="16234" y="9480"/>
                  </a:cubicBezTo>
                  <a:cubicBezTo>
                    <a:pt x="16097" y="9480"/>
                    <a:pt x="16097" y="9480"/>
                    <a:pt x="16097" y="9480"/>
                  </a:cubicBezTo>
                  <a:cubicBezTo>
                    <a:pt x="15959" y="9480"/>
                    <a:pt x="15684" y="9360"/>
                    <a:pt x="15409" y="9240"/>
                  </a:cubicBezTo>
                  <a:cubicBezTo>
                    <a:pt x="10869" y="5160"/>
                    <a:pt x="10869" y="5160"/>
                    <a:pt x="10869" y="5160"/>
                  </a:cubicBezTo>
                  <a:cubicBezTo>
                    <a:pt x="6191" y="9240"/>
                    <a:pt x="6191" y="9240"/>
                    <a:pt x="6191" y="9240"/>
                  </a:cubicBezTo>
                  <a:cubicBezTo>
                    <a:pt x="6054" y="9360"/>
                    <a:pt x="5778" y="9480"/>
                    <a:pt x="5503" y="9480"/>
                  </a:cubicBezTo>
                  <a:close/>
                  <a:moveTo>
                    <a:pt x="3439" y="11640"/>
                  </a:moveTo>
                  <a:cubicBezTo>
                    <a:pt x="3439" y="11640"/>
                    <a:pt x="3439" y="11640"/>
                    <a:pt x="3439" y="11640"/>
                  </a:cubicBezTo>
                  <a:cubicBezTo>
                    <a:pt x="4403" y="11640"/>
                    <a:pt x="4403" y="11640"/>
                    <a:pt x="4403" y="11640"/>
                  </a:cubicBezTo>
                  <a:cubicBezTo>
                    <a:pt x="4678" y="11640"/>
                    <a:pt x="4953" y="11400"/>
                    <a:pt x="4953" y="11040"/>
                  </a:cubicBezTo>
                  <a:cubicBezTo>
                    <a:pt x="4953" y="10800"/>
                    <a:pt x="4678" y="10560"/>
                    <a:pt x="4403" y="10560"/>
                  </a:cubicBezTo>
                  <a:cubicBezTo>
                    <a:pt x="3439" y="10560"/>
                    <a:pt x="3439" y="10560"/>
                    <a:pt x="3439" y="10560"/>
                  </a:cubicBezTo>
                  <a:cubicBezTo>
                    <a:pt x="3027" y="10560"/>
                    <a:pt x="2889" y="10800"/>
                    <a:pt x="2889" y="11040"/>
                  </a:cubicBezTo>
                  <a:cubicBezTo>
                    <a:pt x="2889" y="11400"/>
                    <a:pt x="3027" y="11640"/>
                    <a:pt x="3439" y="11640"/>
                  </a:cubicBezTo>
                  <a:close/>
                  <a:moveTo>
                    <a:pt x="3439" y="14040"/>
                  </a:moveTo>
                  <a:cubicBezTo>
                    <a:pt x="3439" y="14040"/>
                    <a:pt x="3439" y="14040"/>
                    <a:pt x="3439" y="14040"/>
                  </a:cubicBezTo>
                  <a:cubicBezTo>
                    <a:pt x="4403" y="14040"/>
                    <a:pt x="4403" y="14040"/>
                    <a:pt x="4403" y="14040"/>
                  </a:cubicBezTo>
                  <a:cubicBezTo>
                    <a:pt x="4678" y="14040"/>
                    <a:pt x="4953" y="13800"/>
                    <a:pt x="4953" y="13560"/>
                  </a:cubicBezTo>
                  <a:cubicBezTo>
                    <a:pt x="4953" y="13200"/>
                    <a:pt x="4678" y="12960"/>
                    <a:pt x="4403" y="12960"/>
                  </a:cubicBezTo>
                  <a:cubicBezTo>
                    <a:pt x="3439" y="12960"/>
                    <a:pt x="3439" y="12960"/>
                    <a:pt x="3439" y="12960"/>
                  </a:cubicBezTo>
                  <a:cubicBezTo>
                    <a:pt x="3027" y="12960"/>
                    <a:pt x="2889" y="13200"/>
                    <a:pt x="2889" y="13560"/>
                  </a:cubicBezTo>
                  <a:cubicBezTo>
                    <a:pt x="2889" y="13800"/>
                    <a:pt x="3027" y="14040"/>
                    <a:pt x="3439" y="14040"/>
                  </a:cubicBezTo>
                  <a:close/>
                  <a:moveTo>
                    <a:pt x="3439" y="16440"/>
                  </a:moveTo>
                  <a:cubicBezTo>
                    <a:pt x="3439" y="16440"/>
                    <a:pt x="3439" y="16440"/>
                    <a:pt x="3439" y="16440"/>
                  </a:cubicBezTo>
                  <a:cubicBezTo>
                    <a:pt x="4403" y="16440"/>
                    <a:pt x="4403" y="16440"/>
                    <a:pt x="4403" y="16440"/>
                  </a:cubicBezTo>
                  <a:cubicBezTo>
                    <a:pt x="4678" y="16440"/>
                    <a:pt x="4953" y="16200"/>
                    <a:pt x="4953" y="15960"/>
                  </a:cubicBezTo>
                  <a:cubicBezTo>
                    <a:pt x="4953" y="15600"/>
                    <a:pt x="4678" y="15480"/>
                    <a:pt x="4403" y="15480"/>
                  </a:cubicBezTo>
                  <a:cubicBezTo>
                    <a:pt x="3439" y="15480"/>
                    <a:pt x="3439" y="15480"/>
                    <a:pt x="3439" y="15480"/>
                  </a:cubicBezTo>
                  <a:cubicBezTo>
                    <a:pt x="3027" y="15480"/>
                    <a:pt x="2889" y="15600"/>
                    <a:pt x="2889" y="15960"/>
                  </a:cubicBezTo>
                  <a:cubicBezTo>
                    <a:pt x="2889" y="16200"/>
                    <a:pt x="3027" y="16440"/>
                    <a:pt x="3439" y="16440"/>
                  </a:cubicBezTo>
                  <a:close/>
                  <a:moveTo>
                    <a:pt x="3439" y="18840"/>
                  </a:moveTo>
                  <a:cubicBezTo>
                    <a:pt x="3439" y="18840"/>
                    <a:pt x="3439" y="18840"/>
                    <a:pt x="3439" y="18840"/>
                  </a:cubicBezTo>
                  <a:cubicBezTo>
                    <a:pt x="4403" y="18840"/>
                    <a:pt x="4403" y="18840"/>
                    <a:pt x="4403" y="18840"/>
                  </a:cubicBezTo>
                  <a:cubicBezTo>
                    <a:pt x="4678" y="18840"/>
                    <a:pt x="4953" y="18600"/>
                    <a:pt x="4953" y="18360"/>
                  </a:cubicBezTo>
                  <a:cubicBezTo>
                    <a:pt x="4953" y="18120"/>
                    <a:pt x="4678" y="17880"/>
                    <a:pt x="4403" y="17880"/>
                  </a:cubicBezTo>
                  <a:cubicBezTo>
                    <a:pt x="3439" y="17880"/>
                    <a:pt x="3439" y="17880"/>
                    <a:pt x="3439" y="17880"/>
                  </a:cubicBezTo>
                  <a:cubicBezTo>
                    <a:pt x="3027" y="17880"/>
                    <a:pt x="2889" y="18120"/>
                    <a:pt x="2889" y="18360"/>
                  </a:cubicBezTo>
                  <a:cubicBezTo>
                    <a:pt x="2889" y="18600"/>
                    <a:pt x="3027" y="18840"/>
                    <a:pt x="3439" y="18840"/>
                  </a:cubicBezTo>
                  <a:close/>
                  <a:moveTo>
                    <a:pt x="17197" y="11640"/>
                  </a:moveTo>
                  <a:cubicBezTo>
                    <a:pt x="17197" y="11640"/>
                    <a:pt x="17197" y="11640"/>
                    <a:pt x="17197" y="11640"/>
                  </a:cubicBezTo>
                  <a:cubicBezTo>
                    <a:pt x="18161" y="11640"/>
                    <a:pt x="18161" y="11640"/>
                    <a:pt x="18161" y="11640"/>
                  </a:cubicBezTo>
                  <a:cubicBezTo>
                    <a:pt x="18573" y="11640"/>
                    <a:pt x="18848" y="11400"/>
                    <a:pt x="18848" y="11040"/>
                  </a:cubicBezTo>
                  <a:cubicBezTo>
                    <a:pt x="18848" y="10800"/>
                    <a:pt x="18573" y="10560"/>
                    <a:pt x="18161" y="10560"/>
                  </a:cubicBezTo>
                  <a:cubicBezTo>
                    <a:pt x="17197" y="10560"/>
                    <a:pt x="17197" y="10560"/>
                    <a:pt x="17197" y="10560"/>
                  </a:cubicBezTo>
                  <a:cubicBezTo>
                    <a:pt x="16922" y="10560"/>
                    <a:pt x="16647" y="10800"/>
                    <a:pt x="16647" y="11040"/>
                  </a:cubicBezTo>
                  <a:cubicBezTo>
                    <a:pt x="16647" y="11400"/>
                    <a:pt x="16922" y="11640"/>
                    <a:pt x="17197" y="11640"/>
                  </a:cubicBezTo>
                  <a:close/>
                  <a:moveTo>
                    <a:pt x="17197" y="14040"/>
                  </a:moveTo>
                  <a:cubicBezTo>
                    <a:pt x="17197" y="14040"/>
                    <a:pt x="17197" y="14040"/>
                    <a:pt x="17197" y="14040"/>
                  </a:cubicBezTo>
                  <a:cubicBezTo>
                    <a:pt x="18161" y="14040"/>
                    <a:pt x="18161" y="14040"/>
                    <a:pt x="18161" y="14040"/>
                  </a:cubicBezTo>
                  <a:cubicBezTo>
                    <a:pt x="18573" y="14040"/>
                    <a:pt x="18848" y="13800"/>
                    <a:pt x="18848" y="13560"/>
                  </a:cubicBezTo>
                  <a:cubicBezTo>
                    <a:pt x="18848" y="13200"/>
                    <a:pt x="18573" y="12960"/>
                    <a:pt x="18161" y="12960"/>
                  </a:cubicBezTo>
                  <a:cubicBezTo>
                    <a:pt x="17197" y="12960"/>
                    <a:pt x="17197" y="12960"/>
                    <a:pt x="17197" y="12960"/>
                  </a:cubicBezTo>
                  <a:cubicBezTo>
                    <a:pt x="16922" y="12960"/>
                    <a:pt x="16647" y="13200"/>
                    <a:pt x="16647" y="13560"/>
                  </a:cubicBezTo>
                  <a:cubicBezTo>
                    <a:pt x="16647" y="13800"/>
                    <a:pt x="16922" y="14040"/>
                    <a:pt x="17197" y="14040"/>
                  </a:cubicBezTo>
                  <a:close/>
                  <a:moveTo>
                    <a:pt x="17197" y="16440"/>
                  </a:moveTo>
                  <a:cubicBezTo>
                    <a:pt x="17197" y="16440"/>
                    <a:pt x="17197" y="16440"/>
                    <a:pt x="17197" y="16440"/>
                  </a:cubicBezTo>
                  <a:cubicBezTo>
                    <a:pt x="18161" y="16440"/>
                    <a:pt x="18161" y="16440"/>
                    <a:pt x="18161" y="16440"/>
                  </a:cubicBezTo>
                  <a:cubicBezTo>
                    <a:pt x="18573" y="16440"/>
                    <a:pt x="18848" y="16200"/>
                    <a:pt x="18848" y="15960"/>
                  </a:cubicBezTo>
                  <a:cubicBezTo>
                    <a:pt x="18848" y="15600"/>
                    <a:pt x="18573" y="15480"/>
                    <a:pt x="18161" y="15480"/>
                  </a:cubicBezTo>
                  <a:cubicBezTo>
                    <a:pt x="17197" y="15480"/>
                    <a:pt x="17197" y="15480"/>
                    <a:pt x="17197" y="15480"/>
                  </a:cubicBezTo>
                  <a:cubicBezTo>
                    <a:pt x="16922" y="15480"/>
                    <a:pt x="16647" y="15600"/>
                    <a:pt x="16647" y="15960"/>
                  </a:cubicBezTo>
                  <a:cubicBezTo>
                    <a:pt x="16647" y="16200"/>
                    <a:pt x="16922" y="16440"/>
                    <a:pt x="17197" y="16440"/>
                  </a:cubicBezTo>
                  <a:close/>
                  <a:moveTo>
                    <a:pt x="17197" y="18840"/>
                  </a:moveTo>
                  <a:cubicBezTo>
                    <a:pt x="17197" y="18840"/>
                    <a:pt x="17197" y="18840"/>
                    <a:pt x="17197" y="18840"/>
                  </a:cubicBezTo>
                  <a:cubicBezTo>
                    <a:pt x="18161" y="18840"/>
                    <a:pt x="18161" y="18840"/>
                    <a:pt x="18161" y="18840"/>
                  </a:cubicBezTo>
                  <a:cubicBezTo>
                    <a:pt x="18573" y="18840"/>
                    <a:pt x="18848" y="18600"/>
                    <a:pt x="18848" y="18360"/>
                  </a:cubicBezTo>
                  <a:cubicBezTo>
                    <a:pt x="18848" y="18120"/>
                    <a:pt x="18573" y="17880"/>
                    <a:pt x="18161" y="17880"/>
                  </a:cubicBezTo>
                  <a:cubicBezTo>
                    <a:pt x="17197" y="17880"/>
                    <a:pt x="17197" y="17880"/>
                    <a:pt x="17197" y="17880"/>
                  </a:cubicBezTo>
                  <a:cubicBezTo>
                    <a:pt x="16922" y="17880"/>
                    <a:pt x="16647" y="18120"/>
                    <a:pt x="16647" y="18360"/>
                  </a:cubicBezTo>
                  <a:cubicBezTo>
                    <a:pt x="16647" y="18600"/>
                    <a:pt x="16922" y="18840"/>
                    <a:pt x="17197" y="18840"/>
                  </a:cubicBezTo>
                  <a:close/>
                  <a:moveTo>
                    <a:pt x="8668" y="11640"/>
                  </a:moveTo>
                  <a:cubicBezTo>
                    <a:pt x="8668" y="11640"/>
                    <a:pt x="8668" y="11640"/>
                    <a:pt x="8668" y="11640"/>
                  </a:cubicBezTo>
                  <a:cubicBezTo>
                    <a:pt x="12932" y="11640"/>
                    <a:pt x="12932" y="11640"/>
                    <a:pt x="12932" y="11640"/>
                  </a:cubicBezTo>
                  <a:cubicBezTo>
                    <a:pt x="13208" y="11640"/>
                    <a:pt x="13483" y="11400"/>
                    <a:pt x="13483" y="11040"/>
                  </a:cubicBezTo>
                  <a:cubicBezTo>
                    <a:pt x="13483" y="10800"/>
                    <a:pt x="13208" y="10560"/>
                    <a:pt x="12932" y="10560"/>
                  </a:cubicBezTo>
                  <a:cubicBezTo>
                    <a:pt x="8668" y="10560"/>
                    <a:pt x="8668" y="10560"/>
                    <a:pt x="8668" y="10560"/>
                  </a:cubicBezTo>
                  <a:cubicBezTo>
                    <a:pt x="8392" y="10560"/>
                    <a:pt x="8117" y="10800"/>
                    <a:pt x="8117" y="11040"/>
                  </a:cubicBezTo>
                  <a:cubicBezTo>
                    <a:pt x="8117" y="11400"/>
                    <a:pt x="8392" y="11640"/>
                    <a:pt x="8668" y="11640"/>
                  </a:cubicBezTo>
                  <a:close/>
                  <a:moveTo>
                    <a:pt x="8668" y="14040"/>
                  </a:moveTo>
                  <a:cubicBezTo>
                    <a:pt x="8668" y="14040"/>
                    <a:pt x="8668" y="14040"/>
                    <a:pt x="8668" y="14040"/>
                  </a:cubicBezTo>
                  <a:cubicBezTo>
                    <a:pt x="12932" y="14040"/>
                    <a:pt x="12932" y="14040"/>
                    <a:pt x="12932" y="14040"/>
                  </a:cubicBezTo>
                  <a:cubicBezTo>
                    <a:pt x="13208" y="14040"/>
                    <a:pt x="13483" y="13800"/>
                    <a:pt x="13483" y="13560"/>
                  </a:cubicBezTo>
                  <a:cubicBezTo>
                    <a:pt x="13483" y="13200"/>
                    <a:pt x="13208" y="12960"/>
                    <a:pt x="12932" y="12960"/>
                  </a:cubicBezTo>
                  <a:cubicBezTo>
                    <a:pt x="8668" y="12960"/>
                    <a:pt x="8668" y="12960"/>
                    <a:pt x="8668" y="12960"/>
                  </a:cubicBezTo>
                  <a:cubicBezTo>
                    <a:pt x="8392" y="12960"/>
                    <a:pt x="8117" y="13200"/>
                    <a:pt x="8117" y="13560"/>
                  </a:cubicBezTo>
                  <a:cubicBezTo>
                    <a:pt x="8117" y="13800"/>
                    <a:pt x="8392" y="14040"/>
                    <a:pt x="8668" y="14040"/>
                  </a:cubicBezTo>
                  <a:close/>
                  <a:moveTo>
                    <a:pt x="8668" y="16440"/>
                  </a:moveTo>
                  <a:cubicBezTo>
                    <a:pt x="8668" y="16440"/>
                    <a:pt x="8668" y="16440"/>
                    <a:pt x="8668" y="16440"/>
                  </a:cubicBezTo>
                  <a:cubicBezTo>
                    <a:pt x="12932" y="16440"/>
                    <a:pt x="12932" y="16440"/>
                    <a:pt x="12932" y="16440"/>
                  </a:cubicBezTo>
                  <a:cubicBezTo>
                    <a:pt x="13208" y="16440"/>
                    <a:pt x="13483" y="16200"/>
                    <a:pt x="13483" y="15960"/>
                  </a:cubicBezTo>
                  <a:cubicBezTo>
                    <a:pt x="13483" y="15600"/>
                    <a:pt x="13208" y="15480"/>
                    <a:pt x="12932" y="15480"/>
                  </a:cubicBezTo>
                  <a:cubicBezTo>
                    <a:pt x="8668" y="15480"/>
                    <a:pt x="8668" y="15480"/>
                    <a:pt x="8668" y="15480"/>
                  </a:cubicBezTo>
                  <a:cubicBezTo>
                    <a:pt x="8392" y="15480"/>
                    <a:pt x="8117" y="15600"/>
                    <a:pt x="8117" y="15960"/>
                  </a:cubicBezTo>
                  <a:cubicBezTo>
                    <a:pt x="8117" y="16200"/>
                    <a:pt x="8392" y="16440"/>
                    <a:pt x="8668" y="16440"/>
                  </a:cubicBezTo>
                  <a:close/>
                  <a:moveTo>
                    <a:pt x="8668" y="18840"/>
                  </a:moveTo>
                  <a:cubicBezTo>
                    <a:pt x="8668" y="18840"/>
                    <a:pt x="8668" y="18840"/>
                    <a:pt x="8668" y="18840"/>
                  </a:cubicBezTo>
                  <a:cubicBezTo>
                    <a:pt x="12932" y="18840"/>
                    <a:pt x="12932" y="18840"/>
                    <a:pt x="12932" y="18840"/>
                  </a:cubicBezTo>
                  <a:cubicBezTo>
                    <a:pt x="13208" y="18840"/>
                    <a:pt x="13483" y="18600"/>
                    <a:pt x="13483" y="18360"/>
                  </a:cubicBezTo>
                  <a:cubicBezTo>
                    <a:pt x="13483" y="18120"/>
                    <a:pt x="13208" y="17880"/>
                    <a:pt x="12932" y="17880"/>
                  </a:cubicBezTo>
                  <a:cubicBezTo>
                    <a:pt x="8668" y="17880"/>
                    <a:pt x="8668" y="17880"/>
                    <a:pt x="8668" y="17880"/>
                  </a:cubicBezTo>
                  <a:cubicBezTo>
                    <a:pt x="8392" y="17880"/>
                    <a:pt x="8117" y="18120"/>
                    <a:pt x="8117" y="18360"/>
                  </a:cubicBezTo>
                  <a:cubicBezTo>
                    <a:pt x="8117" y="18600"/>
                    <a:pt x="8392" y="18840"/>
                    <a:pt x="8668" y="18840"/>
                  </a:cubicBezTo>
                  <a:close/>
                  <a:moveTo>
                    <a:pt x="12932" y="960"/>
                  </a:moveTo>
                  <a:cubicBezTo>
                    <a:pt x="12932" y="960"/>
                    <a:pt x="12932" y="960"/>
                    <a:pt x="12932" y="960"/>
                  </a:cubicBezTo>
                  <a:cubicBezTo>
                    <a:pt x="11419" y="960"/>
                    <a:pt x="11419" y="960"/>
                    <a:pt x="11419" y="960"/>
                  </a:cubicBezTo>
                  <a:cubicBezTo>
                    <a:pt x="11419" y="1920"/>
                    <a:pt x="11419" y="1920"/>
                    <a:pt x="11419" y="1920"/>
                  </a:cubicBezTo>
                  <a:cubicBezTo>
                    <a:pt x="12932" y="1920"/>
                    <a:pt x="12932" y="1920"/>
                    <a:pt x="12932" y="1920"/>
                  </a:cubicBezTo>
                  <a:cubicBezTo>
                    <a:pt x="12795" y="1800"/>
                    <a:pt x="12795" y="1800"/>
                    <a:pt x="12795" y="1800"/>
                  </a:cubicBezTo>
                  <a:cubicBezTo>
                    <a:pt x="12795" y="1800"/>
                    <a:pt x="12795" y="1800"/>
                    <a:pt x="12795" y="1800"/>
                  </a:cubicBezTo>
                  <a:cubicBezTo>
                    <a:pt x="12795" y="1800"/>
                    <a:pt x="12795" y="1800"/>
                    <a:pt x="12795" y="1800"/>
                  </a:cubicBezTo>
                  <a:cubicBezTo>
                    <a:pt x="12520" y="1560"/>
                    <a:pt x="12520" y="1320"/>
                    <a:pt x="12795" y="1080"/>
                  </a:cubicBezTo>
                  <a:cubicBezTo>
                    <a:pt x="12932" y="960"/>
                    <a:pt x="12932" y="960"/>
                    <a:pt x="12932" y="96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313">
              <a:extLst>
                <a:ext uri="{FF2B5EF4-FFF2-40B4-BE49-F238E27FC236}">
                  <a16:creationId xmlns:a16="http://schemas.microsoft.com/office/drawing/2014/main" id="{6F30AFB3-975B-40DD-908E-456CBF35F38C}"/>
                </a:ext>
              </a:extLst>
            </p:cNvPr>
            <p:cNvSpPr/>
            <p:nvPr/>
          </p:nvSpPr>
          <p:spPr>
            <a:xfrm>
              <a:off x="5464355" y="3851095"/>
              <a:ext cx="375575" cy="375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0734" extrusionOk="0">
                  <a:moveTo>
                    <a:pt x="10514" y="3186"/>
                  </a:moveTo>
                  <a:cubicBezTo>
                    <a:pt x="6514" y="3186"/>
                    <a:pt x="3314" y="6483"/>
                    <a:pt x="3314" y="10348"/>
                  </a:cubicBezTo>
                  <a:cubicBezTo>
                    <a:pt x="3314" y="10575"/>
                    <a:pt x="3543" y="10803"/>
                    <a:pt x="3771" y="10803"/>
                  </a:cubicBezTo>
                  <a:cubicBezTo>
                    <a:pt x="4000" y="10803"/>
                    <a:pt x="4229" y="10575"/>
                    <a:pt x="4229" y="10348"/>
                  </a:cubicBezTo>
                  <a:cubicBezTo>
                    <a:pt x="4229" y="6937"/>
                    <a:pt x="7086" y="4209"/>
                    <a:pt x="10514" y="4209"/>
                  </a:cubicBezTo>
                  <a:cubicBezTo>
                    <a:pt x="10743" y="4209"/>
                    <a:pt x="10971" y="3982"/>
                    <a:pt x="10971" y="3754"/>
                  </a:cubicBezTo>
                  <a:cubicBezTo>
                    <a:pt x="10971" y="3413"/>
                    <a:pt x="10743" y="3186"/>
                    <a:pt x="10514" y="3186"/>
                  </a:cubicBezTo>
                  <a:close/>
                  <a:moveTo>
                    <a:pt x="16114" y="3"/>
                  </a:moveTo>
                  <a:cubicBezTo>
                    <a:pt x="16114" y="3"/>
                    <a:pt x="16114" y="3"/>
                    <a:pt x="16114" y="3"/>
                  </a:cubicBezTo>
                  <a:cubicBezTo>
                    <a:pt x="14743" y="3"/>
                    <a:pt x="13257" y="344"/>
                    <a:pt x="11657" y="1140"/>
                  </a:cubicBezTo>
                  <a:cubicBezTo>
                    <a:pt x="11314" y="1026"/>
                    <a:pt x="10857" y="1026"/>
                    <a:pt x="10514" y="1026"/>
                  </a:cubicBezTo>
                  <a:cubicBezTo>
                    <a:pt x="5371" y="1026"/>
                    <a:pt x="1143" y="5232"/>
                    <a:pt x="1143" y="10348"/>
                  </a:cubicBezTo>
                  <a:cubicBezTo>
                    <a:pt x="1143" y="10803"/>
                    <a:pt x="1143" y="11144"/>
                    <a:pt x="1143" y="11598"/>
                  </a:cubicBezTo>
                  <a:cubicBezTo>
                    <a:pt x="1143" y="11598"/>
                    <a:pt x="1143" y="11712"/>
                    <a:pt x="1143" y="11712"/>
                  </a:cubicBezTo>
                  <a:cubicBezTo>
                    <a:pt x="343" y="13304"/>
                    <a:pt x="0" y="14782"/>
                    <a:pt x="0" y="16146"/>
                  </a:cubicBezTo>
                  <a:cubicBezTo>
                    <a:pt x="0" y="20466"/>
                    <a:pt x="4114" y="21489"/>
                    <a:pt x="7657" y="20238"/>
                  </a:cubicBezTo>
                  <a:cubicBezTo>
                    <a:pt x="8229" y="20125"/>
                    <a:pt x="8800" y="19897"/>
                    <a:pt x="9257" y="19556"/>
                  </a:cubicBezTo>
                  <a:cubicBezTo>
                    <a:pt x="9714" y="19670"/>
                    <a:pt x="10057" y="19670"/>
                    <a:pt x="10514" y="19670"/>
                  </a:cubicBezTo>
                  <a:cubicBezTo>
                    <a:pt x="15657" y="19670"/>
                    <a:pt x="19886" y="15464"/>
                    <a:pt x="19886" y="10348"/>
                  </a:cubicBezTo>
                  <a:cubicBezTo>
                    <a:pt x="19886" y="10007"/>
                    <a:pt x="19771" y="9552"/>
                    <a:pt x="19771" y="9211"/>
                  </a:cubicBezTo>
                  <a:cubicBezTo>
                    <a:pt x="20000" y="8643"/>
                    <a:pt x="20229" y="8074"/>
                    <a:pt x="20457" y="7620"/>
                  </a:cubicBezTo>
                  <a:cubicBezTo>
                    <a:pt x="21600" y="3868"/>
                    <a:pt x="20571" y="-111"/>
                    <a:pt x="16114" y="3"/>
                  </a:cubicBezTo>
                  <a:close/>
                  <a:moveTo>
                    <a:pt x="1600" y="16146"/>
                  </a:moveTo>
                  <a:cubicBezTo>
                    <a:pt x="1600" y="16146"/>
                    <a:pt x="1600" y="16146"/>
                    <a:pt x="1600" y="16146"/>
                  </a:cubicBezTo>
                  <a:cubicBezTo>
                    <a:pt x="1600" y="15464"/>
                    <a:pt x="1714" y="14895"/>
                    <a:pt x="1943" y="14100"/>
                  </a:cubicBezTo>
                  <a:cubicBezTo>
                    <a:pt x="2857" y="16260"/>
                    <a:pt x="4571" y="17965"/>
                    <a:pt x="6629" y="18874"/>
                  </a:cubicBezTo>
                  <a:cubicBezTo>
                    <a:pt x="4229" y="19556"/>
                    <a:pt x="1600" y="19102"/>
                    <a:pt x="1600" y="16146"/>
                  </a:cubicBezTo>
                  <a:close/>
                  <a:moveTo>
                    <a:pt x="12229" y="17851"/>
                  </a:moveTo>
                  <a:cubicBezTo>
                    <a:pt x="12229" y="17851"/>
                    <a:pt x="12229" y="17851"/>
                    <a:pt x="12229" y="17851"/>
                  </a:cubicBezTo>
                  <a:cubicBezTo>
                    <a:pt x="14514" y="16260"/>
                    <a:pt x="16457" y="14327"/>
                    <a:pt x="18057" y="12167"/>
                  </a:cubicBezTo>
                  <a:cubicBezTo>
                    <a:pt x="17371" y="15009"/>
                    <a:pt x="15086" y="17169"/>
                    <a:pt x="12229" y="17851"/>
                  </a:cubicBezTo>
                  <a:close/>
                  <a:moveTo>
                    <a:pt x="9029" y="17965"/>
                  </a:moveTo>
                  <a:cubicBezTo>
                    <a:pt x="9029" y="17965"/>
                    <a:pt x="9029" y="17965"/>
                    <a:pt x="9029" y="17965"/>
                  </a:cubicBezTo>
                  <a:cubicBezTo>
                    <a:pt x="5371" y="17283"/>
                    <a:pt x="2743" y="14100"/>
                    <a:pt x="2743" y="10348"/>
                  </a:cubicBezTo>
                  <a:cubicBezTo>
                    <a:pt x="2743" y="6142"/>
                    <a:pt x="6171" y="2617"/>
                    <a:pt x="10514" y="2617"/>
                  </a:cubicBezTo>
                  <a:cubicBezTo>
                    <a:pt x="14171" y="2617"/>
                    <a:pt x="17371" y="5346"/>
                    <a:pt x="18057" y="8984"/>
                  </a:cubicBezTo>
                  <a:cubicBezTo>
                    <a:pt x="16229" y="12622"/>
                    <a:pt x="12800" y="16032"/>
                    <a:pt x="9029" y="17965"/>
                  </a:cubicBezTo>
                  <a:close/>
                  <a:moveTo>
                    <a:pt x="19086" y="6596"/>
                  </a:moveTo>
                  <a:cubicBezTo>
                    <a:pt x="19086" y="6596"/>
                    <a:pt x="19086" y="6596"/>
                    <a:pt x="19086" y="6596"/>
                  </a:cubicBezTo>
                  <a:cubicBezTo>
                    <a:pt x="18057" y="4436"/>
                    <a:pt x="16343" y="2731"/>
                    <a:pt x="14286" y="1822"/>
                  </a:cubicBezTo>
                  <a:cubicBezTo>
                    <a:pt x="14971" y="1708"/>
                    <a:pt x="15543" y="1594"/>
                    <a:pt x="16114" y="1594"/>
                  </a:cubicBezTo>
                  <a:cubicBezTo>
                    <a:pt x="19200" y="1481"/>
                    <a:pt x="19771" y="4095"/>
                    <a:pt x="19086" y="65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314">
              <a:extLst>
                <a:ext uri="{FF2B5EF4-FFF2-40B4-BE49-F238E27FC236}">
                  <a16:creationId xmlns:a16="http://schemas.microsoft.com/office/drawing/2014/main" id="{B6C9EBCB-186C-4C73-AF78-85D48E0245F5}"/>
                </a:ext>
              </a:extLst>
            </p:cNvPr>
            <p:cNvSpPr/>
            <p:nvPr/>
          </p:nvSpPr>
          <p:spPr>
            <a:xfrm>
              <a:off x="7930453" y="3862849"/>
              <a:ext cx="390513" cy="376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1" h="21541" extrusionOk="0">
                  <a:moveTo>
                    <a:pt x="19855" y="6374"/>
                  </a:moveTo>
                  <a:cubicBezTo>
                    <a:pt x="18873" y="4013"/>
                    <a:pt x="17127" y="2125"/>
                    <a:pt x="14945" y="1062"/>
                  </a:cubicBezTo>
                  <a:cubicBezTo>
                    <a:pt x="14945" y="1062"/>
                    <a:pt x="14945" y="1062"/>
                    <a:pt x="14945" y="1062"/>
                  </a:cubicBezTo>
                  <a:cubicBezTo>
                    <a:pt x="14836" y="1062"/>
                    <a:pt x="14727" y="944"/>
                    <a:pt x="14618" y="944"/>
                  </a:cubicBezTo>
                  <a:cubicBezTo>
                    <a:pt x="13964" y="590"/>
                    <a:pt x="13309" y="354"/>
                    <a:pt x="12545" y="236"/>
                  </a:cubicBezTo>
                  <a:cubicBezTo>
                    <a:pt x="11891" y="118"/>
                    <a:pt x="11127" y="0"/>
                    <a:pt x="10364" y="0"/>
                  </a:cubicBezTo>
                  <a:cubicBezTo>
                    <a:pt x="8618" y="0"/>
                    <a:pt x="6873" y="472"/>
                    <a:pt x="5345" y="1416"/>
                  </a:cubicBezTo>
                  <a:cubicBezTo>
                    <a:pt x="3709" y="2361"/>
                    <a:pt x="2400" y="3659"/>
                    <a:pt x="1418" y="5311"/>
                  </a:cubicBezTo>
                  <a:cubicBezTo>
                    <a:pt x="1418" y="5311"/>
                    <a:pt x="1418" y="5311"/>
                    <a:pt x="1418" y="5311"/>
                  </a:cubicBezTo>
                  <a:cubicBezTo>
                    <a:pt x="1200" y="5548"/>
                    <a:pt x="1091" y="5902"/>
                    <a:pt x="873" y="6256"/>
                  </a:cubicBezTo>
                  <a:cubicBezTo>
                    <a:pt x="764" y="6492"/>
                    <a:pt x="655" y="6846"/>
                    <a:pt x="436" y="7200"/>
                  </a:cubicBezTo>
                  <a:cubicBezTo>
                    <a:pt x="436" y="7200"/>
                    <a:pt x="436" y="7200"/>
                    <a:pt x="436" y="7200"/>
                  </a:cubicBezTo>
                  <a:cubicBezTo>
                    <a:pt x="327" y="7436"/>
                    <a:pt x="327" y="7790"/>
                    <a:pt x="327" y="8144"/>
                  </a:cubicBezTo>
                  <a:cubicBezTo>
                    <a:pt x="327" y="8380"/>
                    <a:pt x="436" y="8734"/>
                    <a:pt x="545" y="8970"/>
                  </a:cubicBezTo>
                  <a:cubicBezTo>
                    <a:pt x="764" y="9207"/>
                    <a:pt x="873" y="9443"/>
                    <a:pt x="1091" y="9561"/>
                  </a:cubicBezTo>
                  <a:cubicBezTo>
                    <a:pt x="1091" y="9561"/>
                    <a:pt x="1200" y="9561"/>
                    <a:pt x="1200" y="9561"/>
                  </a:cubicBezTo>
                  <a:cubicBezTo>
                    <a:pt x="1418" y="9797"/>
                    <a:pt x="1745" y="9797"/>
                    <a:pt x="1964" y="9915"/>
                  </a:cubicBezTo>
                  <a:cubicBezTo>
                    <a:pt x="4473" y="10033"/>
                    <a:pt x="5782" y="10859"/>
                    <a:pt x="6327" y="11921"/>
                  </a:cubicBezTo>
                  <a:cubicBezTo>
                    <a:pt x="6873" y="12866"/>
                    <a:pt x="6982" y="14164"/>
                    <a:pt x="7091" y="15698"/>
                  </a:cubicBezTo>
                  <a:cubicBezTo>
                    <a:pt x="1309" y="15698"/>
                    <a:pt x="1309" y="15698"/>
                    <a:pt x="1309" y="15698"/>
                  </a:cubicBezTo>
                  <a:cubicBezTo>
                    <a:pt x="1309" y="15462"/>
                    <a:pt x="1309" y="15226"/>
                    <a:pt x="1309" y="14990"/>
                  </a:cubicBezTo>
                  <a:cubicBezTo>
                    <a:pt x="1309" y="14754"/>
                    <a:pt x="1091" y="14518"/>
                    <a:pt x="873" y="14518"/>
                  </a:cubicBezTo>
                  <a:cubicBezTo>
                    <a:pt x="545" y="14518"/>
                    <a:pt x="327" y="14754"/>
                    <a:pt x="327" y="14990"/>
                  </a:cubicBezTo>
                  <a:cubicBezTo>
                    <a:pt x="327" y="15226"/>
                    <a:pt x="327" y="15462"/>
                    <a:pt x="436" y="15698"/>
                  </a:cubicBezTo>
                  <a:cubicBezTo>
                    <a:pt x="109" y="15698"/>
                    <a:pt x="0" y="15934"/>
                    <a:pt x="0" y="16170"/>
                  </a:cubicBezTo>
                  <a:cubicBezTo>
                    <a:pt x="0" y="16407"/>
                    <a:pt x="218" y="16643"/>
                    <a:pt x="436" y="16643"/>
                  </a:cubicBezTo>
                  <a:cubicBezTo>
                    <a:pt x="545" y="16643"/>
                    <a:pt x="545" y="16643"/>
                    <a:pt x="545" y="16643"/>
                  </a:cubicBezTo>
                  <a:cubicBezTo>
                    <a:pt x="764" y="17823"/>
                    <a:pt x="1091" y="19003"/>
                    <a:pt x="1745" y="19948"/>
                  </a:cubicBezTo>
                  <a:cubicBezTo>
                    <a:pt x="1636" y="20184"/>
                    <a:pt x="1527" y="20420"/>
                    <a:pt x="1636" y="20656"/>
                  </a:cubicBezTo>
                  <a:cubicBezTo>
                    <a:pt x="1855" y="20892"/>
                    <a:pt x="2073" y="20892"/>
                    <a:pt x="2291" y="20774"/>
                  </a:cubicBezTo>
                  <a:cubicBezTo>
                    <a:pt x="2509" y="21010"/>
                    <a:pt x="2618" y="21128"/>
                    <a:pt x="2836" y="21364"/>
                  </a:cubicBezTo>
                  <a:cubicBezTo>
                    <a:pt x="3055" y="21600"/>
                    <a:pt x="3273" y="21600"/>
                    <a:pt x="3491" y="21364"/>
                  </a:cubicBezTo>
                  <a:cubicBezTo>
                    <a:pt x="3600" y="21128"/>
                    <a:pt x="3600" y="20892"/>
                    <a:pt x="3491" y="20656"/>
                  </a:cubicBezTo>
                  <a:cubicBezTo>
                    <a:pt x="3382" y="20538"/>
                    <a:pt x="3164" y="20302"/>
                    <a:pt x="3055" y="20184"/>
                  </a:cubicBezTo>
                  <a:cubicBezTo>
                    <a:pt x="7091" y="17233"/>
                    <a:pt x="7091" y="17233"/>
                    <a:pt x="7091" y="17233"/>
                  </a:cubicBezTo>
                  <a:cubicBezTo>
                    <a:pt x="7091" y="17469"/>
                    <a:pt x="7200" y="17705"/>
                    <a:pt x="7200" y="17941"/>
                  </a:cubicBezTo>
                  <a:cubicBezTo>
                    <a:pt x="7527" y="18767"/>
                    <a:pt x="8073" y="19357"/>
                    <a:pt x="8836" y="19711"/>
                  </a:cubicBezTo>
                  <a:cubicBezTo>
                    <a:pt x="9600" y="20066"/>
                    <a:pt x="10364" y="20184"/>
                    <a:pt x="11127" y="20184"/>
                  </a:cubicBezTo>
                  <a:cubicBezTo>
                    <a:pt x="12109" y="20184"/>
                    <a:pt x="13091" y="20066"/>
                    <a:pt x="13964" y="19711"/>
                  </a:cubicBezTo>
                  <a:cubicBezTo>
                    <a:pt x="15382" y="19239"/>
                    <a:pt x="16582" y="18531"/>
                    <a:pt x="17564" y="17587"/>
                  </a:cubicBezTo>
                  <a:cubicBezTo>
                    <a:pt x="20509" y="14872"/>
                    <a:pt x="21600" y="10387"/>
                    <a:pt x="19855" y="6374"/>
                  </a:cubicBezTo>
                  <a:close/>
                  <a:moveTo>
                    <a:pt x="2509" y="19357"/>
                  </a:moveTo>
                  <a:cubicBezTo>
                    <a:pt x="2509" y="19357"/>
                    <a:pt x="2509" y="19357"/>
                    <a:pt x="2509" y="19357"/>
                  </a:cubicBezTo>
                  <a:cubicBezTo>
                    <a:pt x="1964" y="18531"/>
                    <a:pt x="1636" y="17587"/>
                    <a:pt x="1418" y="16643"/>
                  </a:cubicBezTo>
                  <a:cubicBezTo>
                    <a:pt x="6327" y="16643"/>
                    <a:pt x="6327" y="16643"/>
                    <a:pt x="6327" y="16643"/>
                  </a:cubicBezTo>
                  <a:cubicBezTo>
                    <a:pt x="2509" y="19357"/>
                    <a:pt x="2509" y="19357"/>
                    <a:pt x="2509" y="19357"/>
                  </a:cubicBezTo>
                  <a:close/>
                  <a:moveTo>
                    <a:pt x="16582" y="16289"/>
                  </a:moveTo>
                  <a:cubicBezTo>
                    <a:pt x="16582" y="16289"/>
                    <a:pt x="16582" y="16289"/>
                    <a:pt x="16582" y="16289"/>
                  </a:cubicBezTo>
                  <a:cubicBezTo>
                    <a:pt x="15709" y="17115"/>
                    <a:pt x="14618" y="17705"/>
                    <a:pt x="13418" y="18177"/>
                  </a:cubicBezTo>
                  <a:cubicBezTo>
                    <a:pt x="12764" y="18413"/>
                    <a:pt x="12000" y="18531"/>
                    <a:pt x="11127" y="18531"/>
                  </a:cubicBezTo>
                  <a:cubicBezTo>
                    <a:pt x="10582" y="18531"/>
                    <a:pt x="9927" y="18531"/>
                    <a:pt x="9491" y="18295"/>
                  </a:cubicBezTo>
                  <a:cubicBezTo>
                    <a:pt x="9164" y="18059"/>
                    <a:pt x="8836" y="17823"/>
                    <a:pt x="8727" y="17351"/>
                  </a:cubicBezTo>
                  <a:cubicBezTo>
                    <a:pt x="8618" y="17115"/>
                    <a:pt x="8618" y="16997"/>
                    <a:pt x="8618" y="16643"/>
                  </a:cubicBezTo>
                  <a:cubicBezTo>
                    <a:pt x="8618" y="14518"/>
                    <a:pt x="8509" y="12630"/>
                    <a:pt x="7745" y="11095"/>
                  </a:cubicBezTo>
                  <a:cubicBezTo>
                    <a:pt x="6873" y="9561"/>
                    <a:pt x="5236" y="8380"/>
                    <a:pt x="2073" y="8262"/>
                  </a:cubicBezTo>
                  <a:cubicBezTo>
                    <a:pt x="2073" y="8144"/>
                    <a:pt x="1964" y="8144"/>
                    <a:pt x="1964" y="8144"/>
                  </a:cubicBezTo>
                  <a:cubicBezTo>
                    <a:pt x="1964" y="8144"/>
                    <a:pt x="1964" y="8144"/>
                    <a:pt x="1964" y="8144"/>
                  </a:cubicBezTo>
                  <a:cubicBezTo>
                    <a:pt x="1964" y="8144"/>
                    <a:pt x="1964" y="8144"/>
                    <a:pt x="1855" y="8144"/>
                  </a:cubicBezTo>
                  <a:cubicBezTo>
                    <a:pt x="1855" y="8026"/>
                    <a:pt x="1855" y="8026"/>
                    <a:pt x="1855" y="8026"/>
                  </a:cubicBezTo>
                  <a:cubicBezTo>
                    <a:pt x="1855" y="7908"/>
                    <a:pt x="1855" y="7908"/>
                    <a:pt x="1855" y="7790"/>
                  </a:cubicBezTo>
                  <a:cubicBezTo>
                    <a:pt x="1855" y="7790"/>
                    <a:pt x="1855" y="7790"/>
                    <a:pt x="1855" y="7790"/>
                  </a:cubicBezTo>
                  <a:cubicBezTo>
                    <a:pt x="1964" y="7554"/>
                    <a:pt x="2073" y="7318"/>
                    <a:pt x="2291" y="6964"/>
                  </a:cubicBezTo>
                  <a:cubicBezTo>
                    <a:pt x="2400" y="6728"/>
                    <a:pt x="2509" y="6492"/>
                    <a:pt x="2727" y="6138"/>
                  </a:cubicBezTo>
                  <a:cubicBezTo>
                    <a:pt x="3491" y="4721"/>
                    <a:pt x="4691" y="3659"/>
                    <a:pt x="6000" y="2833"/>
                  </a:cubicBezTo>
                  <a:cubicBezTo>
                    <a:pt x="7309" y="2125"/>
                    <a:pt x="8836" y="1652"/>
                    <a:pt x="10364" y="1652"/>
                  </a:cubicBezTo>
                  <a:cubicBezTo>
                    <a:pt x="11018" y="1652"/>
                    <a:pt x="11673" y="1770"/>
                    <a:pt x="12218" y="1889"/>
                  </a:cubicBezTo>
                  <a:cubicBezTo>
                    <a:pt x="12873" y="2007"/>
                    <a:pt x="13418" y="2243"/>
                    <a:pt x="13964" y="2479"/>
                  </a:cubicBezTo>
                  <a:cubicBezTo>
                    <a:pt x="14291" y="2597"/>
                    <a:pt x="14291" y="2597"/>
                    <a:pt x="14291" y="2597"/>
                  </a:cubicBezTo>
                  <a:cubicBezTo>
                    <a:pt x="14291" y="2597"/>
                    <a:pt x="14291" y="2597"/>
                    <a:pt x="14291" y="2597"/>
                  </a:cubicBezTo>
                  <a:cubicBezTo>
                    <a:pt x="16145" y="3541"/>
                    <a:pt x="17673" y="5193"/>
                    <a:pt x="18436" y="7082"/>
                  </a:cubicBezTo>
                  <a:cubicBezTo>
                    <a:pt x="19964" y="10387"/>
                    <a:pt x="18982" y="14046"/>
                    <a:pt x="16582" y="16289"/>
                  </a:cubicBezTo>
                  <a:close/>
                  <a:moveTo>
                    <a:pt x="11236" y="12275"/>
                  </a:moveTo>
                  <a:cubicBezTo>
                    <a:pt x="11236" y="12275"/>
                    <a:pt x="11236" y="12275"/>
                    <a:pt x="11236" y="12275"/>
                  </a:cubicBezTo>
                  <a:cubicBezTo>
                    <a:pt x="10691" y="12275"/>
                    <a:pt x="10145" y="12511"/>
                    <a:pt x="9818" y="12866"/>
                  </a:cubicBezTo>
                  <a:cubicBezTo>
                    <a:pt x="9382" y="13338"/>
                    <a:pt x="9164" y="13928"/>
                    <a:pt x="9164" y="14518"/>
                  </a:cubicBezTo>
                  <a:cubicBezTo>
                    <a:pt x="9164" y="15226"/>
                    <a:pt x="9382" y="15816"/>
                    <a:pt x="9818" y="16170"/>
                  </a:cubicBezTo>
                  <a:cubicBezTo>
                    <a:pt x="10145" y="16643"/>
                    <a:pt x="10691" y="16879"/>
                    <a:pt x="11236" y="16879"/>
                  </a:cubicBezTo>
                  <a:cubicBezTo>
                    <a:pt x="11891" y="16879"/>
                    <a:pt x="12436" y="16643"/>
                    <a:pt x="12764" y="16170"/>
                  </a:cubicBezTo>
                  <a:cubicBezTo>
                    <a:pt x="13200" y="15816"/>
                    <a:pt x="13418" y="15226"/>
                    <a:pt x="13418" y="14518"/>
                  </a:cubicBezTo>
                  <a:cubicBezTo>
                    <a:pt x="13418" y="13928"/>
                    <a:pt x="13200" y="13338"/>
                    <a:pt x="12764" y="12866"/>
                  </a:cubicBezTo>
                  <a:cubicBezTo>
                    <a:pt x="12436" y="12511"/>
                    <a:pt x="11891" y="12275"/>
                    <a:pt x="11236" y="12275"/>
                  </a:cubicBezTo>
                  <a:close/>
                  <a:moveTo>
                    <a:pt x="11673" y="14990"/>
                  </a:moveTo>
                  <a:cubicBezTo>
                    <a:pt x="11673" y="14990"/>
                    <a:pt x="11673" y="14990"/>
                    <a:pt x="11673" y="14990"/>
                  </a:cubicBezTo>
                  <a:cubicBezTo>
                    <a:pt x="11564" y="15108"/>
                    <a:pt x="11455" y="15226"/>
                    <a:pt x="11236" y="15226"/>
                  </a:cubicBezTo>
                  <a:cubicBezTo>
                    <a:pt x="11127" y="15226"/>
                    <a:pt x="11018" y="15108"/>
                    <a:pt x="10909" y="14990"/>
                  </a:cubicBezTo>
                  <a:cubicBezTo>
                    <a:pt x="10800" y="14872"/>
                    <a:pt x="10691" y="14754"/>
                    <a:pt x="10691" y="14518"/>
                  </a:cubicBezTo>
                  <a:cubicBezTo>
                    <a:pt x="10691" y="14400"/>
                    <a:pt x="10800" y="14164"/>
                    <a:pt x="10909" y="14046"/>
                  </a:cubicBezTo>
                  <a:cubicBezTo>
                    <a:pt x="11018" y="13928"/>
                    <a:pt x="11127" y="13928"/>
                    <a:pt x="11236" y="13928"/>
                  </a:cubicBezTo>
                  <a:cubicBezTo>
                    <a:pt x="11455" y="13928"/>
                    <a:pt x="11564" y="13928"/>
                    <a:pt x="11673" y="14046"/>
                  </a:cubicBezTo>
                  <a:cubicBezTo>
                    <a:pt x="11782" y="14164"/>
                    <a:pt x="11891" y="14400"/>
                    <a:pt x="11891" y="14518"/>
                  </a:cubicBezTo>
                  <a:cubicBezTo>
                    <a:pt x="11891" y="14754"/>
                    <a:pt x="11782" y="14872"/>
                    <a:pt x="11673" y="149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317">
              <a:extLst>
                <a:ext uri="{FF2B5EF4-FFF2-40B4-BE49-F238E27FC236}">
                  <a16:creationId xmlns:a16="http://schemas.microsoft.com/office/drawing/2014/main" id="{14EE9BAD-C346-410B-81C8-64DD218CE785}"/>
                </a:ext>
              </a:extLst>
            </p:cNvPr>
            <p:cNvSpPr/>
            <p:nvPr/>
          </p:nvSpPr>
          <p:spPr>
            <a:xfrm>
              <a:off x="4647560" y="5604789"/>
              <a:ext cx="347065" cy="3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30"/>
                  </a:moveTo>
                  <a:cubicBezTo>
                    <a:pt x="21600" y="6263"/>
                    <a:pt x="21344" y="5368"/>
                    <a:pt x="20705" y="4729"/>
                  </a:cubicBezTo>
                  <a:cubicBezTo>
                    <a:pt x="16871" y="1022"/>
                    <a:pt x="16871" y="1022"/>
                    <a:pt x="16871" y="1022"/>
                  </a:cubicBezTo>
                  <a:cubicBezTo>
                    <a:pt x="16232" y="256"/>
                    <a:pt x="15337" y="0"/>
                    <a:pt x="14570" y="0"/>
                  </a:cubicBezTo>
                  <a:cubicBezTo>
                    <a:pt x="13676" y="0"/>
                    <a:pt x="12781" y="256"/>
                    <a:pt x="12142" y="1022"/>
                  </a:cubicBezTo>
                  <a:cubicBezTo>
                    <a:pt x="8180" y="4985"/>
                    <a:pt x="4218" y="8947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128" y="12909"/>
                    <a:pt x="128" y="12909"/>
                    <a:pt x="128" y="12909"/>
                  </a:cubicBezTo>
                  <a:cubicBezTo>
                    <a:pt x="128" y="12909"/>
                    <a:pt x="128" y="12909"/>
                    <a:pt x="128" y="12909"/>
                  </a:cubicBezTo>
                  <a:cubicBezTo>
                    <a:pt x="128" y="12909"/>
                    <a:pt x="128" y="12909"/>
                    <a:pt x="128" y="12909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0" y="13164"/>
                    <a:pt x="0" y="13164"/>
                    <a:pt x="0" y="13164"/>
                  </a:cubicBezTo>
                  <a:cubicBezTo>
                    <a:pt x="0" y="13164"/>
                    <a:pt x="0" y="13164"/>
                    <a:pt x="0" y="13164"/>
                  </a:cubicBezTo>
                  <a:cubicBezTo>
                    <a:pt x="0" y="13164"/>
                    <a:pt x="0" y="13164"/>
                    <a:pt x="0" y="13164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20705"/>
                    <a:pt x="0" y="20705"/>
                    <a:pt x="0" y="20705"/>
                  </a:cubicBezTo>
                  <a:cubicBezTo>
                    <a:pt x="0" y="21217"/>
                    <a:pt x="383" y="21600"/>
                    <a:pt x="895" y="21600"/>
                  </a:cubicBezTo>
                  <a:cubicBezTo>
                    <a:pt x="8180" y="21600"/>
                    <a:pt x="8180" y="21600"/>
                    <a:pt x="8180" y="21600"/>
                  </a:cubicBezTo>
                  <a:cubicBezTo>
                    <a:pt x="8180" y="21600"/>
                    <a:pt x="8180" y="21600"/>
                    <a:pt x="8180" y="21600"/>
                  </a:cubicBezTo>
                  <a:cubicBezTo>
                    <a:pt x="8180" y="21600"/>
                    <a:pt x="8180" y="21600"/>
                    <a:pt x="8180" y="21600"/>
                  </a:cubicBezTo>
                  <a:cubicBezTo>
                    <a:pt x="8180" y="21600"/>
                    <a:pt x="8180" y="21600"/>
                    <a:pt x="8180" y="21600"/>
                  </a:cubicBezTo>
                  <a:cubicBezTo>
                    <a:pt x="8180" y="21600"/>
                    <a:pt x="8180" y="21600"/>
                    <a:pt x="8180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436" y="21600"/>
                    <a:pt x="8436" y="21600"/>
                    <a:pt x="8436" y="21600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691" y="21472"/>
                    <a:pt x="8691" y="21472"/>
                    <a:pt x="8691" y="21472"/>
                  </a:cubicBezTo>
                  <a:cubicBezTo>
                    <a:pt x="8691" y="21472"/>
                    <a:pt x="8691" y="21472"/>
                    <a:pt x="8691" y="21472"/>
                  </a:cubicBezTo>
                  <a:cubicBezTo>
                    <a:pt x="8691" y="21472"/>
                    <a:pt x="8691" y="21472"/>
                    <a:pt x="8691" y="21472"/>
                  </a:cubicBezTo>
                  <a:cubicBezTo>
                    <a:pt x="8691" y="21344"/>
                    <a:pt x="8691" y="21344"/>
                    <a:pt x="8691" y="21344"/>
                  </a:cubicBezTo>
                  <a:cubicBezTo>
                    <a:pt x="8819" y="21344"/>
                    <a:pt x="8819" y="21344"/>
                    <a:pt x="8819" y="21344"/>
                  </a:cubicBezTo>
                  <a:cubicBezTo>
                    <a:pt x="12653" y="17382"/>
                    <a:pt x="16743" y="13420"/>
                    <a:pt x="20705" y="9458"/>
                  </a:cubicBezTo>
                  <a:cubicBezTo>
                    <a:pt x="21344" y="8819"/>
                    <a:pt x="21600" y="7924"/>
                    <a:pt x="21600" y="7030"/>
                  </a:cubicBezTo>
                  <a:cubicBezTo>
                    <a:pt x="21600" y="7030"/>
                    <a:pt x="21600" y="7030"/>
                    <a:pt x="21600" y="7030"/>
                  </a:cubicBezTo>
                  <a:close/>
                  <a:moveTo>
                    <a:pt x="10608" y="4985"/>
                  </a:moveTo>
                  <a:cubicBezTo>
                    <a:pt x="10608" y="4985"/>
                    <a:pt x="10608" y="4985"/>
                    <a:pt x="10608" y="4985"/>
                  </a:cubicBezTo>
                  <a:cubicBezTo>
                    <a:pt x="11759" y="6135"/>
                    <a:pt x="11759" y="6135"/>
                    <a:pt x="11759" y="6135"/>
                  </a:cubicBezTo>
                  <a:cubicBezTo>
                    <a:pt x="3323" y="14570"/>
                    <a:pt x="3323" y="14570"/>
                    <a:pt x="3323" y="14570"/>
                  </a:cubicBezTo>
                  <a:cubicBezTo>
                    <a:pt x="2173" y="13548"/>
                    <a:pt x="2173" y="13548"/>
                    <a:pt x="2173" y="13548"/>
                  </a:cubicBezTo>
                  <a:cubicBezTo>
                    <a:pt x="10608" y="4985"/>
                    <a:pt x="10608" y="4985"/>
                    <a:pt x="10608" y="4985"/>
                  </a:cubicBezTo>
                  <a:close/>
                  <a:moveTo>
                    <a:pt x="1789" y="19811"/>
                  </a:moveTo>
                  <a:cubicBezTo>
                    <a:pt x="1789" y="19811"/>
                    <a:pt x="1789" y="19811"/>
                    <a:pt x="1789" y="19811"/>
                  </a:cubicBezTo>
                  <a:cubicBezTo>
                    <a:pt x="1789" y="15721"/>
                    <a:pt x="1789" y="15721"/>
                    <a:pt x="1789" y="15721"/>
                  </a:cubicBezTo>
                  <a:cubicBezTo>
                    <a:pt x="5879" y="19811"/>
                    <a:pt x="5879" y="19811"/>
                    <a:pt x="5879" y="19811"/>
                  </a:cubicBezTo>
                  <a:cubicBezTo>
                    <a:pt x="1789" y="19811"/>
                    <a:pt x="1789" y="19811"/>
                    <a:pt x="1789" y="19811"/>
                  </a:cubicBezTo>
                  <a:close/>
                  <a:moveTo>
                    <a:pt x="3962" y="15337"/>
                  </a:moveTo>
                  <a:cubicBezTo>
                    <a:pt x="3962" y="15337"/>
                    <a:pt x="3962" y="15337"/>
                    <a:pt x="3962" y="15337"/>
                  </a:cubicBezTo>
                  <a:cubicBezTo>
                    <a:pt x="12525" y="6902"/>
                    <a:pt x="12525" y="6902"/>
                    <a:pt x="12525" y="6902"/>
                  </a:cubicBezTo>
                  <a:cubicBezTo>
                    <a:pt x="14698" y="9075"/>
                    <a:pt x="14698" y="9075"/>
                    <a:pt x="14698" y="9075"/>
                  </a:cubicBezTo>
                  <a:cubicBezTo>
                    <a:pt x="6263" y="17638"/>
                    <a:pt x="6263" y="17638"/>
                    <a:pt x="6263" y="17638"/>
                  </a:cubicBezTo>
                  <a:cubicBezTo>
                    <a:pt x="3962" y="15337"/>
                    <a:pt x="3962" y="15337"/>
                    <a:pt x="3962" y="15337"/>
                  </a:cubicBezTo>
                  <a:close/>
                  <a:moveTo>
                    <a:pt x="8052" y="19427"/>
                  </a:moveTo>
                  <a:cubicBezTo>
                    <a:pt x="8052" y="19427"/>
                    <a:pt x="8052" y="19427"/>
                    <a:pt x="8052" y="19427"/>
                  </a:cubicBezTo>
                  <a:cubicBezTo>
                    <a:pt x="7030" y="18405"/>
                    <a:pt x="7030" y="18405"/>
                    <a:pt x="7030" y="18405"/>
                  </a:cubicBezTo>
                  <a:cubicBezTo>
                    <a:pt x="15465" y="9841"/>
                    <a:pt x="15465" y="9841"/>
                    <a:pt x="15465" y="9841"/>
                  </a:cubicBezTo>
                  <a:cubicBezTo>
                    <a:pt x="16615" y="10992"/>
                    <a:pt x="16615" y="10992"/>
                    <a:pt x="16615" y="10992"/>
                  </a:cubicBezTo>
                  <a:cubicBezTo>
                    <a:pt x="8052" y="19427"/>
                    <a:pt x="8052" y="19427"/>
                    <a:pt x="8052" y="19427"/>
                  </a:cubicBezTo>
                  <a:close/>
                  <a:moveTo>
                    <a:pt x="19811" y="7030"/>
                  </a:moveTo>
                  <a:cubicBezTo>
                    <a:pt x="19811" y="7030"/>
                    <a:pt x="19811" y="7030"/>
                    <a:pt x="19811" y="7030"/>
                  </a:cubicBezTo>
                  <a:cubicBezTo>
                    <a:pt x="19811" y="7030"/>
                    <a:pt x="19811" y="7030"/>
                    <a:pt x="19811" y="7030"/>
                  </a:cubicBezTo>
                  <a:cubicBezTo>
                    <a:pt x="19811" y="7541"/>
                    <a:pt x="19683" y="7924"/>
                    <a:pt x="19427" y="8180"/>
                  </a:cubicBezTo>
                  <a:cubicBezTo>
                    <a:pt x="18533" y="8947"/>
                    <a:pt x="18533" y="8947"/>
                    <a:pt x="18533" y="8947"/>
                  </a:cubicBezTo>
                  <a:cubicBezTo>
                    <a:pt x="18021" y="9586"/>
                    <a:pt x="18021" y="9586"/>
                    <a:pt x="18021" y="9586"/>
                  </a:cubicBezTo>
                  <a:cubicBezTo>
                    <a:pt x="17893" y="9714"/>
                    <a:pt x="17893" y="9714"/>
                    <a:pt x="17893" y="9714"/>
                  </a:cubicBezTo>
                  <a:cubicBezTo>
                    <a:pt x="11886" y="3707"/>
                    <a:pt x="11886" y="3707"/>
                    <a:pt x="11886" y="3707"/>
                  </a:cubicBezTo>
                  <a:cubicBezTo>
                    <a:pt x="12653" y="3067"/>
                    <a:pt x="12653" y="3067"/>
                    <a:pt x="12653" y="3067"/>
                  </a:cubicBezTo>
                  <a:cubicBezTo>
                    <a:pt x="13420" y="2301"/>
                    <a:pt x="13420" y="2301"/>
                    <a:pt x="13420" y="2301"/>
                  </a:cubicBezTo>
                  <a:cubicBezTo>
                    <a:pt x="13676" y="1917"/>
                    <a:pt x="14187" y="1789"/>
                    <a:pt x="14570" y="1789"/>
                  </a:cubicBezTo>
                  <a:cubicBezTo>
                    <a:pt x="14954" y="1789"/>
                    <a:pt x="15337" y="1917"/>
                    <a:pt x="15593" y="2301"/>
                  </a:cubicBezTo>
                  <a:cubicBezTo>
                    <a:pt x="19427" y="6007"/>
                    <a:pt x="19427" y="6007"/>
                    <a:pt x="19427" y="6007"/>
                  </a:cubicBezTo>
                  <a:cubicBezTo>
                    <a:pt x="19683" y="6263"/>
                    <a:pt x="19811" y="6646"/>
                    <a:pt x="19811" y="703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318">
              <a:extLst>
                <a:ext uri="{FF2B5EF4-FFF2-40B4-BE49-F238E27FC236}">
                  <a16:creationId xmlns:a16="http://schemas.microsoft.com/office/drawing/2014/main" id="{A854DED0-4FB3-465C-AA5E-CD83A6479E37}"/>
                </a:ext>
              </a:extLst>
            </p:cNvPr>
            <p:cNvSpPr/>
            <p:nvPr/>
          </p:nvSpPr>
          <p:spPr>
            <a:xfrm>
              <a:off x="9584703" y="2201991"/>
              <a:ext cx="376529" cy="377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1" h="19876" extrusionOk="0">
                  <a:moveTo>
                    <a:pt x="20571" y="7393"/>
                  </a:moveTo>
                  <a:cubicBezTo>
                    <a:pt x="19886" y="4896"/>
                    <a:pt x="18286" y="2726"/>
                    <a:pt x="15771" y="1315"/>
                  </a:cubicBezTo>
                  <a:cubicBezTo>
                    <a:pt x="15771" y="1315"/>
                    <a:pt x="15771" y="1315"/>
                    <a:pt x="15771" y="1315"/>
                  </a:cubicBezTo>
                  <a:cubicBezTo>
                    <a:pt x="10743" y="-1399"/>
                    <a:pt x="4343" y="229"/>
                    <a:pt x="1486" y="4896"/>
                  </a:cubicBezTo>
                  <a:cubicBezTo>
                    <a:pt x="1371" y="5005"/>
                    <a:pt x="1371" y="5005"/>
                    <a:pt x="1371" y="5005"/>
                  </a:cubicBezTo>
                  <a:cubicBezTo>
                    <a:pt x="0" y="7393"/>
                    <a:pt x="-343" y="9998"/>
                    <a:pt x="343" y="12494"/>
                  </a:cubicBezTo>
                  <a:cubicBezTo>
                    <a:pt x="1028" y="14991"/>
                    <a:pt x="2743" y="17162"/>
                    <a:pt x="5257" y="18573"/>
                  </a:cubicBezTo>
                  <a:cubicBezTo>
                    <a:pt x="5257" y="18573"/>
                    <a:pt x="5257" y="18573"/>
                    <a:pt x="5257" y="18573"/>
                  </a:cubicBezTo>
                  <a:cubicBezTo>
                    <a:pt x="7771" y="19875"/>
                    <a:pt x="10628" y="20201"/>
                    <a:pt x="13143" y="19550"/>
                  </a:cubicBezTo>
                  <a:cubicBezTo>
                    <a:pt x="15771" y="18898"/>
                    <a:pt x="18057" y="17270"/>
                    <a:pt x="19543" y="14882"/>
                  </a:cubicBezTo>
                  <a:cubicBezTo>
                    <a:pt x="19543" y="14882"/>
                    <a:pt x="19543" y="14882"/>
                    <a:pt x="19543" y="14882"/>
                  </a:cubicBezTo>
                  <a:cubicBezTo>
                    <a:pt x="21028" y="12494"/>
                    <a:pt x="21257" y="9781"/>
                    <a:pt x="20571" y="7393"/>
                  </a:cubicBezTo>
                  <a:close/>
                  <a:moveTo>
                    <a:pt x="14971" y="2726"/>
                  </a:moveTo>
                  <a:cubicBezTo>
                    <a:pt x="14971" y="2726"/>
                    <a:pt x="14971" y="2726"/>
                    <a:pt x="14971" y="2726"/>
                  </a:cubicBezTo>
                  <a:cubicBezTo>
                    <a:pt x="16457" y="3485"/>
                    <a:pt x="17600" y="4679"/>
                    <a:pt x="18286" y="5982"/>
                  </a:cubicBezTo>
                  <a:cubicBezTo>
                    <a:pt x="17028" y="6090"/>
                    <a:pt x="17028" y="6090"/>
                    <a:pt x="17028" y="6090"/>
                  </a:cubicBezTo>
                  <a:cubicBezTo>
                    <a:pt x="14628" y="3594"/>
                    <a:pt x="14628" y="3594"/>
                    <a:pt x="14628" y="3594"/>
                  </a:cubicBezTo>
                  <a:cubicBezTo>
                    <a:pt x="14971" y="2726"/>
                    <a:pt x="14971" y="2726"/>
                    <a:pt x="14971" y="2726"/>
                  </a:cubicBezTo>
                  <a:close/>
                  <a:moveTo>
                    <a:pt x="5143" y="9238"/>
                  </a:moveTo>
                  <a:cubicBezTo>
                    <a:pt x="5143" y="9238"/>
                    <a:pt x="5143" y="9238"/>
                    <a:pt x="5143" y="9238"/>
                  </a:cubicBezTo>
                  <a:cubicBezTo>
                    <a:pt x="8571" y="8587"/>
                    <a:pt x="8571" y="8587"/>
                    <a:pt x="8571" y="8587"/>
                  </a:cubicBezTo>
                  <a:cubicBezTo>
                    <a:pt x="11314" y="11735"/>
                    <a:pt x="11314" y="11735"/>
                    <a:pt x="11314" y="11735"/>
                  </a:cubicBezTo>
                  <a:cubicBezTo>
                    <a:pt x="10171" y="14557"/>
                    <a:pt x="10171" y="14557"/>
                    <a:pt x="10171" y="14557"/>
                  </a:cubicBezTo>
                  <a:cubicBezTo>
                    <a:pt x="9600" y="14774"/>
                    <a:pt x="9028" y="14991"/>
                    <a:pt x="8457" y="15099"/>
                  </a:cubicBezTo>
                  <a:cubicBezTo>
                    <a:pt x="7886" y="15208"/>
                    <a:pt x="7314" y="15317"/>
                    <a:pt x="6628" y="15317"/>
                  </a:cubicBezTo>
                  <a:cubicBezTo>
                    <a:pt x="6057" y="14991"/>
                    <a:pt x="5600" y="14557"/>
                    <a:pt x="5143" y="14123"/>
                  </a:cubicBezTo>
                  <a:cubicBezTo>
                    <a:pt x="4800" y="13797"/>
                    <a:pt x="4343" y="13254"/>
                    <a:pt x="4000" y="12712"/>
                  </a:cubicBezTo>
                  <a:cubicBezTo>
                    <a:pt x="4114" y="12060"/>
                    <a:pt x="4343" y="11518"/>
                    <a:pt x="4457" y="10866"/>
                  </a:cubicBezTo>
                  <a:cubicBezTo>
                    <a:pt x="4686" y="10324"/>
                    <a:pt x="4914" y="9781"/>
                    <a:pt x="5143" y="9238"/>
                  </a:cubicBezTo>
                  <a:close/>
                  <a:moveTo>
                    <a:pt x="4114" y="5873"/>
                  </a:moveTo>
                  <a:cubicBezTo>
                    <a:pt x="4114" y="5873"/>
                    <a:pt x="4114" y="5873"/>
                    <a:pt x="4114" y="5873"/>
                  </a:cubicBezTo>
                  <a:cubicBezTo>
                    <a:pt x="4571" y="5439"/>
                    <a:pt x="5600" y="4245"/>
                    <a:pt x="6971" y="3703"/>
                  </a:cubicBezTo>
                  <a:cubicBezTo>
                    <a:pt x="9143" y="4462"/>
                    <a:pt x="9143" y="4462"/>
                    <a:pt x="9143" y="4462"/>
                  </a:cubicBezTo>
                  <a:cubicBezTo>
                    <a:pt x="8228" y="7719"/>
                    <a:pt x="8228" y="7719"/>
                    <a:pt x="8228" y="7719"/>
                  </a:cubicBezTo>
                  <a:cubicBezTo>
                    <a:pt x="5143" y="8370"/>
                    <a:pt x="5143" y="8370"/>
                    <a:pt x="5143" y="8370"/>
                  </a:cubicBezTo>
                  <a:cubicBezTo>
                    <a:pt x="4114" y="5873"/>
                    <a:pt x="4114" y="5873"/>
                    <a:pt x="4114" y="5873"/>
                  </a:cubicBezTo>
                  <a:close/>
                  <a:moveTo>
                    <a:pt x="9257" y="7936"/>
                  </a:moveTo>
                  <a:cubicBezTo>
                    <a:pt x="9257" y="7936"/>
                    <a:pt x="9257" y="7936"/>
                    <a:pt x="9257" y="7936"/>
                  </a:cubicBezTo>
                  <a:cubicBezTo>
                    <a:pt x="9257" y="7936"/>
                    <a:pt x="9257" y="7936"/>
                    <a:pt x="9257" y="7936"/>
                  </a:cubicBezTo>
                  <a:cubicBezTo>
                    <a:pt x="10057" y="4571"/>
                    <a:pt x="10057" y="4571"/>
                    <a:pt x="10057" y="4571"/>
                  </a:cubicBezTo>
                  <a:cubicBezTo>
                    <a:pt x="13828" y="4137"/>
                    <a:pt x="13828" y="4137"/>
                    <a:pt x="13828" y="4137"/>
                  </a:cubicBezTo>
                  <a:cubicBezTo>
                    <a:pt x="16457" y="6850"/>
                    <a:pt x="16457" y="6850"/>
                    <a:pt x="16457" y="6850"/>
                  </a:cubicBezTo>
                  <a:cubicBezTo>
                    <a:pt x="15428" y="10324"/>
                    <a:pt x="15428" y="10324"/>
                    <a:pt x="15428" y="10324"/>
                  </a:cubicBezTo>
                  <a:cubicBezTo>
                    <a:pt x="12000" y="11083"/>
                    <a:pt x="12000" y="11083"/>
                    <a:pt x="12000" y="11083"/>
                  </a:cubicBezTo>
                  <a:cubicBezTo>
                    <a:pt x="9257" y="7936"/>
                    <a:pt x="9257" y="7936"/>
                    <a:pt x="9257" y="7936"/>
                  </a:cubicBezTo>
                  <a:close/>
                  <a:moveTo>
                    <a:pt x="14171" y="2291"/>
                  </a:moveTo>
                  <a:cubicBezTo>
                    <a:pt x="14171" y="2291"/>
                    <a:pt x="14171" y="2291"/>
                    <a:pt x="14171" y="2291"/>
                  </a:cubicBezTo>
                  <a:cubicBezTo>
                    <a:pt x="13714" y="3268"/>
                    <a:pt x="13714" y="3268"/>
                    <a:pt x="13714" y="3268"/>
                  </a:cubicBezTo>
                  <a:cubicBezTo>
                    <a:pt x="9714" y="3703"/>
                    <a:pt x="9714" y="3703"/>
                    <a:pt x="9714" y="3703"/>
                  </a:cubicBezTo>
                  <a:cubicBezTo>
                    <a:pt x="7086" y="2834"/>
                    <a:pt x="7086" y="2834"/>
                    <a:pt x="7086" y="2834"/>
                  </a:cubicBezTo>
                  <a:cubicBezTo>
                    <a:pt x="6857" y="2291"/>
                    <a:pt x="6857" y="2291"/>
                    <a:pt x="6857" y="2291"/>
                  </a:cubicBezTo>
                  <a:cubicBezTo>
                    <a:pt x="9143" y="1315"/>
                    <a:pt x="11886" y="1315"/>
                    <a:pt x="14171" y="2291"/>
                  </a:cubicBezTo>
                  <a:close/>
                  <a:moveTo>
                    <a:pt x="6057" y="2617"/>
                  </a:moveTo>
                  <a:cubicBezTo>
                    <a:pt x="6057" y="2617"/>
                    <a:pt x="6057" y="2617"/>
                    <a:pt x="6057" y="2617"/>
                  </a:cubicBezTo>
                  <a:cubicBezTo>
                    <a:pt x="6171" y="3051"/>
                    <a:pt x="6171" y="3051"/>
                    <a:pt x="6171" y="3051"/>
                  </a:cubicBezTo>
                  <a:cubicBezTo>
                    <a:pt x="4914" y="3703"/>
                    <a:pt x="3771" y="4788"/>
                    <a:pt x="3314" y="5331"/>
                  </a:cubicBezTo>
                  <a:cubicBezTo>
                    <a:pt x="3086" y="5222"/>
                    <a:pt x="3086" y="5222"/>
                    <a:pt x="3086" y="5222"/>
                  </a:cubicBezTo>
                  <a:cubicBezTo>
                    <a:pt x="3886" y="4137"/>
                    <a:pt x="4914" y="3268"/>
                    <a:pt x="6057" y="2617"/>
                  </a:cubicBezTo>
                  <a:close/>
                  <a:moveTo>
                    <a:pt x="1943" y="12060"/>
                  </a:moveTo>
                  <a:cubicBezTo>
                    <a:pt x="1943" y="12060"/>
                    <a:pt x="1943" y="12060"/>
                    <a:pt x="1943" y="12060"/>
                  </a:cubicBezTo>
                  <a:cubicBezTo>
                    <a:pt x="1371" y="10107"/>
                    <a:pt x="1600" y="8044"/>
                    <a:pt x="2628" y="6090"/>
                  </a:cubicBezTo>
                  <a:cubicBezTo>
                    <a:pt x="3200" y="6199"/>
                    <a:pt x="3200" y="6199"/>
                    <a:pt x="3200" y="6199"/>
                  </a:cubicBezTo>
                  <a:cubicBezTo>
                    <a:pt x="4343" y="8804"/>
                    <a:pt x="4343" y="8804"/>
                    <a:pt x="4343" y="8804"/>
                  </a:cubicBezTo>
                  <a:cubicBezTo>
                    <a:pt x="4000" y="9455"/>
                    <a:pt x="3771" y="9998"/>
                    <a:pt x="3543" y="10649"/>
                  </a:cubicBezTo>
                  <a:cubicBezTo>
                    <a:pt x="3428" y="11192"/>
                    <a:pt x="3200" y="11843"/>
                    <a:pt x="3086" y="12386"/>
                  </a:cubicBezTo>
                  <a:cubicBezTo>
                    <a:pt x="2057" y="12603"/>
                    <a:pt x="2057" y="12603"/>
                    <a:pt x="2057" y="12603"/>
                  </a:cubicBezTo>
                  <a:cubicBezTo>
                    <a:pt x="2057" y="12386"/>
                    <a:pt x="1943" y="12277"/>
                    <a:pt x="1943" y="12060"/>
                  </a:cubicBezTo>
                  <a:close/>
                  <a:moveTo>
                    <a:pt x="5600" y="16945"/>
                  </a:moveTo>
                  <a:cubicBezTo>
                    <a:pt x="5600" y="16945"/>
                    <a:pt x="5600" y="16945"/>
                    <a:pt x="5600" y="16945"/>
                  </a:cubicBezTo>
                  <a:cubicBezTo>
                    <a:pt x="4228" y="16076"/>
                    <a:pt x="3086" y="14882"/>
                    <a:pt x="2400" y="13471"/>
                  </a:cubicBezTo>
                  <a:cubicBezTo>
                    <a:pt x="3314" y="13254"/>
                    <a:pt x="3314" y="13254"/>
                    <a:pt x="3314" y="13254"/>
                  </a:cubicBezTo>
                  <a:cubicBezTo>
                    <a:pt x="3657" y="13906"/>
                    <a:pt x="4000" y="14340"/>
                    <a:pt x="4457" y="14774"/>
                  </a:cubicBezTo>
                  <a:cubicBezTo>
                    <a:pt x="4914" y="15208"/>
                    <a:pt x="5371" y="15642"/>
                    <a:pt x="5943" y="15968"/>
                  </a:cubicBezTo>
                  <a:cubicBezTo>
                    <a:pt x="5600" y="16945"/>
                    <a:pt x="5600" y="16945"/>
                    <a:pt x="5600" y="16945"/>
                  </a:cubicBezTo>
                  <a:close/>
                  <a:moveTo>
                    <a:pt x="13143" y="17922"/>
                  </a:moveTo>
                  <a:cubicBezTo>
                    <a:pt x="13143" y="17922"/>
                    <a:pt x="13143" y="17922"/>
                    <a:pt x="13143" y="17922"/>
                  </a:cubicBezTo>
                  <a:cubicBezTo>
                    <a:pt x="13028" y="18030"/>
                    <a:pt x="12914" y="18030"/>
                    <a:pt x="12800" y="18030"/>
                  </a:cubicBezTo>
                  <a:cubicBezTo>
                    <a:pt x="10743" y="18573"/>
                    <a:pt x="8571" y="18464"/>
                    <a:pt x="6514" y="17487"/>
                  </a:cubicBezTo>
                  <a:cubicBezTo>
                    <a:pt x="6857" y="16185"/>
                    <a:pt x="6857" y="16185"/>
                    <a:pt x="6857" y="16185"/>
                  </a:cubicBezTo>
                  <a:cubicBezTo>
                    <a:pt x="7428" y="16185"/>
                    <a:pt x="8114" y="16076"/>
                    <a:pt x="8686" y="15968"/>
                  </a:cubicBezTo>
                  <a:cubicBezTo>
                    <a:pt x="9257" y="15859"/>
                    <a:pt x="9828" y="15642"/>
                    <a:pt x="10514" y="15425"/>
                  </a:cubicBezTo>
                  <a:cubicBezTo>
                    <a:pt x="13257" y="16836"/>
                    <a:pt x="13257" y="16836"/>
                    <a:pt x="13257" y="16836"/>
                  </a:cubicBezTo>
                  <a:cubicBezTo>
                    <a:pt x="13143" y="17922"/>
                    <a:pt x="13143" y="17922"/>
                    <a:pt x="13143" y="17922"/>
                  </a:cubicBezTo>
                  <a:close/>
                  <a:moveTo>
                    <a:pt x="11086" y="14665"/>
                  </a:moveTo>
                  <a:cubicBezTo>
                    <a:pt x="11086" y="14665"/>
                    <a:pt x="11086" y="14665"/>
                    <a:pt x="11086" y="14665"/>
                  </a:cubicBezTo>
                  <a:cubicBezTo>
                    <a:pt x="12228" y="11952"/>
                    <a:pt x="12228" y="11952"/>
                    <a:pt x="12228" y="11952"/>
                  </a:cubicBezTo>
                  <a:cubicBezTo>
                    <a:pt x="15428" y="11192"/>
                    <a:pt x="15428" y="11192"/>
                    <a:pt x="15428" y="11192"/>
                  </a:cubicBezTo>
                  <a:cubicBezTo>
                    <a:pt x="16457" y="13906"/>
                    <a:pt x="16457" y="13906"/>
                    <a:pt x="16457" y="13906"/>
                  </a:cubicBezTo>
                  <a:cubicBezTo>
                    <a:pt x="16114" y="14340"/>
                    <a:pt x="15771" y="14665"/>
                    <a:pt x="15314" y="14991"/>
                  </a:cubicBezTo>
                  <a:cubicBezTo>
                    <a:pt x="14857" y="15425"/>
                    <a:pt x="14286" y="15751"/>
                    <a:pt x="13714" y="16076"/>
                  </a:cubicBezTo>
                  <a:cubicBezTo>
                    <a:pt x="11086" y="14665"/>
                    <a:pt x="11086" y="14665"/>
                    <a:pt x="11086" y="14665"/>
                  </a:cubicBezTo>
                  <a:close/>
                  <a:moveTo>
                    <a:pt x="18171" y="14231"/>
                  </a:moveTo>
                  <a:cubicBezTo>
                    <a:pt x="18171" y="14231"/>
                    <a:pt x="18171" y="14231"/>
                    <a:pt x="18171" y="14231"/>
                  </a:cubicBezTo>
                  <a:cubicBezTo>
                    <a:pt x="17143" y="15751"/>
                    <a:pt x="15771" y="16945"/>
                    <a:pt x="14171" y="17596"/>
                  </a:cubicBezTo>
                  <a:cubicBezTo>
                    <a:pt x="14286" y="16836"/>
                    <a:pt x="14286" y="16836"/>
                    <a:pt x="14286" y="16836"/>
                  </a:cubicBezTo>
                  <a:cubicBezTo>
                    <a:pt x="14857" y="16511"/>
                    <a:pt x="15428" y="16185"/>
                    <a:pt x="16000" y="15751"/>
                  </a:cubicBezTo>
                  <a:cubicBezTo>
                    <a:pt x="16457" y="15317"/>
                    <a:pt x="16914" y="14882"/>
                    <a:pt x="17257" y="14340"/>
                  </a:cubicBezTo>
                  <a:cubicBezTo>
                    <a:pt x="18171" y="14123"/>
                    <a:pt x="18171" y="14123"/>
                    <a:pt x="18171" y="14123"/>
                  </a:cubicBezTo>
                  <a:cubicBezTo>
                    <a:pt x="18171" y="14123"/>
                    <a:pt x="18171" y="14123"/>
                    <a:pt x="18171" y="14231"/>
                  </a:cubicBezTo>
                  <a:close/>
                  <a:moveTo>
                    <a:pt x="18743" y="13037"/>
                  </a:moveTo>
                  <a:cubicBezTo>
                    <a:pt x="18743" y="13037"/>
                    <a:pt x="18743" y="13037"/>
                    <a:pt x="18743" y="13037"/>
                  </a:cubicBezTo>
                  <a:cubicBezTo>
                    <a:pt x="17257" y="13363"/>
                    <a:pt x="17257" y="13363"/>
                    <a:pt x="17257" y="13363"/>
                  </a:cubicBezTo>
                  <a:cubicBezTo>
                    <a:pt x="16228" y="10649"/>
                    <a:pt x="16228" y="10649"/>
                    <a:pt x="16228" y="10649"/>
                  </a:cubicBezTo>
                  <a:cubicBezTo>
                    <a:pt x="17371" y="6959"/>
                    <a:pt x="17371" y="6959"/>
                    <a:pt x="17371" y="6959"/>
                  </a:cubicBezTo>
                  <a:cubicBezTo>
                    <a:pt x="18743" y="6850"/>
                    <a:pt x="18743" y="6850"/>
                    <a:pt x="18743" y="6850"/>
                  </a:cubicBezTo>
                  <a:cubicBezTo>
                    <a:pt x="18857" y="7176"/>
                    <a:pt x="18971" y="7502"/>
                    <a:pt x="19086" y="7719"/>
                  </a:cubicBezTo>
                  <a:cubicBezTo>
                    <a:pt x="19543" y="9455"/>
                    <a:pt x="19428" y="11300"/>
                    <a:pt x="18743" y="1303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319">
              <a:extLst>
                <a:ext uri="{FF2B5EF4-FFF2-40B4-BE49-F238E27FC236}">
                  <a16:creationId xmlns:a16="http://schemas.microsoft.com/office/drawing/2014/main" id="{FCF2B653-33BF-4FF4-ABAD-7742C081EEF4}"/>
                </a:ext>
              </a:extLst>
            </p:cNvPr>
            <p:cNvSpPr/>
            <p:nvPr/>
          </p:nvSpPr>
          <p:spPr>
            <a:xfrm>
              <a:off x="7080144" y="2215229"/>
              <a:ext cx="419905" cy="352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05" extrusionOk="0">
                  <a:moveTo>
                    <a:pt x="17491" y="652"/>
                  </a:moveTo>
                  <a:cubicBezTo>
                    <a:pt x="17385" y="276"/>
                    <a:pt x="16964" y="-101"/>
                    <a:pt x="16542" y="25"/>
                  </a:cubicBezTo>
                  <a:cubicBezTo>
                    <a:pt x="12222" y="1406"/>
                    <a:pt x="12222" y="1406"/>
                    <a:pt x="12222" y="1406"/>
                  </a:cubicBezTo>
                  <a:cubicBezTo>
                    <a:pt x="12012" y="1280"/>
                    <a:pt x="11801" y="1029"/>
                    <a:pt x="11590" y="1029"/>
                  </a:cubicBezTo>
                  <a:cubicBezTo>
                    <a:pt x="738" y="1029"/>
                    <a:pt x="738" y="1029"/>
                    <a:pt x="738" y="1029"/>
                  </a:cubicBezTo>
                  <a:cubicBezTo>
                    <a:pt x="316" y="1029"/>
                    <a:pt x="0" y="1406"/>
                    <a:pt x="0" y="1908"/>
                  </a:cubicBezTo>
                  <a:cubicBezTo>
                    <a:pt x="0" y="20494"/>
                    <a:pt x="0" y="20494"/>
                    <a:pt x="0" y="20494"/>
                  </a:cubicBezTo>
                  <a:cubicBezTo>
                    <a:pt x="0" y="20997"/>
                    <a:pt x="316" y="21373"/>
                    <a:pt x="738" y="21373"/>
                  </a:cubicBezTo>
                  <a:cubicBezTo>
                    <a:pt x="11590" y="21373"/>
                    <a:pt x="11590" y="21373"/>
                    <a:pt x="11590" y="21373"/>
                  </a:cubicBezTo>
                  <a:cubicBezTo>
                    <a:pt x="12012" y="21373"/>
                    <a:pt x="12328" y="20997"/>
                    <a:pt x="12328" y="20494"/>
                  </a:cubicBezTo>
                  <a:cubicBezTo>
                    <a:pt x="12328" y="9318"/>
                    <a:pt x="12328" y="9318"/>
                    <a:pt x="12328" y="9318"/>
                  </a:cubicBezTo>
                  <a:cubicBezTo>
                    <a:pt x="14857" y="20746"/>
                    <a:pt x="14857" y="20746"/>
                    <a:pt x="14857" y="20746"/>
                  </a:cubicBezTo>
                  <a:cubicBezTo>
                    <a:pt x="14962" y="21248"/>
                    <a:pt x="15383" y="21499"/>
                    <a:pt x="15805" y="21373"/>
                  </a:cubicBezTo>
                  <a:cubicBezTo>
                    <a:pt x="20968" y="19741"/>
                    <a:pt x="20968" y="19741"/>
                    <a:pt x="20968" y="19741"/>
                  </a:cubicBezTo>
                  <a:cubicBezTo>
                    <a:pt x="21389" y="19490"/>
                    <a:pt x="21600" y="19113"/>
                    <a:pt x="21495" y="18611"/>
                  </a:cubicBezTo>
                  <a:cubicBezTo>
                    <a:pt x="17491" y="652"/>
                    <a:pt x="17491" y="652"/>
                    <a:pt x="17491" y="652"/>
                  </a:cubicBezTo>
                  <a:close/>
                  <a:moveTo>
                    <a:pt x="5690" y="19615"/>
                  </a:moveTo>
                  <a:cubicBezTo>
                    <a:pt x="5690" y="19615"/>
                    <a:pt x="5690" y="19615"/>
                    <a:pt x="5690" y="19615"/>
                  </a:cubicBezTo>
                  <a:cubicBezTo>
                    <a:pt x="1475" y="19615"/>
                    <a:pt x="1475" y="19615"/>
                    <a:pt x="1475" y="19615"/>
                  </a:cubicBezTo>
                  <a:cubicBezTo>
                    <a:pt x="1475" y="2787"/>
                    <a:pt x="1475" y="2787"/>
                    <a:pt x="1475" y="2787"/>
                  </a:cubicBezTo>
                  <a:cubicBezTo>
                    <a:pt x="5690" y="2787"/>
                    <a:pt x="5690" y="2787"/>
                    <a:pt x="5690" y="2787"/>
                  </a:cubicBezTo>
                  <a:cubicBezTo>
                    <a:pt x="5690" y="19615"/>
                    <a:pt x="5690" y="19615"/>
                    <a:pt x="5690" y="19615"/>
                  </a:cubicBezTo>
                  <a:close/>
                  <a:moveTo>
                    <a:pt x="10853" y="19615"/>
                  </a:moveTo>
                  <a:cubicBezTo>
                    <a:pt x="10853" y="19615"/>
                    <a:pt x="10853" y="19615"/>
                    <a:pt x="10853" y="19615"/>
                  </a:cubicBezTo>
                  <a:cubicBezTo>
                    <a:pt x="6638" y="19615"/>
                    <a:pt x="6638" y="19615"/>
                    <a:pt x="6638" y="19615"/>
                  </a:cubicBezTo>
                  <a:cubicBezTo>
                    <a:pt x="6638" y="2787"/>
                    <a:pt x="6638" y="2787"/>
                    <a:pt x="6638" y="2787"/>
                  </a:cubicBezTo>
                  <a:cubicBezTo>
                    <a:pt x="10853" y="2787"/>
                    <a:pt x="10853" y="2787"/>
                    <a:pt x="10853" y="2787"/>
                  </a:cubicBezTo>
                  <a:cubicBezTo>
                    <a:pt x="10853" y="19615"/>
                    <a:pt x="10853" y="19615"/>
                    <a:pt x="10853" y="19615"/>
                  </a:cubicBezTo>
                  <a:close/>
                  <a:moveTo>
                    <a:pt x="16121" y="19364"/>
                  </a:moveTo>
                  <a:cubicBezTo>
                    <a:pt x="16121" y="19364"/>
                    <a:pt x="16121" y="19364"/>
                    <a:pt x="16121" y="19364"/>
                  </a:cubicBezTo>
                  <a:cubicBezTo>
                    <a:pt x="12433" y="3164"/>
                    <a:pt x="12433" y="3164"/>
                    <a:pt x="12433" y="3164"/>
                  </a:cubicBezTo>
                  <a:cubicBezTo>
                    <a:pt x="16226" y="2034"/>
                    <a:pt x="16226" y="2034"/>
                    <a:pt x="16226" y="2034"/>
                  </a:cubicBezTo>
                  <a:cubicBezTo>
                    <a:pt x="19914" y="18234"/>
                    <a:pt x="19914" y="18234"/>
                    <a:pt x="19914" y="18234"/>
                  </a:cubicBezTo>
                  <a:cubicBezTo>
                    <a:pt x="16121" y="19364"/>
                    <a:pt x="16121" y="19364"/>
                    <a:pt x="16121" y="19364"/>
                  </a:cubicBezTo>
                  <a:close/>
                  <a:moveTo>
                    <a:pt x="2529" y="17355"/>
                  </a:moveTo>
                  <a:cubicBezTo>
                    <a:pt x="2529" y="17355"/>
                    <a:pt x="2529" y="17355"/>
                    <a:pt x="2529" y="17355"/>
                  </a:cubicBezTo>
                  <a:cubicBezTo>
                    <a:pt x="2529" y="17355"/>
                    <a:pt x="2529" y="17355"/>
                    <a:pt x="2529" y="17355"/>
                  </a:cubicBezTo>
                  <a:cubicBezTo>
                    <a:pt x="2845" y="17732"/>
                    <a:pt x="3161" y="17983"/>
                    <a:pt x="3582" y="17983"/>
                  </a:cubicBezTo>
                  <a:cubicBezTo>
                    <a:pt x="4004" y="17983"/>
                    <a:pt x="4425" y="17732"/>
                    <a:pt x="4636" y="17480"/>
                  </a:cubicBezTo>
                  <a:cubicBezTo>
                    <a:pt x="4636" y="17355"/>
                    <a:pt x="4636" y="17355"/>
                    <a:pt x="4636" y="17355"/>
                  </a:cubicBezTo>
                  <a:cubicBezTo>
                    <a:pt x="4952" y="17104"/>
                    <a:pt x="5058" y="16601"/>
                    <a:pt x="5058" y="16099"/>
                  </a:cubicBezTo>
                  <a:cubicBezTo>
                    <a:pt x="5058" y="15597"/>
                    <a:pt x="4952" y="15220"/>
                    <a:pt x="4636" y="14843"/>
                  </a:cubicBezTo>
                  <a:cubicBezTo>
                    <a:pt x="4636" y="14843"/>
                    <a:pt x="4636" y="14843"/>
                    <a:pt x="4636" y="14843"/>
                  </a:cubicBezTo>
                  <a:cubicBezTo>
                    <a:pt x="4425" y="14592"/>
                    <a:pt x="4004" y="14341"/>
                    <a:pt x="3582" y="14341"/>
                  </a:cubicBezTo>
                  <a:cubicBezTo>
                    <a:pt x="3161" y="14341"/>
                    <a:pt x="2845" y="14592"/>
                    <a:pt x="2529" y="14843"/>
                  </a:cubicBezTo>
                  <a:cubicBezTo>
                    <a:pt x="2318" y="15220"/>
                    <a:pt x="2107" y="15597"/>
                    <a:pt x="2107" y="16099"/>
                  </a:cubicBezTo>
                  <a:cubicBezTo>
                    <a:pt x="2107" y="16601"/>
                    <a:pt x="2213" y="17104"/>
                    <a:pt x="2529" y="17355"/>
                  </a:cubicBezTo>
                  <a:close/>
                  <a:moveTo>
                    <a:pt x="3161" y="15597"/>
                  </a:moveTo>
                  <a:cubicBezTo>
                    <a:pt x="3161" y="15597"/>
                    <a:pt x="3161" y="15597"/>
                    <a:pt x="3161" y="15597"/>
                  </a:cubicBezTo>
                  <a:cubicBezTo>
                    <a:pt x="3266" y="15471"/>
                    <a:pt x="3477" y="15471"/>
                    <a:pt x="3582" y="15471"/>
                  </a:cubicBezTo>
                  <a:cubicBezTo>
                    <a:pt x="3793" y="15471"/>
                    <a:pt x="3899" y="15471"/>
                    <a:pt x="4004" y="15597"/>
                  </a:cubicBezTo>
                  <a:cubicBezTo>
                    <a:pt x="4004" y="15597"/>
                    <a:pt x="4004" y="15597"/>
                    <a:pt x="4004" y="15597"/>
                  </a:cubicBezTo>
                  <a:cubicBezTo>
                    <a:pt x="4109" y="15722"/>
                    <a:pt x="4215" y="15973"/>
                    <a:pt x="4215" y="16099"/>
                  </a:cubicBezTo>
                  <a:cubicBezTo>
                    <a:pt x="4215" y="16350"/>
                    <a:pt x="4109" y="16476"/>
                    <a:pt x="4004" y="16727"/>
                  </a:cubicBezTo>
                  <a:cubicBezTo>
                    <a:pt x="3899" y="16852"/>
                    <a:pt x="3793" y="16852"/>
                    <a:pt x="3582" y="16852"/>
                  </a:cubicBezTo>
                  <a:cubicBezTo>
                    <a:pt x="3477" y="16852"/>
                    <a:pt x="3266" y="16852"/>
                    <a:pt x="3161" y="16727"/>
                  </a:cubicBezTo>
                  <a:cubicBezTo>
                    <a:pt x="3161" y="16601"/>
                    <a:pt x="3161" y="16601"/>
                    <a:pt x="3161" y="16601"/>
                  </a:cubicBezTo>
                  <a:cubicBezTo>
                    <a:pt x="3056" y="16476"/>
                    <a:pt x="2950" y="16350"/>
                    <a:pt x="2950" y="16099"/>
                  </a:cubicBezTo>
                  <a:cubicBezTo>
                    <a:pt x="2950" y="15973"/>
                    <a:pt x="3056" y="15722"/>
                    <a:pt x="3161" y="15597"/>
                  </a:cubicBezTo>
                  <a:close/>
                  <a:moveTo>
                    <a:pt x="3477" y="11829"/>
                  </a:moveTo>
                  <a:cubicBezTo>
                    <a:pt x="3477" y="11829"/>
                    <a:pt x="3477" y="11829"/>
                    <a:pt x="3477" y="11829"/>
                  </a:cubicBezTo>
                  <a:cubicBezTo>
                    <a:pt x="3688" y="11829"/>
                    <a:pt x="3899" y="11578"/>
                    <a:pt x="3899" y="11327"/>
                  </a:cubicBezTo>
                  <a:cubicBezTo>
                    <a:pt x="3899" y="4922"/>
                    <a:pt x="3899" y="4922"/>
                    <a:pt x="3899" y="4922"/>
                  </a:cubicBezTo>
                  <a:cubicBezTo>
                    <a:pt x="3899" y="4546"/>
                    <a:pt x="3688" y="4294"/>
                    <a:pt x="3477" y="4294"/>
                  </a:cubicBezTo>
                  <a:cubicBezTo>
                    <a:pt x="3266" y="4294"/>
                    <a:pt x="3056" y="4546"/>
                    <a:pt x="3056" y="4922"/>
                  </a:cubicBezTo>
                  <a:cubicBezTo>
                    <a:pt x="3056" y="11327"/>
                    <a:pt x="3056" y="11327"/>
                    <a:pt x="3056" y="11327"/>
                  </a:cubicBezTo>
                  <a:cubicBezTo>
                    <a:pt x="3056" y="11578"/>
                    <a:pt x="3266" y="11829"/>
                    <a:pt x="3477" y="11829"/>
                  </a:cubicBezTo>
                  <a:close/>
                  <a:moveTo>
                    <a:pt x="14751" y="4043"/>
                  </a:moveTo>
                  <a:cubicBezTo>
                    <a:pt x="14751" y="4043"/>
                    <a:pt x="14751" y="4043"/>
                    <a:pt x="14751" y="4043"/>
                  </a:cubicBezTo>
                  <a:cubicBezTo>
                    <a:pt x="14435" y="4169"/>
                    <a:pt x="14330" y="4420"/>
                    <a:pt x="14435" y="4671"/>
                  </a:cubicBezTo>
                  <a:cubicBezTo>
                    <a:pt x="15805" y="10950"/>
                    <a:pt x="15805" y="10950"/>
                    <a:pt x="15805" y="10950"/>
                  </a:cubicBezTo>
                  <a:cubicBezTo>
                    <a:pt x="15805" y="11201"/>
                    <a:pt x="16121" y="11327"/>
                    <a:pt x="16332" y="11327"/>
                  </a:cubicBezTo>
                  <a:cubicBezTo>
                    <a:pt x="16542" y="11201"/>
                    <a:pt x="16648" y="10950"/>
                    <a:pt x="16648" y="10573"/>
                  </a:cubicBezTo>
                  <a:cubicBezTo>
                    <a:pt x="15278" y="4420"/>
                    <a:pt x="15278" y="4420"/>
                    <a:pt x="15278" y="4420"/>
                  </a:cubicBezTo>
                  <a:cubicBezTo>
                    <a:pt x="15173" y="4169"/>
                    <a:pt x="14962" y="4043"/>
                    <a:pt x="14751" y="4043"/>
                  </a:cubicBezTo>
                  <a:close/>
                  <a:moveTo>
                    <a:pt x="7586" y="17355"/>
                  </a:moveTo>
                  <a:cubicBezTo>
                    <a:pt x="7586" y="17355"/>
                    <a:pt x="7586" y="17355"/>
                    <a:pt x="7586" y="17355"/>
                  </a:cubicBezTo>
                  <a:cubicBezTo>
                    <a:pt x="7586" y="17355"/>
                    <a:pt x="7586" y="17355"/>
                    <a:pt x="7586" y="17355"/>
                  </a:cubicBezTo>
                  <a:cubicBezTo>
                    <a:pt x="7797" y="17732"/>
                    <a:pt x="8219" y="17983"/>
                    <a:pt x="8640" y="17983"/>
                  </a:cubicBezTo>
                  <a:cubicBezTo>
                    <a:pt x="9061" y="17983"/>
                    <a:pt x="9378" y="17732"/>
                    <a:pt x="9694" y="17480"/>
                  </a:cubicBezTo>
                  <a:cubicBezTo>
                    <a:pt x="9694" y="17355"/>
                    <a:pt x="9694" y="17355"/>
                    <a:pt x="9694" y="17355"/>
                  </a:cubicBezTo>
                  <a:cubicBezTo>
                    <a:pt x="9904" y="17104"/>
                    <a:pt x="10115" y="16601"/>
                    <a:pt x="10115" y="16099"/>
                  </a:cubicBezTo>
                  <a:cubicBezTo>
                    <a:pt x="10115" y="15597"/>
                    <a:pt x="9904" y="15220"/>
                    <a:pt x="9694" y="14843"/>
                  </a:cubicBezTo>
                  <a:cubicBezTo>
                    <a:pt x="9378" y="14592"/>
                    <a:pt x="9061" y="14341"/>
                    <a:pt x="8640" y="14341"/>
                  </a:cubicBezTo>
                  <a:cubicBezTo>
                    <a:pt x="8219" y="14341"/>
                    <a:pt x="7797" y="14592"/>
                    <a:pt x="7586" y="14843"/>
                  </a:cubicBezTo>
                  <a:cubicBezTo>
                    <a:pt x="7586" y="14843"/>
                    <a:pt x="7586" y="14843"/>
                    <a:pt x="7586" y="14843"/>
                  </a:cubicBezTo>
                  <a:cubicBezTo>
                    <a:pt x="7270" y="15220"/>
                    <a:pt x="7165" y="15597"/>
                    <a:pt x="7165" y="16099"/>
                  </a:cubicBezTo>
                  <a:cubicBezTo>
                    <a:pt x="7165" y="16601"/>
                    <a:pt x="7270" y="17104"/>
                    <a:pt x="7586" y="17355"/>
                  </a:cubicBezTo>
                  <a:close/>
                  <a:moveTo>
                    <a:pt x="8219" y="15597"/>
                  </a:moveTo>
                  <a:cubicBezTo>
                    <a:pt x="8219" y="15597"/>
                    <a:pt x="8219" y="15597"/>
                    <a:pt x="8219" y="15597"/>
                  </a:cubicBezTo>
                  <a:cubicBezTo>
                    <a:pt x="8324" y="15471"/>
                    <a:pt x="8429" y="15471"/>
                    <a:pt x="8640" y="15471"/>
                  </a:cubicBezTo>
                  <a:cubicBezTo>
                    <a:pt x="8851" y="15471"/>
                    <a:pt x="8956" y="15471"/>
                    <a:pt x="9061" y="15597"/>
                  </a:cubicBezTo>
                  <a:cubicBezTo>
                    <a:pt x="9061" y="15597"/>
                    <a:pt x="9061" y="15597"/>
                    <a:pt x="9061" y="15597"/>
                  </a:cubicBezTo>
                  <a:cubicBezTo>
                    <a:pt x="9167" y="15722"/>
                    <a:pt x="9272" y="15973"/>
                    <a:pt x="9272" y="16099"/>
                  </a:cubicBezTo>
                  <a:cubicBezTo>
                    <a:pt x="9272" y="16350"/>
                    <a:pt x="9167" y="16476"/>
                    <a:pt x="9061" y="16727"/>
                  </a:cubicBezTo>
                  <a:cubicBezTo>
                    <a:pt x="9061" y="16727"/>
                    <a:pt x="9061" y="16727"/>
                    <a:pt x="9061" y="16727"/>
                  </a:cubicBezTo>
                  <a:cubicBezTo>
                    <a:pt x="8956" y="16852"/>
                    <a:pt x="8851" y="16852"/>
                    <a:pt x="8640" y="16852"/>
                  </a:cubicBezTo>
                  <a:cubicBezTo>
                    <a:pt x="8429" y="16852"/>
                    <a:pt x="8324" y="16852"/>
                    <a:pt x="8219" y="16727"/>
                  </a:cubicBezTo>
                  <a:cubicBezTo>
                    <a:pt x="8219" y="16601"/>
                    <a:pt x="8219" y="16601"/>
                    <a:pt x="8219" y="16601"/>
                  </a:cubicBezTo>
                  <a:cubicBezTo>
                    <a:pt x="8113" y="16476"/>
                    <a:pt x="8008" y="16350"/>
                    <a:pt x="8008" y="16099"/>
                  </a:cubicBezTo>
                  <a:cubicBezTo>
                    <a:pt x="8008" y="15973"/>
                    <a:pt x="8113" y="15722"/>
                    <a:pt x="8219" y="15597"/>
                  </a:cubicBezTo>
                  <a:close/>
                  <a:moveTo>
                    <a:pt x="8851" y="11829"/>
                  </a:moveTo>
                  <a:cubicBezTo>
                    <a:pt x="8851" y="11829"/>
                    <a:pt x="8851" y="11829"/>
                    <a:pt x="8851" y="11829"/>
                  </a:cubicBezTo>
                  <a:cubicBezTo>
                    <a:pt x="9061" y="11829"/>
                    <a:pt x="9272" y="11578"/>
                    <a:pt x="9272" y="11327"/>
                  </a:cubicBezTo>
                  <a:cubicBezTo>
                    <a:pt x="9272" y="4922"/>
                    <a:pt x="9272" y="4922"/>
                    <a:pt x="9272" y="4922"/>
                  </a:cubicBezTo>
                  <a:cubicBezTo>
                    <a:pt x="9272" y="4546"/>
                    <a:pt x="9061" y="4294"/>
                    <a:pt x="8851" y="4294"/>
                  </a:cubicBezTo>
                  <a:cubicBezTo>
                    <a:pt x="8640" y="4294"/>
                    <a:pt x="8429" y="4546"/>
                    <a:pt x="8429" y="4922"/>
                  </a:cubicBezTo>
                  <a:cubicBezTo>
                    <a:pt x="8429" y="11327"/>
                    <a:pt x="8429" y="11327"/>
                    <a:pt x="8429" y="11327"/>
                  </a:cubicBezTo>
                  <a:cubicBezTo>
                    <a:pt x="8429" y="11578"/>
                    <a:pt x="8640" y="11829"/>
                    <a:pt x="8851" y="11829"/>
                  </a:cubicBezTo>
                  <a:close/>
                  <a:moveTo>
                    <a:pt x="16226" y="14215"/>
                  </a:moveTo>
                  <a:cubicBezTo>
                    <a:pt x="16226" y="14215"/>
                    <a:pt x="16226" y="14215"/>
                    <a:pt x="16226" y="14215"/>
                  </a:cubicBezTo>
                  <a:cubicBezTo>
                    <a:pt x="16016" y="14466"/>
                    <a:pt x="15805" y="14969"/>
                    <a:pt x="15805" y="15471"/>
                  </a:cubicBezTo>
                  <a:cubicBezTo>
                    <a:pt x="15805" y="15973"/>
                    <a:pt x="16016" y="16350"/>
                    <a:pt x="16226" y="16727"/>
                  </a:cubicBezTo>
                  <a:cubicBezTo>
                    <a:pt x="16226" y="16727"/>
                    <a:pt x="16226" y="16727"/>
                    <a:pt x="16226" y="16727"/>
                  </a:cubicBezTo>
                  <a:cubicBezTo>
                    <a:pt x="16542" y="16978"/>
                    <a:pt x="16859" y="17229"/>
                    <a:pt x="17280" y="17229"/>
                  </a:cubicBezTo>
                  <a:cubicBezTo>
                    <a:pt x="17701" y="17229"/>
                    <a:pt x="18123" y="17104"/>
                    <a:pt x="18334" y="16727"/>
                  </a:cubicBezTo>
                  <a:cubicBezTo>
                    <a:pt x="18334" y="16727"/>
                    <a:pt x="18334" y="16727"/>
                    <a:pt x="18334" y="16727"/>
                  </a:cubicBezTo>
                  <a:cubicBezTo>
                    <a:pt x="18334" y="16727"/>
                    <a:pt x="18334" y="16727"/>
                    <a:pt x="18334" y="16727"/>
                  </a:cubicBezTo>
                  <a:cubicBezTo>
                    <a:pt x="18650" y="16350"/>
                    <a:pt x="18860" y="15973"/>
                    <a:pt x="18860" y="15471"/>
                  </a:cubicBezTo>
                  <a:cubicBezTo>
                    <a:pt x="18860" y="14969"/>
                    <a:pt x="18650" y="14466"/>
                    <a:pt x="18334" y="14215"/>
                  </a:cubicBezTo>
                  <a:cubicBezTo>
                    <a:pt x="18334" y="14215"/>
                    <a:pt x="18334" y="14215"/>
                    <a:pt x="18334" y="14215"/>
                  </a:cubicBezTo>
                  <a:cubicBezTo>
                    <a:pt x="18334" y="14215"/>
                    <a:pt x="18334" y="14215"/>
                    <a:pt x="18334" y="14215"/>
                  </a:cubicBezTo>
                  <a:cubicBezTo>
                    <a:pt x="18123" y="13839"/>
                    <a:pt x="17701" y="13713"/>
                    <a:pt x="17280" y="13713"/>
                  </a:cubicBezTo>
                  <a:cubicBezTo>
                    <a:pt x="16859" y="13713"/>
                    <a:pt x="16542" y="13839"/>
                    <a:pt x="16226" y="14215"/>
                  </a:cubicBezTo>
                  <a:close/>
                  <a:moveTo>
                    <a:pt x="16859" y="14969"/>
                  </a:moveTo>
                  <a:cubicBezTo>
                    <a:pt x="16859" y="14969"/>
                    <a:pt x="16859" y="14969"/>
                    <a:pt x="16859" y="14969"/>
                  </a:cubicBezTo>
                  <a:cubicBezTo>
                    <a:pt x="16964" y="14843"/>
                    <a:pt x="17175" y="14718"/>
                    <a:pt x="17280" y="14718"/>
                  </a:cubicBezTo>
                  <a:cubicBezTo>
                    <a:pt x="17491" y="14718"/>
                    <a:pt x="17596" y="14843"/>
                    <a:pt x="17701" y="14969"/>
                  </a:cubicBezTo>
                  <a:cubicBezTo>
                    <a:pt x="17807" y="15094"/>
                    <a:pt x="17912" y="15220"/>
                    <a:pt x="17912" y="15471"/>
                  </a:cubicBezTo>
                  <a:cubicBezTo>
                    <a:pt x="17912" y="15597"/>
                    <a:pt x="17807" y="15848"/>
                    <a:pt x="17701" y="15973"/>
                  </a:cubicBezTo>
                  <a:cubicBezTo>
                    <a:pt x="17596" y="16099"/>
                    <a:pt x="17491" y="16225"/>
                    <a:pt x="17280" y="16225"/>
                  </a:cubicBezTo>
                  <a:cubicBezTo>
                    <a:pt x="17175" y="16225"/>
                    <a:pt x="16964" y="16099"/>
                    <a:pt x="16859" y="15973"/>
                  </a:cubicBezTo>
                  <a:cubicBezTo>
                    <a:pt x="16859" y="15973"/>
                    <a:pt x="16859" y="15973"/>
                    <a:pt x="16859" y="15973"/>
                  </a:cubicBezTo>
                  <a:cubicBezTo>
                    <a:pt x="16753" y="15848"/>
                    <a:pt x="16648" y="15597"/>
                    <a:pt x="16648" y="15471"/>
                  </a:cubicBezTo>
                  <a:cubicBezTo>
                    <a:pt x="16648" y="15220"/>
                    <a:pt x="16753" y="15094"/>
                    <a:pt x="16859" y="1496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321">
              <a:extLst>
                <a:ext uri="{FF2B5EF4-FFF2-40B4-BE49-F238E27FC236}">
                  <a16:creationId xmlns:a16="http://schemas.microsoft.com/office/drawing/2014/main" id="{F3AFD84D-A786-4BC5-899D-6B7D2EE85259}"/>
                </a:ext>
              </a:extLst>
            </p:cNvPr>
            <p:cNvSpPr/>
            <p:nvPr/>
          </p:nvSpPr>
          <p:spPr>
            <a:xfrm>
              <a:off x="7135719" y="3876623"/>
              <a:ext cx="336047" cy="363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61" y="8542"/>
                  </a:moveTo>
                  <a:cubicBezTo>
                    <a:pt x="10800" y="11349"/>
                    <a:pt x="10800" y="11349"/>
                    <a:pt x="10800" y="11349"/>
                  </a:cubicBezTo>
                  <a:cubicBezTo>
                    <a:pt x="6717" y="7566"/>
                    <a:pt x="6717" y="7566"/>
                    <a:pt x="6717" y="7566"/>
                  </a:cubicBezTo>
                  <a:cubicBezTo>
                    <a:pt x="6454" y="7322"/>
                    <a:pt x="6190" y="7322"/>
                    <a:pt x="5927" y="7566"/>
                  </a:cubicBezTo>
                  <a:cubicBezTo>
                    <a:pt x="5663" y="7688"/>
                    <a:pt x="5663" y="8054"/>
                    <a:pt x="5927" y="8298"/>
                  </a:cubicBezTo>
                  <a:cubicBezTo>
                    <a:pt x="10405" y="12447"/>
                    <a:pt x="10405" y="12447"/>
                    <a:pt x="10405" y="12447"/>
                  </a:cubicBezTo>
                  <a:cubicBezTo>
                    <a:pt x="10668" y="12692"/>
                    <a:pt x="11063" y="12692"/>
                    <a:pt x="11195" y="12447"/>
                  </a:cubicBezTo>
                  <a:cubicBezTo>
                    <a:pt x="14751" y="9275"/>
                    <a:pt x="14751" y="9275"/>
                    <a:pt x="14751" y="9275"/>
                  </a:cubicBezTo>
                  <a:cubicBezTo>
                    <a:pt x="14883" y="9031"/>
                    <a:pt x="14883" y="8664"/>
                    <a:pt x="14751" y="8542"/>
                  </a:cubicBezTo>
                  <a:cubicBezTo>
                    <a:pt x="14488" y="8298"/>
                    <a:pt x="14093" y="8298"/>
                    <a:pt x="13961" y="8542"/>
                  </a:cubicBezTo>
                  <a:close/>
                  <a:moveTo>
                    <a:pt x="20546" y="8298"/>
                  </a:moveTo>
                  <a:cubicBezTo>
                    <a:pt x="20546" y="8298"/>
                    <a:pt x="20546" y="8298"/>
                    <a:pt x="20546" y="8298"/>
                  </a:cubicBezTo>
                  <a:cubicBezTo>
                    <a:pt x="20546" y="8298"/>
                    <a:pt x="20546" y="8298"/>
                    <a:pt x="20546" y="8298"/>
                  </a:cubicBezTo>
                  <a:cubicBezTo>
                    <a:pt x="21337" y="7688"/>
                    <a:pt x="21600" y="6834"/>
                    <a:pt x="21600" y="5980"/>
                  </a:cubicBezTo>
                  <a:cubicBezTo>
                    <a:pt x="21600" y="5980"/>
                    <a:pt x="21600" y="5980"/>
                    <a:pt x="21600" y="5980"/>
                  </a:cubicBezTo>
                  <a:cubicBezTo>
                    <a:pt x="21600" y="5125"/>
                    <a:pt x="21337" y="4271"/>
                    <a:pt x="20678" y="3661"/>
                  </a:cubicBezTo>
                  <a:cubicBezTo>
                    <a:pt x="20546" y="3661"/>
                    <a:pt x="20546" y="3661"/>
                    <a:pt x="20546" y="3661"/>
                  </a:cubicBezTo>
                  <a:cubicBezTo>
                    <a:pt x="19888" y="3051"/>
                    <a:pt x="18966" y="2685"/>
                    <a:pt x="18044" y="2685"/>
                  </a:cubicBezTo>
                  <a:cubicBezTo>
                    <a:pt x="17254" y="2685"/>
                    <a:pt x="16332" y="3051"/>
                    <a:pt x="15673" y="3661"/>
                  </a:cubicBezTo>
                  <a:cubicBezTo>
                    <a:pt x="14620" y="3173"/>
                    <a:pt x="13566" y="2807"/>
                    <a:pt x="12512" y="2685"/>
                  </a:cubicBezTo>
                  <a:cubicBezTo>
                    <a:pt x="12644" y="2441"/>
                    <a:pt x="12776" y="2075"/>
                    <a:pt x="12776" y="1708"/>
                  </a:cubicBezTo>
                  <a:cubicBezTo>
                    <a:pt x="12776" y="1220"/>
                    <a:pt x="12512" y="854"/>
                    <a:pt x="12249" y="488"/>
                  </a:cubicBezTo>
                  <a:cubicBezTo>
                    <a:pt x="11854" y="244"/>
                    <a:pt x="11327" y="0"/>
                    <a:pt x="10800" y="0"/>
                  </a:cubicBezTo>
                  <a:cubicBezTo>
                    <a:pt x="10273" y="0"/>
                    <a:pt x="9878" y="244"/>
                    <a:pt x="9483" y="488"/>
                  </a:cubicBezTo>
                  <a:cubicBezTo>
                    <a:pt x="9483" y="488"/>
                    <a:pt x="9483" y="488"/>
                    <a:pt x="9483" y="488"/>
                  </a:cubicBezTo>
                  <a:cubicBezTo>
                    <a:pt x="9088" y="854"/>
                    <a:pt x="8956" y="1220"/>
                    <a:pt x="8956" y="1708"/>
                  </a:cubicBezTo>
                  <a:cubicBezTo>
                    <a:pt x="8956" y="2075"/>
                    <a:pt x="9088" y="2441"/>
                    <a:pt x="9220" y="2685"/>
                  </a:cubicBezTo>
                  <a:cubicBezTo>
                    <a:pt x="8034" y="2807"/>
                    <a:pt x="6980" y="3173"/>
                    <a:pt x="6059" y="3661"/>
                  </a:cubicBezTo>
                  <a:cubicBezTo>
                    <a:pt x="5400" y="3051"/>
                    <a:pt x="4478" y="2685"/>
                    <a:pt x="3556" y="2685"/>
                  </a:cubicBezTo>
                  <a:cubicBezTo>
                    <a:pt x="2634" y="2685"/>
                    <a:pt x="1844" y="3051"/>
                    <a:pt x="1054" y="3661"/>
                  </a:cubicBezTo>
                  <a:cubicBezTo>
                    <a:pt x="1054" y="3661"/>
                    <a:pt x="1054" y="3661"/>
                    <a:pt x="1054" y="3661"/>
                  </a:cubicBezTo>
                  <a:cubicBezTo>
                    <a:pt x="1054" y="3661"/>
                    <a:pt x="1054" y="3661"/>
                    <a:pt x="1054" y="3661"/>
                  </a:cubicBezTo>
                  <a:cubicBezTo>
                    <a:pt x="1054" y="3661"/>
                    <a:pt x="1054" y="3661"/>
                    <a:pt x="1054" y="3661"/>
                  </a:cubicBezTo>
                  <a:cubicBezTo>
                    <a:pt x="395" y="4271"/>
                    <a:pt x="0" y="5125"/>
                    <a:pt x="0" y="5980"/>
                  </a:cubicBezTo>
                  <a:cubicBezTo>
                    <a:pt x="0" y="6834"/>
                    <a:pt x="395" y="7688"/>
                    <a:pt x="1054" y="8298"/>
                  </a:cubicBezTo>
                  <a:cubicBezTo>
                    <a:pt x="1054" y="8298"/>
                    <a:pt x="1054" y="8298"/>
                    <a:pt x="1054" y="8298"/>
                  </a:cubicBezTo>
                  <a:cubicBezTo>
                    <a:pt x="1185" y="8420"/>
                    <a:pt x="1185" y="8420"/>
                    <a:pt x="1185" y="8420"/>
                  </a:cubicBezTo>
                  <a:cubicBezTo>
                    <a:pt x="1317" y="8542"/>
                    <a:pt x="1317" y="8542"/>
                    <a:pt x="1317" y="8542"/>
                  </a:cubicBezTo>
                  <a:cubicBezTo>
                    <a:pt x="790" y="9641"/>
                    <a:pt x="527" y="10861"/>
                    <a:pt x="527" y="12081"/>
                  </a:cubicBezTo>
                  <a:cubicBezTo>
                    <a:pt x="527" y="14400"/>
                    <a:pt x="1449" y="16597"/>
                    <a:pt x="2898" y="18183"/>
                  </a:cubicBezTo>
                  <a:cubicBezTo>
                    <a:pt x="1054" y="19892"/>
                    <a:pt x="1054" y="19892"/>
                    <a:pt x="1054" y="19892"/>
                  </a:cubicBezTo>
                  <a:cubicBezTo>
                    <a:pt x="659" y="20258"/>
                    <a:pt x="659" y="20868"/>
                    <a:pt x="1054" y="21112"/>
                  </a:cubicBezTo>
                  <a:cubicBezTo>
                    <a:pt x="1449" y="21478"/>
                    <a:pt x="1976" y="21478"/>
                    <a:pt x="2371" y="21112"/>
                  </a:cubicBezTo>
                  <a:cubicBezTo>
                    <a:pt x="4215" y="19403"/>
                    <a:pt x="4215" y="19403"/>
                    <a:pt x="4215" y="19403"/>
                  </a:cubicBezTo>
                  <a:cubicBezTo>
                    <a:pt x="6059" y="20868"/>
                    <a:pt x="8298" y="21600"/>
                    <a:pt x="10800" y="21600"/>
                  </a:cubicBezTo>
                  <a:cubicBezTo>
                    <a:pt x="13302" y="21600"/>
                    <a:pt x="15673" y="20868"/>
                    <a:pt x="17385" y="19403"/>
                  </a:cubicBezTo>
                  <a:cubicBezTo>
                    <a:pt x="19361" y="21112"/>
                    <a:pt x="19361" y="21112"/>
                    <a:pt x="19361" y="21112"/>
                  </a:cubicBezTo>
                  <a:cubicBezTo>
                    <a:pt x="19756" y="21478"/>
                    <a:pt x="20283" y="21478"/>
                    <a:pt x="20678" y="21112"/>
                  </a:cubicBezTo>
                  <a:cubicBezTo>
                    <a:pt x="20941" y="20868"/>
                    <a:pt x="20941" y="20258"/>
                    <a:pt x="20678" y="19892"/>
                  </a:cubicBezTo>
                  <a:cubicBezTo>
                    <a:pt x="18702" y="18183"/>
                    <a:pt x="18702" y="18183"/>
                    <a:pt x="18702" y="18183"/>
                  </a:cubicBezTo>
                  <a:cubicBezTo>
                    <a:pt x="20283" y="16597"/>
                    <a:pt x="21205" y="14400"/>
                    <a:pt x="21205" y="12081"/>
                  </a:cubicBezTo>
                  <a:cubicBezTo>
                    <a:pt x="21205" y="10861"/>
                    <a:pt x="20941" y="9641"/>
                    <a:pt x="20415" y="8542"/>
                  </a:cubicBezTo>
                  <a:cubicBezTo>
                    <a:pt x="20415" y="8420"/>
                    <a:pt x="20415" y="8420"/>
                    <a:pt x="20415" y="8420"/>
                  </a:cubicBezTo>
                  <a:cubicBezTo>
                    <a:pt x="20546" y="8298"/>
                    <a:pt x="20546" y="8298"/>
                    <a:pt x="20546" y="8298"/>
                  </a:cubicBezTo>
                  <a:close/>
                  <a:moveTo>
                    <a:pt x="10273" y="1220"/>
                  </a:moveTo>
                  <a:cubicBezTo>
                    <a:pt x="10273" y="1220"/>
                    <a:pt x="10273" y="1220"/>
                    <a:pt x="10273" y="1220"/>
                  </a:cubicBezTo>
                  <a:cubicBezTo>
                    <a:pt x="10405" y="1098"/>
                    <a:pt x="10668" y="976"/>
                    <a:pt x="10800" y="976"/>
                  </a:cubicBezTo>
                  <a:cubicBezTo>
                    <a:pt x="11063" y="976"/>
                    <a:pt x="11195" y="1098"/>
                    <a:pt x="11459" y="1220"/>
                  </a:cubicBezTo>
                  <a:cubicBezTo>
                    <a:pt x="11459" y="1220"/>
                    <a:pt x="11459" y="1220"/>
                    <a:pt x="11459" y="1220"/>
                  </a:cubicBezTo>
                  <a:cubicBezTo>
                    <a:pt x="11459" y="1220"/>
                    <a:pt x="11459" y="1220"/>
                    <a:pt x="11459" y="1220"/>
                  </a:cubicBezTo>
                  <a:cubicBezTo>
                    <a:pt x="11590" y="1342"/>
                    <a:pt x="11590" y="1586"/>
                    <a:pt x="11590" y="1708"/>
                  </a:cubicBezTo>
                  <a:cubicBezTo>
                    <a:pt x="11590" y="1953"/>
                    <a:pt x="11590" y="2075"/>
                    <a:pt x="11459" y="2319"/>
                  </a:cubicBezTo>
                  <a:cubicBezTo>
                    <a:pt x="11459" y="2319"/>
                    <a:pt x="11459" y="2319"/>
                    <a:pt x="11459" y="2319"/>
                  </a:cubicBezTo>
                  <a:cubicBezTo>
                    <a:pt x="11195" y="2441"/>
                    <a:pt x="11063" y="2441"/>
                    <a:pt x="10800" y="2441"/>
                  </a:cubicBezTo>
                  <a:cubicBezTo>
                    <a:pt x="10668" y="2441"/>
                    <a:pt x="10405" y="2441"/>
                    <a:pt x="10273" y="2319"/>
                  </a:cubicBezTo>
                  <a:cubicBezTo>
                    <a:pt x="10273" y="2197"/>
                    <a:pt x="10273" y="2197"/>
                    <a:pt x="10273" y="2197"/>
                  </a:cubicBezTo>
                  <a:cubicBezTo>
                    <a:pt x="10141" y="2075"/>
                    <a:pt x="10010" y="1953"/>
                    <a:pt x="10010" y="1708"/>
                  </a:cubicBezTo>
                  <a:cubicBezTo>
                    <a:pt x="10010" y="1586"/>
                    <a:pt x="10141" y="1342"/>
                    <a:pt x="10273" y="1220"/>
                  </a:cubicBezTo>
                  <a:close/>
                  <a:moveTo>
                    <a:pt x="1185" y="5980"/>
                  </a:moveTo>
                  <a:cubicBezTo>
                    <a:pt x="1185" y="5980"/>
                    <a:pt x="1185" y="5980"/>
                    <a:pt x="1185" y="5980"/>
                  </a:cubicBezTo>
                  <a:cubicBezTo>
                    <a:pt x="1185" y="5369"/>
                    <a:pt x="1449" y="4881"/>
                    <a:pt x="1844" y="4393"/>
                  </a:cubicBezTo>
                  <a:cubicBezTo>
                    <a:pt x="2371" y="3905"/>
                    <a:pt x="3029" y="3783"/>
                    <a:pt x="3556" y="3783"/>
                  </a:cubicBezTo>
                  <a:cubicBezTo>
                    <a:pt x="4083" y="3783"/>
                    <a:pt x="4610" y="3905"/>
                    <a:pt x="5005" y="4149"/>
                  </a:cubicBezTo>
                  <a:cubicBezTo>
                    <a:pt x="4478" y="4515"/>
                    <a:pt x="4083" y="4881"/>
                    <a:pt x="3556" y="5369"/>
                  </a:cubicBezTo>
                  <a:cubicBezTo>
                    <a:pt x="3556" y="5369"/>
                    <a:pt x="3556" y="5369"/>
                    <a:pt x="3556" y="5369"/>
                  </a:cubicBezTo>
                  <a:cubicBezTo>
                    <a:pt x="2898" y="5980"/>
                    <a:pt x="2239" y="6712"/>
                    <a:pt x="1844" y="7566"/>
                  </a:cubicBezTo>
                  <a:cubicBezTo>
                    <a:pt x="1317" y="7078"/>
                    <a:pt x="1185" y="6590"/>
                    <a:pt x="1185" y="5980"/>
                  </a:cubicBezTo>
                  <a:close/>
                  <a:moveTo>
                    <a:pt x="18571" y="12569"/>
                  </a:moveTo>
                  <a:cubicBezTo>
                    <a:pt x="18571" y="12569"/>
                    <a:pt x="18571" y="12569"/>
                    <a:pt x="18571" y="12569"/>
                  </a:cubicBezTo>
                  <a:cubicBezTo>
                    <a:pt x="19229" y="12569"/>
                    <a:pt x="19229" y="12569"/>
                    <a:pt x="19229" y="12569"/>
                  </a:cubicBezTo>
                  <a:cubicBezTo>
                    <a:pt x="19098" y="14522"/>
                    <a:pt x="18176" y="16353"/>
                    <a:pt x="16859" y="17573"/>
                  </a:cubicBezTo>
                  <a:cubicBezTo>
                    <a:pt x="16859" y="17573"/>
                    <a:pt x="16859" y="17573"/>
                    <a:pt x="16859" y="17573"/>
                  </a:cubicBezTo>
                  <a:cubicBezTo>
                    <a:pt x="16859" y="17573"/>
                    <a:pt x="16859" y="17573"/>
                    <a:pt x="16859" y="17573"/>
                  </a:cubicBezTo>
                  <a:cubicBezTo>
                    <a:pt x="16859" y="17695"/>
                    <a:pt x="16859" y="17695"/>
                    <a:pt x="16859" y="17695"/>
                  </a:cubicBezTo>
                  <a:cubicBezTo>
                    <a:pt x="16859" y="17695"/>
                    <a:pt x="16859" y="17695"/>
                    <a:pt x="16859" y="17695"/>
                  </a:cubicBezTo>
                  <a:cubicBezTo>
                    <a:pt x="15410" y="18915"/>
                    <a:pt x="13434" y="19769"/>
                    <a:pt x="11459" y="19892"/>
                  </a:cubicBezTo>
                  <a:cubicBezTo>
                    <a:pt x="11459" y="19281"/>
                    <a:pt x="11459" y="19281"/>
                    <a:pt x="11459" y="19281"/>
                  </a:cubicBezTo>
                  <a:cubicBezTo>
                    <a:pt x="11459" y="18915"/>
                    <a:pt x="11195" y="18793"/>
                    <a:pt x="10800" y="18793"/>
                  </a:cubicBezTo>
                  <a:cubicBezTo>
                    <a:pt x="10537" y="18793"/>
                    <a:pt x="10273" y="18915"/>
                    <a:pt x="10273" y="19281"/>
                  </a:cubicBezTo>
                  <a:cubicBezTo>
                    <a:pt x="10273" y="19892"/>
                    <a:pt x="10273" y="19892"/>
                    <a:pt x="10273" y="19892"/>
                  </a:cubicBezTo>
                  <a:cubicBezTo>
                    <a:pt x="8166" y="19769"/>
                    <a:pt x="6322" y="18915"/>
                    <a:pt x="4873" y="17695"/>
                  </a:cubicBezTo>
                  <a:cubicBezTo>
                    <a:pt x="4873" y="17573"/>
                    <a:pt x="4873" y="17573"/>
                    <a:pt x="4873" y="17573"/>
                  </a:cubicBezTo>
                  <a:cubicBezTo>
                    <a:pt x="4873" y="17573"/>
                    <a:pt x="4873" y="17573"/>
                    <a:pt x="4873" y="17573"/>
                  </a:cubicBezTo>
                  <a:cubicBezTo>
                    <a:pt x="3424" y="16231"/>
                    <a:pt x="2502" y="14522"/>
                    <a:pt x="2371" y="12569"/>
                  </a:cubicBezTo>
                  <a:cubicBezTo>
                    <a:pt x="3161" y="12569"/>
                    <a:pt x="3161" y="12569"/>
                    <a:pt x="3161" y="12569"/>
                  </a:cubicBezTo>
                  <a:cubicBezTo>
                    <a:pt x="3424" y="12569"/>
                    <a:pt x="3688" y="12325"/>
                    <a:pt x="3688" y="12081"/>
                  </a:cubicBezTo>
                  <a:cubicBezTo>
                    <a:pt x="3688" y="11837"/>
                    <a:pt x="3424" y="11593"/>
                    <a:pt x="3161" y="11593"/>
                  </a:cubicBezTo>
                  <a:cubicBezTo>
                    <a:pt x="2371" y="11593"/>
                    <a:pt x="2371" y="11593"/>
                    <a:pt x="2371" y="11593"/>
                  </a:cubicBezTo>
                  <a:cubicBezTo>
                    <a:pt x="2502" y="9641"/>
                    <a:pt x="3424" y="7810"/>
                    <a:pt x="4873" y="6590"/>
                  </a:cubicBezTo>
                  <a:cubicBezTo>
                    <a:pt x="6322" y="5247"/>
                    <a:pt x="8166" y="4393"/>
                    <a:pt x="10273" y="4271"/>
                  </a:cubicBezTo>
                  <a:cubicBezTo>
                    <a:pt x="10273" y="4881"/>
                    <a:pt x="10273" y="4881"/>
                    <a:pt x="10273" y="4881"/>
                  </a:cubicBezTo>
                  <a:cubicBezTo>
                    <a:pt x="10273" y="5247"/>
                    <a:pt x="10537" y="5492"/>
                    <a:pt x="10800" y="5492"/>
                  </a:cubicBezTo>
                  <a:cubicBezTo>
                    <a:pt x="11195" y="5492"/>
                    <a:pt x="11459" y="5247"/>
                    <a:pt x="11459" y="4881"/>
                  </a:cubicBezTo>
                  <a:cubicBezTo>
                    <a:pt x="11459" y="4271"/>
                    <a:pt x="11459" y="4271"/>
                    <a:pt x="11459" y="4271"/>
                  </a:cubicBezTo>
                  <a:cubicBezTo>
                    <a:pt x="13566" y="4393"/>
                    <a:pt x="15410" y="5247"/>
                    <a:pt x="16859" y="6590"/>
                  </a:cubicBezTo>
                  <a:cubicBezTo>
                    <a:pt x="18176" y="7810"/>
                    <a:pt x="19098" y="9641"/>
                    <a:pt x="19229" y="11593"/>
                  </a:cubicBezTo>
                  <a:cubicBezTo>
                    <a:pt x="18571" y="11593"/>
                    <a:pt x="18571" y="11593"/>
                    <a:pt x="18571" y="11593"/>
                  </a:cubicBezTo>
                  <a:cubicBezTo>
                    <a:pt x="18307" y="11593"/>
                    <a:pt x="18044" y="11837"/>
                    <a:pt x="18044" y="12081"/>
                  </a:cubicBezTo>
                  <a:cubicBezTo>
                    <a:pt x="18044" y="12325"/>
                    <a:pt x="18307" y="12569"/>
                    <a:pt x="18571" y="12569"/>
                  </a:cubicBezTo>
                  <a:close/>
                  <a:moveTo>
                    <a:pt x="19888" y="7566"/>
                  </a:moveTo>
                  <a:cubicBezTo>
                    <a:pt x="19888" y="7566"/>
                    <a:pt x="19888" y="7566"/>
                    <a:pt x="19888" y="7566"/>
                  </a:cubicBezTo>
                  <a:cubicBezTo>
                    <a:pt x="19361" y="6712"/>
                    <a:pt x="18834" y="5980"/>
                    <a:pt x="18176" y="5369"/>
                  </a:cubicBezTo>
                  <a:cubicBezTo>
                    <a:pt x="17649" y="4881"/>
                    <a:pt x="17122" y="4515"/>
                    <a:pt x="16595" y="4149"/>
                  </a:cubicBezTo>
                  <a:cubicBezTo>
                    <a:pt x="16990" y="3905"/>
                    <a:pt x="17517" y="3783"/>
                    <a:pt x="18044" y="3783"/>
                  </a:cubicBezTo>
                  <a:cubicBezTo>
                    <a:pt x="18702" y="3783"/>
                    <a:pt x="19361" y="3905"/>
                    <a:pt x="19756" y="4393"/>
                  </a:cubicBezTo>
                  <a:cubicBezTo>
                    <a:pt x="19888" y="4393"/>
                    <a:pt x="19888" y="4393"/>
                    <a:pt x="19888" y="4393"/>
                  </a:cubicBezTo>
                  <a:cubicBezTo>
                    <a:pt x="20283" y="4881"/>
                    <a:pt x="20546" y="5492"/>
                    <a:pt x="20546" y="5980"/>
                  </a:cubicBezTo>
                  <a:cubicBezTo>
                    <a:pt x="20546" y="6590"/>
                    <a:pt x="20283" y="7078"/>
                    <a:pt x="19888" y="756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322">
              <a:extLst>
                <a:ext uri="{FF2B5EF4-FFF2-40B4-BE49-F238E27FC236}">
                  <a16:creationId xmlns:a16="http://schemas.microsoft.com/office/drawing/2014/main" id="{DDC213A5-E64E-4EB9-B955-7816DAD05A51}"/>
                </a:ext>
              </a:extLst>
            </p:cNvPr>
            <p:cNvSpPr/>
            <p:nvPr/>
          </p:nvSpPr>
          <p:spPr>
            <a:xfrm>
              <a:off x="6298617" y="3848787"/>
              <a:ext cx="378415" cy="39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465" extrusionOk="0">
                  <a:moveTo>
                    <a:pt x="20993" y="12079"/>
                  </a:moveTo>
                  <a:cubicBezTo>
                    <a:pt x="20409" y="11852"/>
                    <a:pt x="20409" y="11852"/>
                    <a:pt x="20409" y="11852"/>
                  </a:cubicBezTo>
                  <a:cubicBezTo>
                    <a:pt x="20292" y="11739"/>
                    <a:pt x="20292" y="11739"/>
                    <a:pt x="20292" y="11739"/>
                  </a:cubicBezTo>
                  <a:cubicBezTo>
                    <a:pt x="19125" y="11061"/>
                    <a:pt x="19125" y="11061"/>
                    <a:pt x="19125" y="11061"/>
                  </a:cubicBezTo>
                  <a:cubicBezTo>
                    <a:pt x="19475" y="10608"/>
                    <a:pt x="19475" y="10608"/>
                    <a:pt x="19475" y="10608"/>
                  </a:cubicBezTo>
                  <a:cubicBezTo>
                    <a:pt x="19475" y="10495"/>
                    <a:pt x="19475" y="10495"/>
                    <a:pt x="19475" y="10495"/>
                  </a:cubicBezTo>
                  <a:cubicBezTo>
                    <a:pt x="19709" y="10156"/>
                    <a:pt x="19592" y="9704"/>
                    <a:pt x="19242" y="9478"/>
                  </a:cubicBezTo>
                  <a:cubicBezTo>
                    <a:pt x="9084" y="3823"/>
                    <a:pt x="9084" y="3823"/>
                    <a:pt x="9084" y="3823"/>
                  </a:cubicBezTo>
                  <a:cubicBezTo>
                    <a:pt x="9668" y="2918"/>
                    <a:pt x="9668" y="2918"/>
                    <a:pt x="9668" y="2918"/>
                  </a:cubicBezTo>
                  <a:cubicBezTo>
                    <a:pt x="9668" y="2805"/>
                    <a:pt x="9668" y="2805"/>
                    <a:pt x="9668" y="2805"/>
                  </a:cubicBezTo>
                  <a:cubicBezTo>
                    <a:pt x="9901" y="2466"/>
                    <a:pt x="9784" y="2014"/>
                    <a:pt x="9434" y="1788"/>
                  </a:cubicBezTo>
                  <a:cubicBezTo>
                    <a:pt x="6515" y="91"/>
                    <a:pt x="6515" y="91"/>
                    <a:pt x="6515" y="91"/>
                  </a:cubicBezTo>
                  <a:cubicBezTo>
                    <a:pt x="6398" y="91"/>
                    <a:pt x="6398" y="91"/>
                    <a:pt x="6398" y="91"/>
                  </a:cubicBezTo>
                  <a:cubicBezTo>
                    <a:pt x="6048" y="-135"/>
                    <a:pt x="5581" y="91"/>
                    <a:pt x="5348" y="430"/>
                  </a:cubicBezTo>
                  <a:cubicBezTo>
                    <a:pt x="94" y="9138"/>
                    <a:pt x="94" y="9138"/>
                    <a:pt x="94" y="9138"/>
                  </a:cubicBezTo>
                  <a:cubicBezTo>
                    <a:pt x="94" y="9138"/>
                    <a:pt x="94" y="9138"/>
                    <a:pt x="94" y="9138"/>
                  </a:cubicBezTo>
                  <a:cubicBezTo>
                    <a:pt x="-140" y="9478"/>
                    <a:pt x="94" y="10043"/>
                    <a:pt x="444" y="10156"/>
                  </a:cubicBezTo>
                  <a:cubicBezTo>
                    <a:pt x="3363" y="11852"/>
                    <a:pt x="3363" y="11852"/>
                    <a:pt x="3363" y="11852"/>
                  </a:cubicBezTo>
                  <a:cubicBezTo>
                    <a:pt x="3363" y="11852"/>
                    <a:pt x="3363" y="11852"/>
                    <a:pt x="3363" y="11852"/>
                  </a:cubicBezTo>
                  <a:cubicBezTo>
                    <a:pt x="3713" y="12079"/>
                    <a:pt x="4297" y="11966"/>
                    <a:pt x="4530" y="11513"/>
                  </a:cubicBezTo>
                  <a:cubicBezTo>
                    <a:pt x="4997" y="10608"/>
                    <a:pt x="4997" y="10608"/>
                    <a:pt x="4997" y="10608"/>
                  </a:cubicBezTo>
                  <a:cubicBezTo>
                    <a:pt x="5581" y="10948"/>
                    <a:pt x="5581" y="10948"/>
                    <a:pt x="5581" y="10948"/>
                  </a:cubicBezTo>
                  <a:cubicBezTo>
                    <a:pt x="5581" y="11061"/>
                    <a:pt x="5581" y="11061"/>
                    <a:pt x="5581" y="11061"/>
                  </a:cubicBezTo>
                  <a:cubicBezTo>
                    <a:pt x="5464" y="11400"/>
                    <a:pt x="5464" y="11626"/>
                    <a:pt x="5464" y="11966"/>
                  </a:cubicBezTo>
                  <a:cubicBezTo>
                    <a:pt x="5464" y="13323"/>
                    <a:pt x="6048" y="14567"/>
                    <a:pt x="6982" y="15471"/>
                  </a:cubicBezTo>
                  <a:cubicBezTo>
                    <a:pt x="7799" y="16263"/>
                    <a:pt x="8734" y="16828"/>
                    <a:pt x="9901" y="16941"/>
                  </a:cubicBezTo>
                  <a:cubicBezTo>
                    <a:pt x="9901" y="19882"/>
                    <a:pt x="9901" y="19882"/>
                    <a:pt x="9901" y="19882"/>
                  </a:cubicBezTo>
                  <a:cubicBezTo>
                    <a:pt x="5464" y="19882"/>
                    <a:pt x="5464" y="19882"/>
                    <a:pt x="5464" y="19882"/>
                  </a:cubicBezTo>
                  <a:cubicBezTo>
                    <a:pt x="4997" y="19882"/>
                    <a:pt x="4647" y="20221"/>
                    <a:pt x="4647" y="20673"/>
                  </a:cubicBezTo>
                  <a:cubicBezTo>
                    <a:pt x="4647" y="21126"/>
                    <a:pt x="4997" y="21465"/>
                    <a:pt x="5464" y="21465"/>
                  </a:cubicBezTo>
                  <a:cubicBezTo>
                    <a:pt x="15972" y="21465"/>
                    <a:pt x="15972" y="21465"/>
                    <a:pt x="15972" y="21465"/>
                  </a:cubicBezTo>
                  <a:cubicBezTo>
                    <a:pt x="16439" y="21465"/>
                    <a:pt x="16790" y="21126"/>
                    <a:pt x="16790" y="20673"/>
                  </a:cubicBezTo>
                  <a:cubicBezTo>
                    <a:pt x="16790" y="20221"/>
                    <a:pt x="16439" y="19882"/>
                    <a:pt x="15972" y="19882"/>
                  </a:cubicBezTo>
                  <a:cubicBezTo>
                    <a:pt x="11536" y="19882"/>
                    <a:pt x="11536" y="19882"/>
                    <a:pt x="11536" y="19882"/>
                  </a:cubicBezTo>
                  <a:cubicBezTo>
                    <a:pt x="11536" y="16941"/>
                    <a:pt x="11536" y="16941"/>
                    <a:pt x="11536" y="16941"/>
                  </a:cubicBezTo>
                  <a:cubicBezTo>
                    <a:pt x="12003" y="16828"/>
                    <a:pt x="12470" y="16715"/>
                    <a:pt x="12937" y="16602"/>
                  </a:cubicBezTo>
                  <a:cubicBezTo>
                    <a:pt x="13404" y="16376"/>
                    <a:pt x="13754" y="16037"/>
                    <a:pt x="14221" y="15697"/>
                  </a:cubicBezTo>
                  <a:cubicBezTo>
                    <a:pt x="15155" y="16263"/>
                    <a:pt x="15155" y="16263"/>
                    <a:pt x="15155" y="16263"/>
                  </a:cubicBezTo>
                  <a:cubicBezTo>
                    <a:pt x="15155" y="16263"/>
                    <a:pt x="15155" y="16263"/>
                    <a:pt x="15155" y="16263"/>
                  </a:cubicBezTo>
                  <a:cubicBezTo>
                    <a:pt x="15505" y="16489"/>
                    <a:pt x="15972" y="16376"/>
                    <a:pt x="16206" y="15924"/>
                  </a:cubicBezTo>
                  <a:cubicBezTo>
                    <a:pt x="16556" y="15358"/>
                    <a:pt x="16556" y="15358"/>
                    <a:pt x="16556" y="15358"/>
                  </a:cubicBezTo>
                  <a:cubicBezTo>
                    <a:pt x="17841" y="16037"/>
                    <a:pt x="17841" y="16037"/>
                    <a:pt x="17841" y="16037"/>
                  </a:cubicBezTo>
                  <a:cubicBezTo>
                    <a:pt x="18424" y="16376"/>
                    <a:pt x="18424" y="16376"/>
                    <a:pt x="18424" y="16376"/>
                  </a:cubicBezTo>
                  <a:cubicBezTo>
                    <a:pt x="18424" y="16376"/>
                    <a:pt x="18424" y="16376"/>
                    <a:pt x="18424" y="16376"/>
                  </a:cubicBezTo>
                  <a:cubicBezTo>
                    <a:pt x="18775" y="16602"/>
                    <a:pt x="19358" y="16489"/>
                    <a:pt x="19592" y="16150"/>
                  </a:cubicBezTo>
                  <a:cubicBezTo>
                    <a:pt x="20409" y="14680"/>
                    <a:pt x="20409" y="14680"/>
                    <a:pt x="20409" y="14680"/>
                  </a:cubicBezTo>
                  <a:cubicBezTo>
                    <a:pt x="20409" y="14680"/>
                    <a:pt x="20409" y="14680"/>
                    <a:pt x="20409" y="14680"/>
                  </a:cubicBezTo>
                  <a:cubicBezTo>
                    <a:pt x="21226" y="13210"/>
                    <a:pt x="21226" y="13210"/>
                    <a:pt x="21226" y="13210"/>
                  </a:cubicBezTo>
                  <a:cubicBezTo>
                    <a:pt x="21226" y="13210"/>
                    <a:pt x="21226" y="13210"/>
                    <a:pt x="21226" y="13210"/>
                  </a:cubicBezTo>
                  <a:cubicBezTo>
                    <a:pt x="21226" y="13210"/>
                    <a:pt x="21226" y="13210"/>
                    <a:pt x="21226" y="13210"/>
                  </a:cubicBezTo>
                  <a:cubicBezTo>
                    <a:pt x="21460" y="12870"/>
                    <a:pt x="21343" y="12305"/>
                    <a:pt x="20993" y="12079"/>
                  </a:cubicBezTo>
                  <a:close/>
                  <a:moveTo>
                    <a:pt x="4063" y="9025"/>
                  </a:moveTo>
                  <a:cubicBezTo>
                    <a:pt x="4063" y="9025"/>
                    <a:pt x="4063" y="9025"/>
                    <a:pt x="4063" y="9025"/>
                  </a:cubicBezTo>
                  <a:cubicBezTo>
                    <a:pt x="4063" y="9138"/>
                    <a:pt x="4063" y="9138"/>
                    <a:pt x="4063" y="9138"/>
                  </a:cubicBezTo>
                  <a:cubicBezTo>
                    <a:pt x="4063" y="9138"/>
                    <a:pt x="4063" y="9138"/>
                    <a:pt x="4063" y="9138"/>
                  </a:cubicBezTo>
                  <a:cubicBezTo>
                    <a:pt x="3479" y="10043"/>
                    <a:pt x="3479" y="10043"/>
                    <a:pt x="3479" y="10043"/>
                  </a:cubicBezTo>
                  <a:cubicBezTo>
                    <a:pt x="1962" y="9251"/>
                    <a:pt x="1962" y="9251"/>
                    <a:pt x="1962" y="9251"/>
                  </a:cubicBezTo>
                  <a:cubicBezTo>
                    <a:pt x="6282" y="1901"/>
                    <a:pt x="6282" y="1901"/>
                    <a:pt x="6282" y="1901"/>
                  </a:cubicBezTo>
                  <a:cubicBezTo>
                    <a:pt x="7916" y="2692"/>
                    <a:pt x="7916" y="2692"/>
                    <a:pt x="7916" y="2692"/>
                  </a:cubicBezTo>
                  <a:cubicBezTo>
                    <a:pt x="7449" y="3484"/>
                    <a:pt x="7449" y="3484"/>
                    <a:pt x="7449" y="3484"/>
                  </a:cubicBezTo>
                  <a:cubicBezTo>
                    <a:pt x="7332" y="3710"/>
                    <a:pt x="7332" y="3710"/>
                    <a:pt x="7332" y="3710"/>
                  </a:cubicBezTo>
                  <a:cubicBezTo>
                    <a:pt x="7332" y="3710"/>
                    <a:pt x="7332" y="3710"/>
                    <a:pt x="7332" y="3710"/>
                  </a:cubicBezTo>
                  <a:cubicBezTo>
                    <a:pt x="4063" y="9025"/>
                    <a:pt x="4063" y="9025"/>
                    <a:pt x="4063" y="9025"/>
                  </a:cubicBezTo>
                  <a:close/>
                  <a:moveTo>
                    <a:pt x="12236" y="15132"/>
                  </a:moveTo>
                  <a:cubicBezTo>
                    <a:pt x="12236" y="15132"/>
                    <a:pt x="12236" y="15132"/>
                    <a:pt x="12236" y="15132"/>
                  </a:cubicBezTo>
                  <a:cubicBezTo>
                    <a:pt x="11769" y="15245"/>
                    <a:pt x="11302" y="15358"/>
                    <a:pt x="10718" y="15358"/>
                  </a:cubicBezTo>
                  <a:cubicBezTo>
                    <a:pt x="10718" y="15358"/>
                    <a:pt x="10718" y="15358"/>
                    <a:pt x="10718" y="15358"/>
                  </a:cubicBezTo>
                  <a:cubicBezTo>
                    <a:pt x="9668" y="15358"/>
                    <a:pt x="8850" y="15019"/>
                    <a:pt x="8150" y="14453"/>
                  </a:cubicBezTo>
                  <a:cubicBezTo>
                    <a:pt x="7566" y="13775"/>
                    <a:pt x="7099" y="12870"/>
                    <a:pt x="7099" y="11966"/>
                  </a:cubicBezTo>
                  <a:cubicBezTo>
                    <a:pt x="7099" y="11739"/>
                    <a:pt x="7099" y="11739"/>
                    <a:pt x="7099" y="11739"/>
                  </a:cubicBezTo>
                  <a:cubicBezTo>
                    <a:pt x="12703" y="14906"/>
                    <a:pt x="12703" y="14906"/>
                    <a:pt x="12703" y="14906"/>
                  </a:cubicBezTo>
                  <a:cubicBezTo>
                    <a:pt x="12470" y="14906"/>
                    <a:pt x="12353" y="15019"/>
                    <a:pt x="12236" y="15132"/>
                  </a:cubicBezTo>
                  <a:close/>
                  <a:moveTo>
                    <a:pt x="15622" y="13888"/>
                  </a:moveTo>
                  <a:cubicBezTo>
                    <a:pt x="15622" y="13888"/>
                    <a:pt x="15622" y="13888"/>
                    <a:pt x="15622" y="13888"/>
                  </a:cubicBezTo>
                  <a:cubicBezTo>
                    <a:pt x="15622" y="13888"/>
                    <a:pt x="15622" y="13888"/>
                    <a:pt x="15622" y="13888"/>
                  </a:cubicBezTo>
                  <a:cubicBezTo>
                    <a:pt x="15272" y="14453"/>
                    <a:pt x="15272" y="14453"/>
                    <a:pt x="15272" y="14453"/>
                  </a:cubicBezTo>
                  <a:cubicBezTo>
                    <a:pt x="14455" y="14001"/>
                    <a:pt x="14455" y="14001"/>
                    <a:pt x="14455" y="14001"/>
                  </a:cubicBezTo>
                  <a:cubicBezTo>
                    <a:pt x="14455" y="14001"/>
                    <a:pt x="14455" y="14001"/>
                    <a:pt x="14455" y="14001"/>
                  </a:cubicBezTo>
                  <a:cubicBezTo>
                    <a:pt x="6982" y="9817"/>
                    <a:pt x="6982" y="9817"/>
                    <a:pt x="6982" y="9817"/>
                  </a:cubicBezTo>
                  <a:cubicBezTo>
                    <a:pt x="6982" y="9817"/>
                    <a:pt x="6982" y="9817"/>
                    <a:pt x="6982" y="9817"/>
                  </a:cubicBezTo>
                  <a:cubicBezTo>
                    <a:pt x="6982" y="9817"/>
                    <a:pt x="6982" y="9817"/>
                    <a:pt x="6982" y="9817"/>
                  </a:cubicBezTo>
                  <a:cubicBezTo>
                    <a:pt x="6982" y="9817"/>
                    <a:pt x="6982" y="9817"/>
                    <a:pt x="6982" y="9817"/>
                  </a:cubicBezTo>
                  <a:cubicBezTo>
                    <a:pt x="6982" y="9817"/>
                    <a:pt x="6982" y="9817"/>
                    <a:pt x="6982" y="9817"/>
                  </a:cubicBezTo>
                  <a:cubicBezTo>
                    <a:pt x="6982" y="9817"/>
                    <a:pt x="6982" y="9817"/>
                    <a:pt x="6982" y="9817"/>
                  </a:cubicBezTo>
                  <a:cubicBezTo>
                    <a:pt x="5348" y="8912"/>
                    <a:pt x="5348" y="8912"/>
                    <a:pt x="5348" y="8912"/>
                  </a:cubicBezTo>
                  <a:cubicBezTo>
                    <a:pt x="7683" y="4841"/>
                    <a:pt x="7683" y="4841"/>
                    <a:pt x="7683" y="4841"/>
                  </a:cubicBezTo>
                  <a:cubicBezTo>
                    <a:pt x="17724" y="10382"/>
                    <a:pt x="17724" y="10382"/>
                    <a:pt x="17724" y="10382"/>
                  </a:cubicBezTo>
                  <a:cubicBezTo>
                    <a:pt x="17490" y="10722"/>
                    <a:pt x="17490" y="10722"/>
                    <a:pt x="17490" y="10722"/>
                  </a:cubicBezTo>
                  <a:cubicBezTo>
                    <a:pt x="17490" y="10722"/>
                    <a:pt x="17490" y="10722"/>
                    <a:pt x="17490" y="10722"/>
                  </a:cubicBezTo>
                  <a:cubicBezTo>
                    <a:pt x="17374" y="10948"/>
                    <a:pt x="17374" y="10948"/>
                    <a:pt x="17374" y="10948"/>
                  </a:cubicBezTo>
                  <a:cubicBezTo>
                    <a:pt x="17257" y="11061"/>
                    <a:pt x="17257" y="11061"/>
                    <a:pt x="17257" y="11061"/>
                  </a:cubicBezTo>
                  <a:cubicBezTo>
                    <a:pt x="15622" y="13888"/>
                    <a:pt x="15622" y="13888"/>
                    <a:pt x="15622" y="13888"/>
                  </a:cubicBezTo>
                  <a:close/>
                  <a:moveTo>
                    <a:pt x="19008" y="13888"/>
                  </a:moveTo>
                  <a:cubicBezTo>
                    <a:pt x="19008" y="13888"/>
                    <a:pt x="19008" y="13888"/>
                    <a:pt x="19008" y="13888"/>
                  </a:cubicBezTo>
                  <a:cubicBezTo>
                    <a:pt x="19008" y="13888"/>
                    <a:pt x="19008" y="13888"/>
                    <a:pt x="19008" y="13888"/>
                  </a:cubicBezTo>
                  <a:cubicBezTo>
                    <a:pt x="18541" y="14680"/>
                    <a:pt x="18541" y="14680"/>
                    <a:pt x="18541" y="14680"/>
                  </a:cubicBezTo>
                  <a:cubicBezTo>
                    <a:pt x="16906" y="13662"/>
                    <a:pt x="16906" y="13662"/>
                    <a:pt x="16906" y="13662"/>
                  </a:cubicBezTo>
                  <a:cubicBezTo>
                    <a:pt x="17724" y="12192"/>
                    <a:pt x="17724" y="12192"/>
                    <a:pt x="17724" y="12192"/>
                  </a:cubicBezTo>
                  <a:cubicBezTo>
                    <a:pt x="19475" y="13096"/>
                    <a:pt x="19475" y="13096"/>
                    <a:pt x="19475" y="13096"/>
                  </a:cubicBezTo>
                  <a:cubicBezTo>
                    <a:pt x="19008" y="13888"/>
                    <a:pt x="19008" y="13888"/>
                    <a:pt x="19008" y="1388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79961A6D-1C89-47B3-99DE-E725FE52EDA9}"/>
              </a:ext>
            </a:extLst>
          </p:cNvPr>
          <p:cNvSpPr txBox="1"/>
          <p:nvPr/>
        </p:nvSpPr>
        <p:spPr>
          <a:xfrm>
            <a:off x="3972025" y="511233"/>
            <a:ext cx="42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备用图标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735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, 纵横字谜, 室内&#10;&#10;自动生成的说明">
            <a:extLst>
              <a:ext uri="{FF2B5EF4-FFF2-40B4-BE49-F238E27FC236}">
                <a16:creationId xmlns:a16="http://schemas.microsoft.com/office/drawing/2014/main" id="{39D9B512-3920-4421-B0EE-81521CF44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11" y="1912370"/>
            <a:ext cx="2457450" cy="2457450"/>
          </a:xfrm>
          <a:prstGeom prst="rect">
            <a:avLst/>
          </a:prstGeom>
        </p:spPr>
      </p:pic>
      <p:pic>
        <p:nvPicPr>
          <p:cNvPr id="6" name="图片 5" descr="图片包含 文字&#10;&#10;自动生成的说明">
            <a:extLst>
              <a:ext uri="{FF2B5EF4-FFF2-40B4-BE49-F238E27FC236}">
                <a16:creationId xmlns:a16="http://schemas.microsoft.com/office/drawing/2014/main" id="{ABEBF18C-E645-4320-BA0B-C6DD84FE3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 t="24834" r="56312" b="10556"/>
          <a:stretch/>
        </p:blipFill>
        <p:spPr>
          <a:xfrm>
            <a:off x="6903720" y="1912370"/>
            <a:ext cx="2513304" cy="24982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FD4783-3F34-4D7F-9C71-4C8BEA7694C6}"/>
              </a:ext>
            </a:extLst>
          </p:cNvPr>
          <p:cNvSpPr txBox="1"/>
          <p:nvPr/>
        </p:nvSpPr>
        <p:spPr>
          <a:xfrm>
            <a:off x="3133939" y="4744770"/>
            <a:ext cx="186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Studio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976ED4-5F56-4D64-A918-FB927ADF2769}"/>
              </a:ext>
            </a:extLst>
          </p:cNvPr>
          <p:cNvSpPr txBox="1"/>
          <p:nvPr/>
        </p:nvSpPr>
        <p:spPr>
          <a:xfrm>
            <a:off x="1878755" y="5044252"/>
            <a:ext cx="437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ONCESTUDIO</a:t>
            </a:r>
            <a:r>
              <a:rPr lang="zh-CN" altLang="en-US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C0180C-4941-4702-AD91-8877B38C5FD3}"/>
              </a:ext>
            </a:extLst>
          </p:cNvPr>
          <p:cNvSpPr txBox="1"/>
          <p:nvPr/>
        </p:nvSpPr>
        <p:spPr>
          <a:xfrm>
            <a:off x="7229675" y="4744770"/>
            <a:ext cx="186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林英聪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4674E6-0D3C-4785-9419-E0F1D8B089C6}"/>
              </a:ext>
            </a:extLst>
          </p:cNvPr>
          <p:cNvSpPr txBox="1"/>
          <p:nvPr/>
        </p:nvSpPr>
        <p:spPr>
          <a:xfrm>
            <a:off x="5974491" y="5044252"/>
            <a:ext cx="437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linyingcong1995</a:t>
            </a:r>
            <a:r>
              <a:rPr lang="zh-CN" altLang="en-US" sz="1400" dirty="0">
                <a:solidFill>
                  <a:schemeClr val="bg1">
                    <a:alpha val="5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F00253-680D-4901-A573-72CDEDFEA8FC}"/>
              </a:ext>
            </a:extLst>
          </p:cNvPr>
          <p:cNvSpPr txBox="1"/>
          <p:nvPr/>
        </p:nvSpPr>
        <p:spPr>
          <a:xfrm>
            <a:off x="3972025" y="511233"/>
            <a:ext cx="42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感谢照片的提供者！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13FCDC-1918-4E78-8177-9AFFA19240E5}"/>
              </a:ext>
            </a:extLst>
          </p:cNvPr>
          <p:cNvSpPr txBox="1"/>
          <p:nvPr/>
        </p:nvSpPr>
        <p:spPr>
          <a:xfrm>
            <a:off x="1779270" y="5932170"/>
            <a:ext cx="8633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alpha val="6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*注：以上所有照片版权归版权拥有者，仅限于该模板的演示使用，如需用于其他用途请自行联系版权所有者</a:t>
            </a:r>
          </a:p>
        </p:txBody>
      </p:sp>
    </p:spTree>
    <p:extLst>
      <p:ext uri="{BB962C8B-B14F-4D97-AF65-F5344CB8AC3E}">
        <p14:creationId xmlns:p14="http://schemas.microsoft.com/office/powerpoint/2010/main" val="1610921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>
            <a:extLst>
              <a:ext uri="{FF2B5EF4-FFF2-40B4-BE49-F238E27FC236}">
                <a16:creationId xmlns:a16="http://schemas.microsoft.com/office/drawing/2014/main" id="{D06DA8CA-2615-4AA5-89BF-B3D376D0B66C}"/>
              </a:ext>
            </a:extLst>
          </p:cNvPr>
          <p:cNvSpPr txBox="1"/>
          <p:nvPr/>
        </p:nvSpPr>
        <p:spPr>
          <a:xfrm>
            <a:off x="2955144" y="3584943"/>
            <a:ext cx="6214186" cy="1258367"/>
          </a:xfrm>
          <a:custGeom>
            <a:avLst/>
            <a:gdLst/>
            <a:ahLst/>
            <a:cxnLst/>
            <a:rect l="l" t="t" r="r" b="b"/>
            <a:pathLst>
              <a:path w="6214186" h="1258367">
                <a:moveTo>
                  <a:pt x="4835499" y="152477"/>
                </a:moveTo>
                <a:lnTo>
                  <a:pt x="4835499" y="1105891"/>
                </a:lnTo>
                <a:lnTo>
                  <a:pt x="4961687" y="1105891"/>
                </a:lnTo>
                <a:cubicBezTo>
                  <a:pt x="5006086" y="1105891"/>
                  <a:pt x="5028286" y="1087197"/>
                  <a:pt x="5028286" y="1049808"/>
                </a:cubicBezTo>
                <a:lnTo>
                  <a:pt x="5028286" y="243612"/>
                </a:lnTo>
                <a:cubicBezTo>
                  <a:pt x="5028286" y="182855"/>
                  <a:pt x="5003165" y="152477"/>
                  <a:pt x="4952924" y="152477"/>
                </a:cubicBezTo>
                <a:close/>
                <a:moveTo>
                  <a:pt x="5900470" y="140208"/>
                </a:moveTo>
                <a:cubicBezTo>
                  <a:pt x="5857240" y="140208"/>
                  <a:pt x="5835624" y="161824"/>
                  <a:pt x="5835624" y="205055"/>
                </a:cubicBezTo>
                <a:lnTo>
                  <a:pt x="5835624" y="1053313"/>
                </a:lnTo>
                <a:cubicBezTo>
                  <a:pt x="5835624" y="1096544"/>
                  <a:pt x="5857824" y="1118159"/>
                  <a:pt x="5902223" y="1118159"/>
                </a:cubicBezTo>
                <a:lnTo>
                  <a:pt x="5988100" y="1118159"/>
                </a:lnTo>
                <a:cubicBezTo>
                  <a:pt x="6026658" y="1118159"/>
                  <a:pt x="6045936" y="1096544"/>
                  <a:pt x="6045936" y="1053313"/>
                </a:cubicBezTo>
                <a:lnTo>
                  <a:pt x="6045936" y="205055"/>
                </a:lnTo>
                <a:cubicBezTo>
                  <a:pt x="6045936" y="161824"/>
                  <a:pt x="6023737" y="140208"/>
                  <a:pt x="5979338" y="140208"/>
                </a:cubicBezTo>
                <a:close/>
                <a:moveTo>
                  <a:pt x="233096" y="140208"/>
                </a:moveTo>
                <a:cubicBezTo>
                  <a:pt x="189865" y="140208"/>
                  <a:pt x="168250" y="161824"/>
                  <a:pt x="168250" y="205055"/>
                </a:cubicBezTo>
                <a:lnTo>
                  <a:pt x="168250" y="1053313"/>
                </a:lnTo>
                <a:cubicBezTo>
                  <a:pt x="168250" y="1096544"/>
                  <a:pt x="190449" y="1118159"/>
                  <a:pt x="234849" y="1118159"/>
                </a:cubicBezTo>
                <a:lnTo>
                  <a:pt x="320726" y="1118159"/>
                </a:lnTo>
                <a:cubicBezTo>
                  <a:pt x="359283" y="1118159"/>
                  <a:pt x="378562" y="1096544"/>
                  <a:pt x="378562" y="1053313"/>
                </a:cubicBezTo>
                <a:lnTo>
                  <a:pt x="378562" y="205055"/>
                </a:lnTo>
                <a:cubicBezTo>
                  <a:pt x="378562" y="161824"/>
                  <a:pt x="356362" y="140208"/>
                  <a:pt x="311963" y="140208"/>
                </a:cubicBezTo>
                <a:close/>
                <a:moveTo>
                  <a:pt x="5868924" y="0"/>
                </a:moveTo>
                <a:lnTo>
                  <a:pt x="6012636" y="0"/>
                </a:lnTo>
                <a:cubicBezTo>
                  <a:pt x="6147002" y="0"/>
                  <a:pt x="6214186" y="71857"/>
                  <a:pt x="6214186" y="215570"/>
                </a:cubicBezTo>
                <a:lnTo>
                  <a:pt x="6214186" y="1044550"/>
                </a:lnTo>
                <a:cubicBezTo>
                  <a:pt x="6214186" y="1187095"/>
                  <a:pt x="6146419" y="1258367"/>
                  <a:pt x="6010884" y="1258367"/>
                </a:cubicBezTo>
                <a:lnTo>
                  <a:pt x="5870676" y="1258367"/>
                </a:lnTo>
                <a:cubicBezTo>
                  <a:pt x="5735142" y="1258367"/>
                  <a:pt x="5667374" y="1187095"/>
                  <a:pt x="5667374" y="1044550"/>
                </a:cubicBezTo>
                <a:lnTo>
                  <a:pt x="5667374" y="215570"/>
                </a:lnTo>
                <a:cubicBezTo>
                  <a:pt x="5667374" y="71857"/>
                  <a:pt x="5734558" y="0"/>
                  <a:pt x="5868924" y="0"/>
                </a:cubicBezTo>
                <a:close/>
                <a:moveTo>
                  <a:pt x="5343525" y="0"/>
                </a:moveTo>
                <a:lnTo>
                  <a:pt x="5511774" y="0"/>
                </a:lnTo>
                <a:lnTo>
                  <a:pt x="5511774" y="1258367"/>
                </a:lnTo>
                <a:lnTo>
                  <a:pt x="5343525" y="1258367"/>
                </a:lnTo>
                <a:close/>
                <a:moveTo>
                  <a:pt x="4667250" y="0"/>
                </a:moveTo>
                <a:lnTo>
                  <a:pt x="4959934" y="0"/>
                </a:lnTo>
                <a:cubicBezTo>
                  <a:pt x="5117668" y="0"/>
                  <a:pt x="5196535" y="80620"/>
                  <a:pt x="5196535" y="241859"/>
                </a:cubicBezTo>
                <a:lnTo>
                  <a:pt x="5196535" y="1076097"/>
                </a:lnTo>
                <a:cubicBezTo>
                  <a:pt x="5196535" y="1197610"/>
                  <a:pt x="5129352" y="1258367"/>
                  <a:pt x="4994986" y="1258367"/>
                </a:cubicBezTo>
                <a:lnTo>
                  <a:pt x="4667250" y="1258367"/>
                </a:lnTo>
                <a:close/>
                <a:moveTo>
                  <a:pt x="3981450" y="0"/>
                </a:moveTo>
                <a:lnTo>
                  <a:pt x="4149700" y="0"/>
                </a:lnTo>
                <a:lnTo>
                  <a:pt x="4149700" y="1023519"/>
                </a:lnTo>
                <a:cubicBezTo>
                  <a:pt x="4149700" y="1050392"/>
                  <a:pt x="4155250" y="1070839"/>
                  <a:pt x="4166349" y="1084860"/>
                </a:cubicBezTo>
                <a:cubicBezTo>
                  <a:pt x="4177449" y="1098881"/>
                  <a:pt x="4196436" y="1105891"/>
                  <a:pt x="4223309" y="1105891"/>
                </a:cubicBezTo>
                <a:lnTo>
                  <a:pt x="4265371" y="1105891"/>
                </a:lnTo>
                <a:cubicBezTo>
                  <a:pt x="4316781" y="1105891"/>
                  <a:pt x="4342486" y="1078434"/>
                  <a:pt x="4342486" y="1023519"/>
                </a:cubicBezTo>
                <a:lnTo>
                  <a:pt x="4342486" y="0"/>
                </a:lnTo>
                <a:lnTo>
                  <a:pt x="4510735" y="0"/>
                </a:lnTo>
                <a:lnTo>
                  <a:pt x="4510735" y="1020014"/>
                </a:lnTo>
                <a:cubicBezTo>
                  <a:pt x="4510735" y="1178916"/>
                  <a:pt x="4430700" y="1258367"/>
                  <a:pt x="4270629" y="1258367"/>
                </a:cubicBezTo>
                <a:lnTo>
                  <a:pt x="4219804" y="1258367"/>
                </a:lnTo>
                <a:cubicBezTo>
                  <a:pt x="4060902" y="1258367"/>
                  <a:pt x="3981450" y="1178332"/>
                  <a:pt x="3981450" y="1018261"/>
                </a:cubicBezTo>
                <a:close/>
                <a:moveTo>
                  <a:pt x="3396234" y="0"/>
                </a:moveTo>
                <a:lnTo>
                  <a:pt x="3886962" y="0"/>
                </a:lnTo>
                <a:lnTo>
                  <a:pt x="3886962" y="140208"/>
                </a:lnTo>
                <a:lnTo>
                  <a:pt x="3725723" y="140208"/>
                </a:lnTo>
                <a:lnTo>
                  <a:pt x="3725723" y="1258367"/>
                </a:lnTo>
                <a:lnTo>
                  <a:pt x="3557473" y="1258367"/>
                </a:lnTo>
                <a:lnTo>
                  <a:pt x="3557473" y="140208"/>
                </a:lnTo>
                <a:lnTo>
                  <a:pt x="3396234" y="140208"/>
                </a:lnTo>
                <a:close/>
                <a:moveTo>
                  <a:pt x="3011424" y="0"/>
                </a:moveTo>
                <a:lnTo>
                  <a:pt x="3100807" y="0"/>
                </a:lnTo>
                <a:cubicBezTo>
                  <a:pt x="3235173" y="0"/>
                  <a:pt x="3302356" y="71857"/>
                  <a:pt x="3302356" y="215570"/>
                </a:cubicBezTo>
                <a:lnTo>
                  <a:pt x="3302356" y="390830"/>
                </a:lnTo>
                <a:lnTo>
                  <a:pt x="3134106" y="390830"/>
                </a:lnTo>
                <a:lnTo>
                  <a:pt x="3134106" y="194539"/>
                </a:lnTo>
                <a:cubicBezTo>
                  <a:pt x="3135274" y="158319"/>
                  <a:pt x="3117749" y="140208"/>
                  <a:pt x="3081528" y="140208"/>
                </a:cubicBezTo>
                <a:lnTo>
                  <a:pt x="3032455" y="140208"/>
                </a:lnTo>
                <a:cubicBezTo>
                  <a:pt x="2993898" y="140208"/>
                  <a:pt x="2975788" y="158903"/>
                  <a:pt x="2978125" y="196292"/>
                </a:cubicBezTo>
                <a:lnTo>
                  <a:pt x="2978125" y="450419"/>
                </a:lnTo>
                <a:cubicBezTo>
                  <a:pt x="2978125" y="473787"/>
                  <a:pt x="2982798" y="489268"/>
                  <a:pt x="2992145" y="496863"/>
                </a:cubicBezTo>
                <a:cubicBezTo>
                  <a:pt x="3001493" y="504457"/>
                  <a:pt x="3013761" y="512344"/>
                  <a:pt x="3028950" y="520523"/>
                </a:cubicBezTo>
                <a:lnTo>
                  <a:pt x="3239262" y="646710"/>
                </a:lnTo>
                <a:cubicBezTo>
                  <a:pt x="3254451" y="656057"/>
                  <a:pt x="3266719" y="665112"/>
                  <a:pt x="3276067" y="673875"/>
                </a:cubicBezTo>
                <a:cubicBezTo>
                  <a:pt x="3285414" y="682638"/>
                  <a:pt x="3292424" y="692277"/>
                  <a:pt x="3297098" y="702793"/>
                </a:cubicBezTo>
                <a:cubicBezTo>
                  <a:pt x="3301772" y="713309"/>
                  <a:pt x="3304985" y="725285"/>
                  <a:pt x="3306737" y="738721"/>
                </a:cubicBezTo>
                <a:cubicBezTo>
                  <a:pt x="3308490" y="752158"/>
                  <a:pt x="3309366" y="768808"/>
                  <a:pt x="3309366" y="788670"/>
                </a:cubicBezTo>
                <a:lnTo>
                  <a:pt x="3309366" y="1046303"/>
                </a:lnTo>
                <a:cubicBezTo>
                  <a:pt x="3309366" y="1187679"/>
                  <a:pt x="3241599" y="1258367"/>
                  <a:pt x="3106065" y="1258367"/>
                </a:cubicBezTo>
                <a:lnTo>
                  <a:pt x="3002661" y="1258367"/>
                </a:lnTo>
                <a:cubicBezTo>
                  <a:pt x="2868295" y="1258367"/>
                  <a:pt x="2801112" y="1181253"/>
                  <a:pt x="2801112" y="1027024"/>
                </a:cubicBezTo>
                <a:lnTo>
                  <a:pt x="2801112" y="930631"/>
                </a:lnTo>
                <a:lnTo>
                  <a:pt x="2969362" y="930631"/>
                </a:lnTo>
                <a:lnTo>
                  <a:pt x="2969362" y="1065581"/>
                </a:lnTo>
                <a:cubicBezTo>
                  <a:pt x="2969362" y="1100633"/>
                  <a:pt x="2986304" y="1118159"/>
                  <a:pt x="3020187" y="1118159"/>
                </a:cubicBezTo>
                <a:lnTo>
                  <a:pt x="3092044" y="1118159"/>
                </a:lnTo>
                <a:cubicBezTo>
                  <a:pt x="3125927" y="1118159"/>
                  <a:pt x="3142285" y="1100633"/>
                  <a:pt x="3141117" y="1065581"/>
                </a:cubicBezTo>
                <a:lnTo>
                  <a:pt x="3141117" y="809702"/>
                </a:lnTo>
                <a:cubicBezTo>
                  <a:pt x="3141117" y="786334"/>
                  <a:pt x="3137319" y="770852"/>
                  <a:pt x="3129725" y="763258"/>
                </a:cubicBezTo>
                <a:cubicBezTo>
                  <a:pt x="3122130" y="755663"/>
                  <a:pt x="3111907" y="748361"/>
                  <a:pt x="3099054" y="741350"/>
                </a:cubicBezTo>
                <a:lnTo>
                  <a:pt x="2886990" y="608153"/>
                </a:lnTo>
                <a:cubicBezTo>
                  <a:pt x="2868295" y="595300"/>
                  <a:pt x="2853690" y="583324"/>
                  <a:pt x="2843175" y="572224"/>
                </a:cubicBezTo>
                <a:cubicBezTo>
                  <a:pt x="2832659" y="561125"/>
                  <a:pt x="2825064" y="550025"/>
                  <a:pt x="2820391" y="538925"/>
                </a:cubicBezTo>
                <a:cubicBezTo>
                  <a:pt x="2815717" y="527825"/>
                  <a:pt x="2812796" y="515849"/>
                  <a:pt x="2811628" y="502997"/>
                </a:cubicBezTo>
                <a:cubicBezTo>
                  <a:pt x="2810459" y="490144"/>
                  <a:pt x="2809875" y="475539"/>
                  <a:pt x="2809875" y="459182"/>
                </a:cubicBezTo>
                <a:lnTo>
                  <a:pt x="2809875" y="215570"/>
                </a:lnTo>
                <a:cubicBezTo>
                  <a:pt x="2809875" y="71857"/>
                  <a:pt x="2877058" y="0"/>
                  <a:pt x="3011424" y="0"/>
                </a:cubicBezTo>
                <a:close/>
                <a:moveTo>
                  <a:pt x="2028825" y="0"/>
                </a:moveTo>
                <a:lnTo>
                  <a:pt x="2400376" y="0"/>
                </a:lnTo>
                <a:lnTo>
                  <a:pt x="2400376" y="140208"/>
                </a:lnTo>
                <a:lnTo>
                  <a:pt x="2197075" y="140208"/>
                </a:lnTo>
                <a:lnTo>
                  <a:pt x="2197075" y="569595"/>
                </a:lnTo>
                <a:lnTo>
                  <a:pt x="2400376" y="569595"/>
                </a:lnTo>
                <a:lnTo>
                  <a:pt x="2400376" y="709803"/>
                </a:lnTo>
                <a:lnTo>
                  <a:pt x="2197075" y="709803"/>
                </a:lnTo>
                <a:lnTo>
                  <a:pt x="2197075" y="1118159"/>
                </a:lnTo>
                <a:lnTo>
                  <a:pt x="2400376" y="1118159"/>
                </a:lnTo>
                <a:lnTo>
                  <a:pt x="2400376" y="1258367"/>
                </a:lnTo>
                <a:lnTo>
                  <a:pt x="2028825" y="1258367"/>
                </a:lnTo>
                <a:close/>
                <a:moveTo>
                  <a:pt x="1582674" y="0"/>
                </a:moveTo>
                <a:lnTo>
                  <a:pt x="1691336" y="0"/>
                </a:lnTo>
                <a:cubicBezTo>
                  <a:pt x="1825701" y="0"/>
                  <a:pt x="1892885" y="71273"/>
                  <a:pt x="1892885" y="213818"/>
                </a:cubicBezTo>
                <a:lnTo>
                  <a:pt x="1892885" y="390830"/>
                </a:lnTo>
                <a:lnTo>
                  <a:pt x="1724635" y="390830"/>
                </a:lnTo>
                <a:lnTo>
                  <a:pt x="1724635" y="213818"/>
                </a:lnTo>
                <a:cubicBezTo>
                  <a:pt x="1724635" y="164745"/>
                  <a:pt x="1699514" y="140208"/>
                  <a:pt x="1649273" y="140208"/>
                </a:cubicBezTo>
                <a:lnTo>
                  <a:pt x="1615974" y="140208"/>
                </a:lnTo>
                <a:cubicBezTo>
                  <a:pt x="1571575" y="140208"/>
                  <a:pt x="1549375" y="164745"/>
                  <a:pt x="1549375" y="213818"/>
                </a:cubicBezTo>
                <a:lnTo>
                  <a:pt x="1549375" y="1044550"/>
                </a:lnTo>
                <a:cubicBezTo>
                  <a:pt x="1549375" y="1093623"/>
                  <a:pt x="1571575" y="1118159"/>
                  <a:pt x="1615974" y="1118159"/>
                </a:cubicBezTo>
                <a:lnTo>
                  <a:pt x="1658036" y="1118159"/>
                </a:lnTo>
                <a:cubicBezTo>
                  <a:pt x="1702435" y="1118159"/>
                  <a:pt x="1724635" y="1093623"/>
                  <a:pt x="1724635" y="1044550"/>
                </a:cubicBezTo>
                <a:lnTo>
                  <a:pt x="1724635" y="928878"/>
                </a:lnTo>
                <a:lnTo>
                  <a:pt x="1892885" y="928878"/>
                </a:lnTo>
                <a:lnTo>
                  <a:pt x="1892885" y="1044550"/>
                </a:lnTo>
                <a:cubicBezTo>
                  <a:pt x="1892885" y="1187095"/>
                  <a:pt x="1825701" y="1258367"/>
                  <a:pt x="1691336" y="1258367"/>
                </a:cubicBezTo>
                <a:lnTo>
                  <a:pt x="1582674" y="1258367"/>
                </a:lnTo>
                <a:cubicBezTo>
                  <a:pt x="1448308" y="1258367"/>
                  <a:pt x="1381125" y="1187095"/>
                  <a:pt x="1381125" y="1044550"/>
                </a:cubicBezTo>
                <a:lnTo>
                  <a:pt x="1381125" y="213818"/>
                </a:lnTo>
                <a:cubicBezTo>
                  <a:pt x="1381125" y="71273"/>
                  <a:pt x="1448308" y="0"/>
                  <a:pt x="1582674" y="0"/>
                </a:cubicBezTo>
                <a:close/>
                <a:moveTo>
                  <a:pt x="704850" y="0"/>
                </a:moveTo>
                <a:lnTo>
                  <a:pt x="873100" y="0"/>
                </a:lnTo>
                <a:lnTo>
                  <a:pt x="1053618" y="608153"/>
                </a:lnTo>
                <a:lnTo>
                  <a:pt x="1053618" y="0"/>
                </a:lnTo>
                <a:lnTo>
                  <a:pt x="1221867" y="0"/>
                </a:lnTo>
                <a:lnTo>
                  <a:pt x="1221867" y="1258367"/>
                </a:lnTo>
                <a:lnTo>
                  <a:pt x="1053618" y="1258367"/>
                </a:lnTo>
                <a:lnTo>
                  <a:pt x="1053618" y="1007745"/>
                </a:lnTo>
                <a:lnTo>
                  <a:pt x="873100" y="434645"/>
                </a:lnTo>
                <a:lnTo>
                  <a:pt x="873100" y="1258367"/>
                </a:lnTo>
                <a:lnTo>
                  <a:pt x="704850" y="1258367"/>
                </a:lnTo>
                <a:close/>
                <a:moveTo>
                  <a:pt x="201549" y="0"/>
                </a:moveTo>
                <a:lnTo>
                  <a:pt x="345262" y="0"/>
                </a:lnTo>
                <a:cubicBezTo>
                  <a:pt x="479628" y="0"/>
                  <a:pt x="546811" y="71857"/>
                  <a:pt x="546811" y="215570"/>
                </a:cubicBezTo>
                <a:lnTo>
                  <a:pt x="546811" y="1044550"/>
                </a:lnTo>
                <a:cubicBezTo>
                  <a:pt x="546811" y="1187095"/>
                  <a:pt x="479044" y="1258367"/>
                  <a:pt x="343510" y="1258367"/>
                </a:cubicBezTo>
                <a:lnTo>
                  <a:pt x="203302" y="1258367"/>
                </a:lnTo>
                <a:cubicBezTo>
                  <a:pt x="67768" y="1258367"/>
                  <a:pt x="0" y="1187095"/>
                  <a:pt x="0" y="1044550"/>
                </a:cubicBezTo>
                <a:lnTo>
                  <a:pt x="0" y="215570"/>
                </a:lnTo>
                <a:cubicBezTo>
                  <a:pt x="0" y="71857"/>
                  <a:pt x="67183" y="0"/>
                  <a:pt x="2015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 dirty="0">
              <a:solidFill>
                <a:schemeClr val="bg1"/>
              </a:solidFill>
              <a:effectLst>
                <a:outerShdw blurRad="127000" algn="ctr" rotWithShape="0">
                  <a:prstClr val="black">
                    <a:alpha val="8000"/>
                  </a:prstClr>
                </a:outerShdw>
              </a:effectLst>
              <a:latin typeface="BigNoodleToo" panose="02000506030000020004" pitchFamily="2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50200DD-0620-46BC-8C17-7BDDF5CC06FA}"/>
              </a:ext>
            </a:extLst>
          </p:cNvPr>
          <p:cNvSpPr/>
          <p:nvPr/>
        </p:nvSpPr>
        <p:spPr>
          <a:xfrm>
            <a:off x="3253740" y="5000963"/>
            <a:ext cx="5684520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Only Live Once. 广东金融学院首间摄影工作室，国家级大学生创业训练计划项目，承接证件照、生活照、艺术照等。</a:t>
            </a:r>
          </a:p>
        </p:txBody>
      </p:sp>
      <p:pic>
        <p:nvPicPr>
          <p:cNvPr id="32" name="图片 31" descr="图片包含 名片&#10;&#10;自动生成的说明">
            <a:extLst>
              <a:ext uri="{FF2B5EF4-FFF2-40B4-BE49-F238E27FC236}">
                <a16:creationId xmlns:a16="http://schemas.microsoft.com/office/drawing/2014/main" id="{F1DF5018-D2E6-4010-ACBC-2383DB50A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t="318" r="109"/>
          <a:stretch>
            <a:fillRect/>
          </a:stretch>
        </p:blipFill>
        <p:spPr>
          <a:xfrm>
            <a:off x="5438274" y="1776846"/>
            <a:ext cx="1254052" cy="1254809"/>
          </a:xfrm>
          <a:custGeom>
            <a:avLst/>
            <a:gdLst>
              <a:gd name="connsiteX0" fmla="*/ 498212 w 1349225"/>
              <a:gd name="connsiteY0" fmla="*/ 0 h 1350039"/>
              <a:gd name="connsiteX1" fmla="*/ 834789 w 1349225"/>
              <a:gd name="connsiteY1" fmla="*/ 95697 h 1350039"/>
              <a:gd name="connsiteX2" fmla="*/ 1172824 w 1349225"/>
              <a:gd name="connsiteY2" fmla="*/ 186096 h 1350039"/>
              <a:gd name="connsiteX3" fmla="*/ 1258366 w 1349225"/>
              <a:gd name="connsiteY3" fmla="*/ 525558 h 1350039"/>
              <a:gd name="connsiteX4" fmla="*/ 1349225 w 1349225"/>
              <a:gd name="connsiteY4" fmla="*/ 863636 h 1350039"/>
              <a:gd name="connsiteX5" fmla="*/ 1098190 w 1349225"/>
              <a:gd name="connsiteY5" fmla="*/ 1107401 h 1350039"/>
              <a:gd name="connsiteX6" fmla="*/ 856043 w 1349225"/>
              <a:gd name="connsiteY6" fmla="*/ 1350039 h 1350039"/>
              <a:gd name="connsiteX7" fmla="*/ 833282 w 1349225"/>
              <a:gd name="connsiteY7" fmla="*/ 1350039 h 1350039"/>
              <a:gd name="connsiteX8" fmla="*/ 514436 w 1349225"/>
              <a:gd name="connsiteY8" fmla="*/ 1259383 h 1350039"/>
              <a:gd name="connsiteX9" fmla="*/ 176400 w 1349225"/>
              <a:gd name="connsiteY9" fmla="*/ 1168985 h 1350039"/>
              <a:gd name="connsiteX10" fmla="*/ 90858 w 1349225"/>
              <a:gd name="connsiteY10" fmla="*/ 829523 h 1350039"/>
              <a:gd name="connsiteX11" fmla="*/ 0 w 1349225"/>
              <a:gd name="connsiteY11" fmla="*/ 491445 h 1350039"/>
              <a:gd name="connsiteX12" fmla="*/ 251035 w 1349225"/>
              <a:gd name="connsiteY12" fmla="*/ 247680 h 135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49225" h="1350039">
                <a:moveTo>
                  <a:pt x="498212" y="0"/>
                </a:moveTo>
                <a:lnTo>
                  <a:pt x="834789" y="95697"/>
                </a:lnTo>
                <a:lnTo>
                  <a:pt x="1172824" y="186096"/>
                </a:lnTo>
                <a:cubicBezTo>
                  <a:pt x="1201338" y="299250"/>
                  <a:pt x="1229852" y="412403"/>
                  <a:pt x="1258366" y="525558"/>
                </a:cubicBezTo>
                <a:cubicBezTo>
                  <a:pt x="1288653" y="638250"/>
                  <a:pt x="1318938" y="750943"/>
                  <a:pt x="1349225" y="863636"/>
                </a:cubicBezTo>
                <a:lnTo>
                  <a:pt x="1098190" y="1107401"/>
                </a:lnTo>
                <a:lnTo>
                  <a:pt x="856043" y="1350039"/>
                </a:lnTo>
                <a:lnTo>
                  <a:pt x="833282" y="1350039"/>
                </a:lnTo>
                <a:lnTo>
                  <a:pt x="514436" y="1259383"/>
                </a:lnTo>
                <a:lnTo>
                  <a:pt x="176400" y="1168985"/>
                </a:lnTo>
                <a:cubicBezTo>
                  <a:pt x="147887" y="1055831"/>
                  <a:pt x="119372" y="942677"/>
                  <a:pt x="90858" y="829523"/>
                </a:cubicBezTo>
                <a:cubicBezTo>
                  <a:pt x="60572" y="716830"/>
                  <a:pt x="30287" y="604138"/>
                  <a:pt x="0" y="491445"/>
                </a:cubicBezTo>
                <a:lnTo>
                  <a:pt x="251035" y="247680"/>
                </a:lnTo>
                <a:close/>
              </a:path>
            </a:pathLst>
          </a:cu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93EBDA6F-DBD8-4492-8596-A44172B39A70}"/>
              </a:ext>
            </a:extLst>
          </p:cNvPr>
          <p:cNvGrpSpPr/>
          <p:nvPr/>
        </p:nvGrpSpPr>
        <p:grpSpPr>
          <a:xfrm>
            <a:off x="4072467" y="4103906"/>
            <a:ext cx="4047066" cy="732366"/>
            <a:chOff x="3996267" y="4008967"/>
            <a:chExt cx="4047066" cy="73236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1A74EA8-63CA-4CC5-B17C-09732C4BC034}"/>
                </a:ext>
              </a:extLst>
            </p:cNvPr>
            <p:cNvSpPr txBox="1"/>
            <p:nvPr/>
          </p:nvSpPr>
          <p:spPr>
            <a:xfrm>
              <a:off x="4299458" y="4213544"/>
              <a:ext cx="3591475" cy="284734"/>
            </a:xfrm>
            <a:custGeom>
              <a:avLst/>
              <a:gdLst/>
              <a:ahLst/>
              <a:cxnLst/>
              <a:rect l="l" t="t" r="r" b="b"/>
              <a:pathLst>
                <a:path w="3205911" h="254166">
                  <a:moveTo>
                    <a:pt x="2442483" y="69177"/>
                  </a:moveTo>
                  <a:cubicBezTo>
                    <a:pt x="2428143" y="69177"/>
                    <a:pt x="2415925" y="74454"/>
                    <a:pt x="2405829" y="85008"/>
                  </a:cubicBezTo>
                  <a:cubicBezTo>
                    <a:pt x="2395734" y="95563"/>
                    <a:pt x="2390686" y="108297"/>
                    <a:pt x="2390686" y="123211"/>
                  </a:cubicBezTo>
                  <a:cubicBezTo>
                    <a:pt x="2390686" y="138125"/>
                    <a:pt x="2395762" y="150859"/>
                    <a:pt x="2405915" y="161413"/>
                  </a:cubicBezTo>
                  <a:cubicBezTo>
                    <a:pt x="2416068" y="171967"/>
                    <a:pt x="2428257" y="177245"/>
                    <a:pt x="2442483" y="177245"/>
                  </a:cubicBezTo>
                  <a:cubicBezTo>
                    <a:pt x="2456938" y="177245"/>
                    <a:pt x="2469184" y="171996"/>
                    <a:pt x="2479223" y="161499"/>
                  </a:cubicBezTo>
                  <a:cubicBezTo>
                    <a:pt x="2489261" y="151002"/>
                    <a:pt x="2494280" y="138239"/>
                    <a:pt x="2494280" y="123211"/>
                  </a:cubicBezTo>
                  <a:cubicBezTo>
                    <a:pt x="2494280" y="108182"/>
                    <a:pt x="2489261" y="95419"/>
                    <a:pt x="2479223" y="84922"/>
                  </a:cubicBezTo>
                  <a:cubicBezTo>
                    <a:pt x="2469184" y="74425"/>
                    <a:pt x="2456938" y="69177"/>
                    <a:pt x="2442483" y="69177"/>
                  </a:cubicBezTo>
                  <a:close/>
                  <a:moveTo>
                    <a:pt x="889908" y="69177"/>
                  </a:moveTo>
                  <a:cubicBezTo>
                    <a:pt x="875568" y="69177"/>
                    <a:pt x="863350" y="74454"/>
                    <a:pt x="853254" y="85008"/>
                  </a:cubicBezTo>
                  <a:cubicBezTo>
                    <a:pt x="843159" y="95563"/>
                    <a:pt x="838111" y="108297"/>
                    <a:pt x="838111" y="123211"/>
                  </a:cubicBezTo>
                  <a:cubicBezTo>
                    <a:pt x="838111" y="138125"/>
                    <a:pt x="843188" y="150859"/>
                    <a:pt x="853340" y="161413"/>
                  </a:cubicBezTo>
                  <a:cubicBezTo>
                    <a:pt x="863493" y="171967"/>
                    <a:pt x="875682" y="177245"/>
                    <a:pt x="889908" y="177245"/>
                  </a:cubicBezTo>
                  <a:cubicBezTo>
                    <a:pt x="904363" y="177245"/>
                    <a:pt x="916609" y="171996"/>
                    <a:pt x="926648" y="161499"/>
                  </a:cubicBezTo>
                  <a:cubicBezTo>
                    <a:pt x="936686" y="151002"/>
                    <a:pt x="941705" y="138239"/>
                    <a:pt x="941705" y="123211"/>
                  </a:cubicBezTo>
                  <a:cubicBezTo>
                    <a:pt x="941705" y="108182"/>
                    <a:pt x="936686" y="95419"/>
                    <a:pt x="926648" y="84922"/>
                  </a:cubicBezTo>
                  <a:cubicBezTo>
                    <a:pt x="916609" y="74425"/>
                    <a:pt x="904363" y="69177"/>
                    <a:pt x="889908" y="69177"/>
                  </a:cubicBezTo>
                  <a:close/>
                  <a:moveTo>
                    <a:pt x="327933" y="69177"/>
                  </a:moveTo>
                  <a:cubicBezTo>
                    <a:pt x="313593" y="69177"/>
                    <a:pt x="301375" y="74454"/>
                    <a:pt x="291279" y="85008"/>
                  </a:cubicBezTo>
                  <a:cubicBezTo>
                    <a:pt x="281184" y="95563"/>
                    <a:pt x="276136" y="108297"/>
                    <a:pt x="276136" y="123211"/>
                  </a:cubicBezTo>
                  <a:cubicBezTo>
                    <a:pt x="276136" y="138125"/>
                    <a:pt x="281213" y="150859"/>
                    <a:pt x="291365" y="161413"/>
                  </a:cubicBezTo>
                  <a:cubicBezTo>
                    <a:pt x="301518" y="171967"/>
                    <a:pt x="313708" y="177245"/>
                    <a:pt x="327933" y="177245"/>
                  </a:cubicBezTo>
                  <a:cubicBezTo>
                    <a:pt x="342388" y="177245"/>
                    <a:pt x="354634" y="171996"/>
                    <a:pt x="364673" y="161499"/>
                  </a:cubicBezTo>
                  <a:cubicBezTo>
                    <a:pt x="374711" y="151002"/>
                    <a:pt x="379730" y="138239"/>
                    <a:pt x="379730" y="123211"/>
                  </a:cubicBezTo>
                  <a:cubicBezTo>
                    <a:pt x="379730" y="108182"/>
                    <a:pt x="374711" y="95419"/>
                    <a:pt x="364673" y="84922"/>
                  </a:cubicBezTo>
                  <a:cubicBezTo>
                    <a:pt x="354634" y="74425"/>
                    <a:pt x="342388" y="69177"/>
                    <a:pt x="327933" y="69177"/>
                  </a:cubicBezTo>
                  <a:close/>
                  <a:moveTo>
                    <a:pt x="3145166" y="5850"/>
                  </a:moveTo>
                  <a:lnTo>
                    <a:pt x="3205911" y="5850"/>
                  </a:lnTo>
                  <a:lnTo>
                    <a:pt x="3205911" y="73307"/>
                  </a:lnTo>
                  <a:lnTo>
                    <a:pt x="3161342" y="73307"/>
                  </a:lnTo>
                  <a:cubicBezTo>
                    <a:pt x="3149296" y="73307"/>
                    <a:pt x="3143273" y="77207"/>
                    <a:pt x="3143273" y="85008"/>
                  </a:cubicBezTo>
                  <a:cubicBezTo>
                    <a:pt x="3143273" y="89597"/>
                    <a:pt x="3144707" y="92781"/>
                    <a:pt x="3147575" y="94559"/>
                  </a:cubicBezTo>
                  <a:cubicBezTo>
                    <a:pt x="3150443" y="96337"/>
                    <a:pt x="3155548" y="97226"/>
                    <a:pt x="3162890" y="97226"/>
                  </a:cubicBezTo>
                  <a:lnTo>
                    <a:pt x="3201437" y="97226"/>
                  </a:lnTo>
                  <a:lnTo>
                    <a:pt x="3201437" y="149539"/>
                  </a:lnTo>
                  <a:lnTo>
                    <a:pt x="3155835" y="149539"/>
                  </a:lnTo>
                  <a:cubicBezTo>
                    <a:pt x="3149640" y="149539"/>
                    <a:pt x="3145252" y="150457"/>
                    <a:pt x="3142671" y="152293"/>
                  </a:cubicBezTo>
                  <a:cubicBezTo>
                    <a:pt x="3140089" y="154128"/>
                    <a:pt x="3138799" y="157226"/>
                    <a:pt x="3138799" y="161585"/>
                  </a:cubicBezTo>
                  <a:cubicBezTo>
                    <a:pt x="3138799" y="166518"/>
                    <a:pt x="3140118" y="169759"/>
                    <a:pt x="3142757" y="171308"/>
                  </a:cubicBezTo>
                  <a:cubicBezTo>
                    <a:pt x="3145395" y="172857"/>
                    <a:pt x="3150787" y="173631"/>
                    <a:pt x="3158932" y="173631"/>
                  </a:cubicBezTo>
                  <a:lnTo>
                    <a:pt x="3205911" y="173631"/>
                  </a:lnTo>
                  <a:lnTo>
                    <a:pt x="3205911" y="240743"/>
                  </a:lnTo>
                  <a:lnTo>
                    <a:pt x="3151017" y="240743"/>
                  </a:lnTo>
                  <a:cubicBezTo>
                    <a:pt x="3125204" y="240743"/>
                    <a:pt x="3105472" y="234577"/>
                    <a:pt x="3091820" y="222244"/>
                  </a:cubicBezTo>
                  <a:cubicBezTo>
                    <a:pt x="3078168" y="209912"/>
                    <a:pt x="3071342" y="192101"/>
                    <a:pt x="3071342" y="168813"/>
                  </a:cubicBezTo>
                  <a:lnTo>
                    <a:pt x="3071342" y="76748"/>
                  </a:lnTo>
                  <a:cubicBezTo>
                    <a:pt x="3071342" y="54263"/>
                    <a:pt x="3077796" y="36825"/>
                    <a:pt x="3090702" y="24435"/>
                  </a:cubicBezTo>
                  <a:cubicBezTo>
                    <a:pt x="3103608" y="12045"/>
                    <a:pt x="3121763" y="5850"/>
                    <a:pt x="3145166" y="5850"/>
                  </a:cubicBezTo>
                  <a:close/>
                  <a:moveTo>
                    <a:pt x="2125991" y="5850"/>
                  </a:moveTo>
                  <a:lnTo>
                    <a:pt x="2186736" y="5850"/>
                  </a:lnTo>
                  <a:lnTo>
                    <a:pt x="2186736" y="73307"/>
                  </a:lnTo>
                  <a:lnTo>
                    <a:pt x="2142166" y="73307"/>
                  </a:lnTo>
                  <a:cubicBezTo>
                    <a:pt x="2130121" y="73307"/>
                    <a:pt x="2124098" y="77207"/>
                    <a:pt x="2124098" y="85008"/>
                  </a:cubicBezTo>
                  <a:cubicBezTo>
                    <a:pt x="2124098" y="89597"/>
                    <a:pt x="2125532" y="92781"/>
                    <a:pt x="2128400" y="94559"/>
                  </a:cubicBezTo>
                  <a:cubicBezTo>
                    <a:pt x="2131268" y="96337"/>
                    <a:pt x="2136373" y="97226"/>
                    <a:pt x="2143715" y="97226"/>
                  </a:cubicBezTo>
                  <a:lnTo>
                    <a:pt x="2182262" y="97226"/>
                  </a:lnTo>
                  <a:lnTo>
                    <a:pt x="2182262" y="149539"/>
                  </a:lnTo>
                  <a:lnTo>
                    <a:pt x="2136660" y="149539"/>
                  </a:lnTo>
                  <a:cubicBezTo>
                    <a:pt x="2130465" y="149539"/>
                    <a:pt x="2126077" y="150457"/>
                    <a:pt x="2123495" y="152293"/>
                  </a:cubicBezTo>
                  <a:cubicBezTo>
                    <a:pt x="2120914" y="154128"/>
                    <a:pt x="2119624" y="157226"/>
                    <a:pt x="2119624" y="161585"/>
                  </a:cubicBezTo>
                  <a:cubicBezTo>
                    <a:pt x="2119624" y="166518"/>
                    <a:pt x="2120943" y="169759"/>
                    <a:pt x="2123581" y="171308"/>
                  </a:cubicBezTo>
                  <a:cubicBezTo>
                    <a:pt x="2126220" y="172857"/>
                    <a:pt x="2131612" y="173631"/>
                    <a:pt x="2139757" y="173631"/>
                  </a:cubicBezTo>
                  <a:lnTo>
                    <a:pt x="2186736" y="173631"/>
                  </a:lnTo>
                  <a:lnTo>
                    <a:pt x="2186736" y="240743"/>
                  </a:lnTo>
                  <a:lnTo>
                    <a:pt x="2131841" y="240743"/>
                  </a:lnTo>
                  <a:cubicBezTo>
                    <a:pt x="2106029" y="240743"/>
                    <a:pt x="2086297" y="234577"/>
                    <a:pt x="2072645" y="222244"/>
                  </a:cubicBezTo>
                  <a:cubicBezTo>
                    <a:pt x="2058993" y="209912"/>
                    <a:pt x="2052167" y="192101"/>
                    <a:pt x="2052167" y="168813"/>
                  </a:cubicBezTo>
                  <a:lnTo>
                    <a:pt x="2052167" y="76748"/>
                  </a:lnTo>
                  <a:cubicBezTo>
                    <a:pt x="2052167" y="54263"/>
                    <a:pt x="2058620" y="36825"/>
                    <a:pt x="2071526" y="24435"/>
                  </a:cubicBezTo>
                  <a:cubicBezTo>
                    <a:pt x="2084433" y="12045"/>
                    <a:pt x="2102587" y="5850"/>
                    <a:pt x="2125991" y="5850"/>
                  </a:cubicBezTo>
                  <a:close/>
                  <a:moveTo>
                    <a:pt x="1840734" y="5850"/>
                  </a:moveTo>
                  <a:lnTo>
                    <a:pt x="1921612" y="5850"/>
                  </a:lnTo>
                  <a:lnTo>
                    <a:pt x="1943123" y="79158"/>
                  </a:lnTo>
                  <a:lnTo>
                    <a:pt x="1966870" y="5850"/>
                  </a:lnTo>
                  <a:lnTo>
                    <a:pt x="2044823" y="5850"/>
                  </a:lnTo>
                  <a:lnTo>
                    <a:pt x="1942434" y="254166"/>
                  </a:lnTo>
                  <a:close/>
                  <a:moveTo>
                    <a:pt x="1761711" y="5850"/>
                  </a:moveTo>
                  <a:lnTo>
                    <a:pt x="1831576" y="5850"/>
                  </a:lnTo>
                  <a:lnTo>
                    <a:pt x="1831576" y="240743"/>
                  </a:lnTo>
                  <a:lnTo>
                    <a:pt x="1761711" y="240743"/>
                  </a:lnTo>
                  <a:close/>
                  <a:moveTo>
                    <a:pt x="1642592" y="5850"/>
                  </a:moveTo>
                  <a:lnTo>
                    <a:pt x="1712458" y="5850"/>
                  </a:lnTo>
                  <a:lnTo>
                    <a:pt x="1712458" y="145409"/>
                  </a:lnTo>
                  <a:cubicBezTo>
                    <a:pt x="1712458" y="156308"/>
                    <a:pt x="1714207" y="163564"/>
                    <a:pt x="1717706" y="167178"/>
                  </a:cubicBezTo>
                  <a:cubicBezTo>
                    <a:pt x="1721205" y="170792"/>
                    <a:pt x="1728117" y="172598"/>
                    <a:pt x="1738442" y="172598"/>
                  </a:cubicBezTo>
                  <a:lnTo>
                    <a:pt x="1742056" y="172598"/>
                  </a:lnTo>
                  <a:lnTo>
                    <a:pt x="1742056" y="240743"/>
                  </a:lnTo>
                  <a:lnTo>
                    <a:pt x="1723471" y="240743"/>
                  </a:lnTo>
                  <a:cubicBezTo>
                    <a:pt x="1698003" y="240743"/>
                    <a:pt x="1678156" y="233315"/>
                    <a:pt x="1663930" y="218458"/>
                  </a:cubicBezTo>
                  <a:cubicBezTo>
                    <a:pt x="1649705" y="203602"/>
                    <a:pt x="1642592" y="182981"/>
                    <a:pt x="1642592" y="156595"/>
                  </a:cubicBezTo>
                  <a:close/>
                  <a:moveTo>
                    <a:pt x="1333499" y="5850"/>
                  </a:moveTo>
                  <a:lnTo>
                    <a:pt x="1404397" y="5850"/>
                  </a:lnTo>
                  <a:lnTo>
                    <a:pt x="1434684" y="54206"/>
                  </a:lnTo>
                  <a:lnTo>
                    <a:pt x="1467208" y="5850"/>
                  </a:lnTo>
                  <a:lnTo>
                    <a:pt x="1536729" y="5850"/>
                  </a:lnTo>
                  <a:lnTo>
                    <a:pt x="1470305" y="110305"/>
                  </a:lnTo>
                  <a:lnTo>
                    <a:pt x="1470305" y="240743"/>
                  </a:lnTo>
                  <a:lnTo>
                    <a:pt x="1400440" y="240743"/>
                  </a:lnTo>
                  <a:lnTo>
                    <a:pt x="1400440" y="110305"/>
                  </a:lnTo>
                  <a:close/>
                  <a:moveTo>
                    <a:pt x="1252067" y="5850"/>
                  </a:moveTo>
                  <a:lnTo>
                    <a:pt x="1321933" y="5850"/>
                  </a:lnTo>
                  <a:lnTo>
                    <a:pt x="1321933" y="145409"/>
                  </a:lnTo>
                  <a:cubicBezTo>
                    <a:pt x="1321933" y="156308"/>
                    <a:pt x="1323682" y="163564"/>
                    <a:pt x="1327181" y="167178"/>
                  </a:cubicBezTo>
                  <a:cubicBezTo>
                    <a:pt x="1330680" y="170792"/>
                    <a:pt x="1337592" y="172598"/>
                    <a:pt x="1347917" y="172598"/>
                  </a:cubicBezTo>
                  <a:lnTo>
                    <a:pt x="1351531" y="172598"/>
                  </a:lnTo>
                  <a:lnTo>
                    <a:pt x="1351531" y="240743"/>
                  </a:lnTo>
                  <a:lnTo>
                    <a:pt x="1332946" y="240743"/>
                  </a:lnTo>
                  <a:cubicBezTo>
                    <a:pt x="1307478" y="240743"/>
                    <a:pt x="1287631" y="233315"/>
                    <a:pt x="1273405" y="218458"/>
                  </a:cubicBezTo>
                  <a:cubicBezTo>
                    <a:pt x="1259180" y="203602"/>
                    <a:pt x="1252067" y="182981"/>
                    <a:pt x="1252067" y="156595"/>
                  </a:cubicBezTo>
                  <a:close/>
                  <a:moveTo>
                    <a:pt x="480542" y="5850"/>
                  </a:moveTo>
                  <a:lnTo>
                    <a:pt x="550408" y="5850"/>
                  </a:lnTo>
                  <a:lnTo>
                    <a:pt x="550408" y="155734"/>
                  </a:lnTo>
                  <a:cubicBezTo>
                    <a:pt x="550408" y="170075"/>
                    <a:pt x="555513" y="177245"/>
                    <a:pt x="565723" y="177245"/>
                  </a:cubicBezTo>
                  <a:cubicBezTo>
                    <a:pt x="575589" y="177245"/>
                    <a:pt x="580522" y="170075"/>
                    <a:pt x="580522" y="155734"/>
                  </a:cubicBezTo>
                  <a:lnTo>
                    <a:pt x="580522" y="5850"/>
                  </a:lnTo>
                  <a:lnTo>
                    <a:pt x="650388" y="5850"/>
                  </a:lnTo>
                  <a:lnTo>
                    <a:pt x="650388" y="158144"/>
                  </a:lnTo>
                  <a:cubicBezTo>
                    <a:pt x="650388" y="184988"/>
                    <a:pt x="642386" y="206441"/>
                    <a:pt x="626382" y="222502"/>
                  </a:cubicBezTo>
                  <a:cubicBezTo>
                    <a:pt x="610379" y="238563"/>
                    <a:pt x="589069" y="246594"/>
                    <a:pt x="562454" y="246594"/>
                  </a:cubicBezTo>
                  <a:cubicBezTo>
                    <a:pt x="535953" y="246594"/>
                    <a:pt x="515676" y="238793"/>
                    <a:pt x="501622" y="223191"/>
                  </a:cubicBezTo>
                  <a:cubicBezTo>
                    <a:pt x="487569" y="207589"/>
                    <a:pt x="480542" y="185160"/>
                    <a:pt x="480542" y="155906"/>
                  </a:cubicBezTo>
                  <a:close/>
                  <a:moveTo>
                    <a:pt x="0" y="5850"/>
                  </a:moveTo>
                  <a:lnTo>
                    <a:pt x="70898" y="5850"/>
                  </a:lnTo>
                  <a:lnTo>
                    <a:pt x="101184" y="54206"/>
                  </a:lnTo>
                  <a:lnTo>
                    <a:pt x="133708" y="5850"/>
                  </a:lnTo>
                  <a:lnTo>
                    <a:pt x="203229" y="5850"/>
                  </a:lnTo>
                  <a:lnTo>
                    <a:pt x="136805" y="110305"/>
                  </a:lnTo>
                  <a:lnTo>
                    <a:pt x="136805" y="240743"/>
                  </a:lnTo>
                  <a:lnTo>
                    <a:pt x="66940" y="240743"/>
                  </a:lnTo>
                  <a:lnTo>
                    <a:pt x="66940" y="110305"/>
                  </a:lnTo>
                  <a:close/>
                  <a:moveTo>
                    <a:pt x="2920110" y="0"/>
                  </a:moveTo>
                  <a:cubicBezTo>
                    <a:pt x="2954755" y="0"/>
                    <a:pt x="2983665" y="11701"/>
                    <a:pt x="3006839" y="35105"/>
                  </a:cubicBezTo>
                  <a:cubicBezTo>
                    <a:pt x="3022900" y="51280"/>
                    <a:pt x="3034258" y="73823"/>
                    <a:pt x="3040912" y="102733"/>
                  </a:cubicBezTo>
                  <a:lnTo>
                    <a:pt x="2966056" y="107723"/>
                  </a:lnTo>
                  <a:cubicBezTo>
                    <a:pt x="2957681" y="82026"/>
                    <a:pt x="2941792" y="69177"/>
                    <a:pt x="2918389" y="69177"/>
                  </a:cubicBezTo>
                  <a:cubicBezTo>
                    <a:pt x="2903475" y="69177"/>
                    <a:pt x="2891171" y="74339"/>
                    <a:pt x="2881477" y="84664"/>
                  </a:cubicBezTo>
                  <a:cubicBezTo>
                    <a:pt x="2871783" y="94989"/>
                    <a:pt x="2866936" y="108125"/>
                    <a:pt x="2866936" y="124071"/>
                  </a:cubicBezTo>
                  <a:cubicBezTo>
                    <a:pt x="2866936" y="139444"/>
                    <a:pt x="2871697" y="152149"/>
                    <a:pt x="2881219" y="162187"/>
                  </a:cubicBezTo>
                  <a:cubicBezTo>
                    <a:pt x="2890741" y="172226"/>
                    <a:pt x="2902786" y="177245"/>
                    <a:pt x="2917357" y="177245"/>
                  </a:cubicBezTo>
                  <a:cubicBezTo>
                    <a:pt x="2932156" y="177245"/>
                    <a:pt x="2943943" y="172828"/>
                    <a:pt x="2952719" y="163994"/>
                  </a:cubicBezTo>
                  <a:cubicBezTo>
                    <a:pt x="2961496" y="155161"/>
                    <a:pt x="2966687" y="142484"/>
                    <a:pt x="2968293" y="125964"/>
                  </a:cubicBezTo>
                  <a:lnTo>
                    <a:pt x="3041428" y="127857"/>
                  </a:lnTo>
                  <a:cubicBezTo>
                    <a:pt x="3036610" y="165715"/>
                    <a:pt x="3023502" y="194969"/>
                    <a:pt x="3002107" y="215619"/>
                  </a:cubicBezTo>
                  <a:cubicBezTo>
                    <a:pt x="2980711" y="236269"/>
                    <a:pt x="2952806" y="246594"/>
                    <a:pt x="2918389" y="246594"/>
                  </a:cubicBezTo>
                  <a:cubicBezTo>
                    <a:pt x="2883399" y="246594"/>
                    <a:pt x="2854116" y="234864"/>
                    <a:pt x="2830541" y="211403"/>
                  </a:cubicBezTo>
                  <a:cubicBezTo>
                    <a:pt x="2806965" y="187942"/>
                    <a:pt x="2795178" y="158832"/>
                    <a:pt x="2795178" y="124071"/>
                  </a:cubicBezTo>
                  <a:cubicBezTo>
                    <a:pt x="2795178" y="89081"/>
                    <a:pt x="2807195" y="59655"/>
                    <a:pt x="2831229" y="35793"/>
                  </a:cubicBezTo>
                  <a:cubicBezTo>
                    <a:pt x="2855263" y="11931"/>
                    <a:pt x="2884890" y="0"/>
                    <a:pt x="2920110" y="0"/>
                  </a:cubicBezTo>
                  <a:close/>
                  <a:moveTo>
                    <a:pt x="2683026" y="0"/>
                  </a:moveTo>
                  <a:cubicBezTo>
                    <a:pt x="2709527" y="0"/>
                    <a:pt x="2729804" y="7801"/>
                    <a:pt x="2743858" y="23403"/>
                  </a:cubicBezTo>
                  <a:cubicBezTo>
                    <a:pt x="2757911" y="39005"/>
                    <a:pt x="2764938" y="61433"/>
                    <a:pt x="2764938" y="90687"/>
                  </a:cubicBezTo>
                  <a:lnTo>
                    <a:pt x="2764938" y="240743"/>
                  </a:lnTo>
                  <a:lnTo>
                    <a:pt x="2695072" y="240743"/>
                  </a:lnTo>
                  <a:lnTo>
                    <a:pt x="2695072" y="90687"/>
                  </a:lnTo>
                  <a:cubicBezTo>
                    <a:pt x="2695072" y="76347"/>
                    <a:pt x="2689967" y="69177"/>
                    <a:pt x="2679757" y="69177"/>
                  </a:cubicBezTo>
                  <a:cubicBezTo>
                    <a:pt x="2669891" y="69177"/>
                    <a:pt x="2664958" y="76347"/>
                    <a:pt x="2664958" y="90687"/>
                  </a:cubicBezTo>
                  <a:lnTo>
                    <a:pt x="2664958" y="240743"/>
                  </a:lnTo>
                  <a:lnTo>
                    <a:pt x="2595092" y="240743"/>
                  </a:lnTo>
                  <a:lnTo>
                    <a:pt x="2595092" y="88278"/>
                  </a:lnTo>
                  <a:cubicBezTo>
                    <a:pt x="2595092" y="61548"/>
                    <a:pt x="2603094" y="40152"/>
                    <a:pt x="2619098" y="24091"/>
                  </a:cubicBezTo>
                  <a:cubicBezTo>
                    <a:pt x="2635101" y="8030"/>
                    <a:pt x="2656411" y="0"/>
                    <a:pt x="2683026" y="0"/>
                  </a:cubicBezTo>
                  <a:close/>
                  <a:moveTo>
                    <a:pt x="2444548" y="0"/>
                  </a:moveTo>
                  <a:cubicBezTo>
                    <a:pt x="2477817" y="0"/>
                    <a:pt x="2506354" y="12103"/>
                    <a:pt x="2530159" y="36309"/>
                  </a:cubicBezTo>
                  <a:cubicBezTo>
                    <a:pt x="2553964" y="60515"/>
                    <a:pt x="2565866" y="89483"/>
                    <a:pt x="2565866" y="123211"/>
                  </a:cubicBezTo>
                  <a:cubicBezTo>
                    <a:pt x="2565866" y="157513"/>
                    <a:pt x="2553878" y="186652"/>
                    <a:pt x="2529901" y="210629"/>
                  </a:cubicBezTo>
                  <a:cubicBezTo>
                    <a:pt x="2505924" y="234606"/>
                    <a:pt x="2476785" y="246594"/>
                    <a:pt x="2442483" y="246594"/>
                  </a:cubicBezTo>
                  <a:cubicBezTo>
                    <a:pt x="2408411" y="246594"/>
                    <a:pt x="2379329" y="234548"/>
                    <a:pt x="2355237" y="210457"/>
                  </a:cubicBezTo>
                  <a:cubicBezTo>
                    <a:pt x="2331145" y="186365"/>
                    <a:pt x="2319100" y="157283"/>
                    <a:pt x="2319100" y="123211"/>
                  </a:cubicBezTo>
                  <a:cubicBezTo>
                    <a:pt x="2319100" y="88794"/>
                    <a:pt x="2331232" y="59655"/>
                    <a:pt x="2355495" y="35793"/>
                  </a:cubicBezTo>
                  <a:cubicBezTo>
                    <a:pt x="2379759" y="11931"/>
                    <a:pt x="2409443" y="0"/>
                    <a:pt x="2444548" y="0"/>
                  </a:cubicBezTo>
                  <a:close/>
                  <a:moveTo>
                    <a:pt x="1130451" y="0"/>
                  </a:moveTo>
                  <a:cubicBezTo>
                    <a:pt x="1156952" y="0"/>
                    <a:pt x="1177229" y="7801"/>
                    <a:pt x="1191283" y="23403"/>
                  </a:cubicBezTo>
                  <a:cubicBezTo>
                    <a:pt x="1205336" y="39005"/>
                    <a:pt x="1212363" y="61433"/>
                    <a:pt x="1212363" y="90687"/>
                  </a:cubicBezTo>
                  <a:lnTo>
                    <a:pt x="1212363" y="240743"/>
                  </a:lnTo>
                  <a:lnTo>
                    <a:pt x="1142497" y="240743"/>
                  </a:lnTo>
                  <a:lnTo>
                    <a:pt x="1142497" y="90687"/>
                  </a:lnTo>
                  <a:cubicBezTo>
                    <a:pt x="1142497" y="76347"/>
                    <a:pt x="1137392" y="69177"/>
                    <a:pt x="1127182" y="69177"/>
                  </a:cubicBezTo>
                  <a:cubicBezTo>
                    <a:pt x="1117316" y="69177"/>
                    <a:pt x="1112383" y="76347"/>
                    <a:pt x="1112383" y="90687"/>
                  </a:cubicBezTo>
                  <a:lnTo>
                    <a:pt x="1112383" y="240743"/>
                  </a:lnTo>
                  <a:lnTo>
                    <a:pt x="1042517" y="240743"/>
                  </a:lnTo>
                  <a:lnTo>
                    <a:pt x="1042517" y="88278"/>
                  </a:lnTo>
                  <a:cubicBezTo>
                    <a:pt x="1042517" y="61548"/>
                    <a:pt x="1050519" y="40152"/>
                    <a:pt x="1066523" y="24091"/>
                  </a:cubicBezTo>
                  <a:cubicBezTo>
                    <a:pt x="1082526" y="8030"/>
                    <a:pt x="1103836" y="0"/>
                    <a:pt x="1130451" y="0"/>
                  </a:cubicBezTo>
                  <a:close/>
                  <a:moveTo>
                    <a:pt x="891973" y="0"/>
                  </a:moveTo>
                  <a:cubicBezTo>
                    <a:pt x="925242" y="0"/>
                    <a:pt x="953779" y="12103"/>
                    <a:pt x="977584" y="36309"/>
                  </a:cubicBezTo>
                  <a:cubicBezTo>
                    <a:pt x="1001389" y="60515"/>
                    <a:pt x="1013291" y="89483"/>
                    <a:pt x="1013291" y="123211"/>
                  </a:cubicBezTo>
                  <a:cubicBezTo>
                    <a:pt x="1013291" y="157513"/>
                    <a:pt x="1001303" y="186652"/>
                    <a:pt x="977326" y="210629"/>
                  </a:cubicBezTo>
                  <a:cubicBezTo>
                    <a:pt x="953349" y="234606"/>
                    <a:pt x="924210" y="246594"/>
                    <a:pt x="889908" y="246594"/>
                  </a:cubicBezTo>
                  <a:cubicBezTo>
                    <a:pt x="855836" y="246594"/>
                    <a:pt x="826754" y="234548"/>
                    <a:pt x="802662" y="210457"/>
                  </a:cubicBezTo>
                  <a:cubicBezTo>
                    <a:pt x="778571" y="186365"/>
                    <a:pt x="766525" y="157283"/>
                    <a:pt x="766525" y="123211"/>
                  </a:cubicBezTo>
                  <a:cubicBezTo>
                    <a:pt x="766525" y="88794"/>
                    <a:pt x="778657" y="59655"/>
                    <a:pt x="802920" y="35793"/>
                  </a:cubicBezTo>
                  <a:cubicBezTo>
                    <a:pt x="827184" y="11931"/>
                    <a:pt x="856868" y="0"/>
                    <a:pt x="891973" y="0"/>
                  </a:cubicBezTo>
                  <a:close/>
                  <a:moveTo>
                    <a:pt x="329998" y="0"/>
                  </a:moveTo>
                  <a:cubicBezTo>
                    <a:pt x="363267" y="0"/>
                    <a:pt x="391804" y="12103"/>
                    <a:pt x="415609" y="36309"/>
                  </a:cubicBezTo>
                  <a:cubicBezTo>
                    <a:pt x="439414" y="60515"/>
                    <a:pt x="451316" y="89483"/>
                    <a:pt x="451316" y="123211"/>
                  </a:cubicBezTo>
                  <a:cubicBezTo>
                    <a:pt x="451316" y="157513"/>
                    <a:pt x="439328" y="186652"/>
                    <a:pt x="415351" y="210629"/>
                  </a:cubicBezTo>
                  <a:cubicBezTo>
                    <a:pt x="391374" y="234606"/>
                    <a:pt x="362235" y="246594"/>
                    <a:pt x="327933" y="246594"/>
                  </a:cubicBezTo>
                  <a:cubicBezTo>
                    <a:pt x="293861" y="246594"/>
                    <a:pt x="264779" y="234548"/>
                    <a:pt x="240687" y="210457"/>
                  </a:cubicBezTo>
                  <a:cubicBezTo>
                    <a:pt x="216596" y="186365"/>
                    <a:pt x="204550" y="157283"/>
                    <a:pt x="204550" y="123211"/>
                  </a:cubicBezTo>
                  <a:cubicBezTo>
                    <a:pt x="204550" y="88794"/>
                    <a:pt x="216682" y="59655"/>
                    <a:pt x="240945" y="35793"/>
                  </a:cubicBezTo>
                  <a:cubicBezTo>
                    <a:pt x="265209" y="11931"/>
                    <a:pt x="294893" y="0"/>
                    <a:pt x="32999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Bauhaus 93" panose="04030905020B02020C02" pitchFamily="82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5403231-7E9F-4389-874E-B8AB2A17B88C}"/>
                </a:ext>
              </a:extLst>
            </p:cNvPr>
            <p:cNvSpPr/>
            <p:nvPr/>
          </p:nvSpPr>
          <p:spPr>
            <a:xfrm>
              <a:off x="6646333" y="4329878"/>
              <a:ext cx="447675" cy="153842"/>
            </a:xfrm>
            <a:custGeom>
              <a:avLst/>
              <a:gdLst>
                <a:gd name="connsiteX0" fmla="*/ 0 w 444500"/>
                <a:gd name="connsiteY0" fmla="*/ 0 h 127000"/>
                <a:gd name="connsiteX1" fmla="*/ 262467 w 444500"/>
                <a:gd name="connsiteY1" fmla="*/ 0 h 127000"/>
                <a:gd name="connsiteX2" fmla="*/ 444500 w 444500"/>
                <a:gd name="connsiteY2" fmla="*/ 127000 h 127000"/>
                <a:gd name="connsiteX0" fmla="*/ 0 w 444500"/>
                <a:gd name="connsiteY0" fmla="*/ 9486 h 136486"/>
                <a:gd name="connsiteX1" fmla="*/ 262467 w 444500"/>
                <a:gd name="connsiteY1" fmla="*/ 9486 h 136486"/>
                <a:gd name="connsiteX2" fmla="*/ 444500 w 444500"/>
                <a:gd name="connsiteY2" fmla="*/ 136486 h 136486"/>
                <a:gd name="connsiteX0" fmla="*/ 0 w 444500"/>
                <a:gd name="connsiteY0" fmla="*/ 16946 h 143946"/>
                <a:gd name="connsiteX1" fmla="*/ 262467 w 444500"/>
                <a:gd name="connsiteY1" fmla="*/ 16946 h 143946"/>
                <a:gd name="connsiteX2" fmla="*/ 444500 w 444500"/>
                <a:gd name="connsiteY2" fmla="*/ 143946 h 143946"/>
                <a:gd name="connsiteX0" fmla="*/ 0 w 444500"/>
                <a:gd name="connsiteY0" fmla="*/ 16946 h 143946"/>
                <a:gd name="connsiteX1" fmla="*/ 262467 w 444500"/>
                <a:gd name="connsiteY1" fmla="*/ 16946 h 143946"/>
                <a:gd name="connsiteX2" fmla="*/ 444500 w 444500"/>
                <a:gd name="connsiteY2" fmla="*/ 143946 h 143946"/>
                <a:gd name="connsiteX0" fmla="*/ 0 w 444500"/>
                <a:gd name="connsiteY0" fmla="*/ 16946 h 143946"/>
                <a:gd name="connsiteX1" fmla="*/ 262467 w 444500"/>
                <a:gd name="connsiteY1" fmla="*/ 16946 h 143946"/>
                <a:gd name="connsiteX2" fmla="*/ 444500 w 444500"/>
                <a:gd name="connsiteY2" fmla="*/ 143946 h 143946"/>
                <a:gd name="connsiteX0" fmla="*/ 0 w 444500"/>
                <a:gd name="connsiteY0" fmla="*/ 16341 h 143341"/>
                <a:gd name="connsiteX1" fmla="*/ 262467 w 444500"/>
                <a:gd name="connsiteY1" fmla="*/ 16341 h 143341"/>
                <a:gd name="connsiteX2" fmla="*/ 444500 w 444500"/>
                <a:gd name="connsiteY2" fmla="*/ 143341 h 143341"/>
                <a:gd name="connsiteX0" fmla="*/ 0 w 444500"/>
                <a:gd name="connsiteY0" fmla="*/ 16341 h 143341"/>
                <a:gd name="connsiteX1" fmla="*/ 262467 w 444500"/>
                <a:gd name="connsiteY1" fmla="*/ 16341 h 143341"/>
                <a:gd name="connsiteX2" fmla="*/ 444500 w 444500"/>
                <a:gd name="connsiteY2" fmla="*/ 143341 h 143341"/>
                <a:gd name="connsiteX0" fmla="*/ 0 w 444500"/>
                <a:gd name="connsiteY0" fmla="*/ 16341 h 143341"/>
                <a:gd name="connsiteX1" fmla="*/ 262467 w 444500"/>
                <a:gd name="connsiteY1" fmla="*/ 16341 h 143341"/>
                <a:gd name="connsiteX2" fmla="*/ 444500 w 444500"/>
                <a:gd name="connsiteY2" fmla="*/ 143341 h 143341"/>
                <a:gd name="connsiteX0" fmla="*/ 0 w 444500"/>
                <a:gd name="connsiteY0" fmla="*/ 14632 h 141632"/>
                <a:gd name="connsiteX1" fmla="*/ 262467 w 444500"/>
                <a:gd name="connsiteY1" fmla="*/ 14632 h 141632"/>
                <a:gd name="connsiteX2" fmla="*/ 444500 w 444500"/>
                <a:gd name="connsiteY2" fmla="*/ 141632 h 141632"/>
                <a:gd name="connsiteX0" fmla="*/ 0 w 444500"/>
                <a:gd name="connsiteY0" fmla="*/ 14632 h 141632"/>
                <a:gd name="connsiteX1" fmla="*/ 262467 w 444500"/>
                <a:gd name="connsiteY1" fmla="*/ 14632 h 141632"/>
                <a:gd name="connsiteX2" fmla="*/ 444500 w 444500"/>
                <a:gd name="connsiteY2" fmla="*/ 141632 h 141632"/>
                <a:gd name="connsiteX0" fmla="*/ 0 w 447675"/>
                <a:gd name="connsiteY0" fmla="*/ 16967 h 155079"/>
                <a:gd name="connsiteX1" fmla="*/ 262467 w 447675"/>
                <a:gd name="connsiteY1" fmla="*/ 16967 h 155079"/>
                <a:gd name="connsiteX2" fmla="*/ 447675 w 447675"/>
                <a:gd name="connsiteY2" fmla="*/ 155079 h 155079"/>
                <a:gd name="connsiteX0" fmla="*/ 0 w 447675"/>
                <a:gd name="connsiteY0" fmla="*/ 16967 h 155079"/>
                <a:gd name="connsiteX1" fmla="*/ 262467 w 447675"/>
                <a:gd name="connsiteY1" fmla="*/ 16967 h 155079"/>
                <a:gd name="connsiteX2" fmla="*/ 447675 w 447675"/>
                <a:gd name="connsiteY2" fmla="*/ 155079 h 155079"/>
                <a:gd name="connsiteX0" fmla="*/ 0 w 447675"/>
                <a:gd name="connsiteY0" fmla="*/ 14593 h 152705"/>
                <a:gd name="connsiteX1" fmla="*/ 262467 w 447675"/>
                <a:gd name="connsiteY1" fmla="*/ 14593 h 152705"/>
                <a:gd name="connsiteX2" fmla="*/ 447675 w 447675"/>
                <a:gd name="connsiteY2" fmla="*/ 152705 h 152705"/>
                <a:gd name="connsiteX0" fmla="*/ 0 w 447675"/>
                <a:gd name="connsiteY0" fmla="*/ 16101 h 154213"/>
                <a:gd name="connsiteX1" fmla="*/ 262467 w 447675"/>
                <a:gd name="connsiteY1" fmla="*/ 12926 h 154213"/>
                <a:gd name="connsiteX2" fmla="*/ 447675 w 447675"/>
                <a:gd name="connsiteY2" fmla="*/ 154213 h 154213"/>
                <a:gd name="connsiteX0" fmla="*/ 0 w 447675"/>
                <a:gd name="connsiteY0" fmla="*/ 15730 h 153842"/>
                <a:gd name="connsiteX1" fmla="*/ 262467 w 447675"/>
                <a:gd name="connsiteY1" fmla="*/ 12555 h 153842"/>
                <a:gd name="connsiteX2" fmla="*/ 447675 w 447675"/>
                <a:gd name="connsiteY2" fmla="*/ 153842 h 15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675" h="153842">
                  <a:moveTo>
                    <a:pt x="0" y="15730"/>
                  </a:moveTo>
                  <a:cubicBezTo>
                    <a:pt x="87489" y="-6494"/>
                    <a:pt x="185936" y="-2932"/>
                    <a:pt x="262467" y="12555"/>
                  </a:cubicBezTo>
                  <a:cubicBezTo>
                    <a:pt x="329143" y="26048"/>
                    <a:pt x="413985" y="79760"/>
                    <a:pt x="447675" y="15384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AE5D107-2591-4DC5-99A1-9943A841F731}"/>
                </a:ext>
              </a:extLst>
            </p:cNvPr>
            <p:cNvSpPr/>
            <p:nvPr/>
          </p:nvSpPr>
          <p:spPr>
            <a:xfrm>
              <a:off x="5603346" y="4339493"/>
              <a:ext cx="292871" cy="100644"/>
            </a:xfrm>
            <a:custGeom>
              <a:avLst/>
              <a:gdLst>
                <a:gd name="connsiteX0" fmla="*/ 0 w 444500"/>
                <a:gd name="connsiteY0" fmla="*/ 0 h 127000"/>
                <a:gd name="connsiteX1" fmla="*/ 262467 w 444500"/>
                <a:gd name="connsiteY1" fmla="*/ 0 h 127000"/>
                <a:gd name="connsiteX2" fmla="*/ 444500 w 444500"/>
                <a:gd name="connsiteY2" fmla="*/ 127000 h 127000"/>
                <a:gd name="connsiteX0" fmla="*/ 0 w 444500"/>
                <a:gd name="connsiteY0" fmla="*/ 9486 h 136486"/>
                <a:gd name="connsiteX1" fmla="*/ 262467 w 444500"/>
                <a:gd name="connsiteY1" fmla="*/ 9486 h 136486"/>
                <a:gd name="connsiteX2" fmla="*/ 444500 w 444500"/>
                <a:gd name="connsiteY2" fmla="*/ 136486 h 136486"/>
                <a:gd name="connsiteX0" fmla="*/ 0 w 444500"/>
                <a:gd name="connsiteY0" fmla="*/ 16946 h 143946"/>
                <a:gd name="connsiteX1" fmla="*/ 262467 w 444500"/>
                <a:gd name="connsiteY1" fmla="*/ 16946 h 143946"/>
                <a:gd name="connsiteX2" fmla="*/ 444500 w 444500"/>
                <a:gd name="connsiteY2" fmla="*/ 143946 h 143946"/>
                <a:gd name="connsiteX0" fmla="*/ 0 w 444500"/>
                <a:gd name="connsiteY0" fmla="*/ 16946 h 143946"/>
                <a:gd name="connsiteX1" fmla="*/ 262467 w 444500"/>
                <a:gd name="connsiteY1" fmla="*/ 16946 h 143946"/>
                <a:gd name="connsiteX2" fmla="*/ 444500 w 444500"/>
                <a:gd name="connsiteY2" fmla="*/ 143946 h 143946"/>
                <a:gd name="connsiteX0" fmla="*/ 0 w 444500"/>
                <a:gd name="connsiteY0" fmla="*/ 16946 h 143946"/>
                <a:gd name="connsiteX1" fmla="*/ 262467 w 444500"/>
                <a:gd name="connsiteY1" fmla="*/ 16946 h 143946"/>
                <a:gd name="connsiteX2" fmla="*/ 444500 w 444500"/>
                <a:gd name="connsiteY2" fmla="*/ 143946 h 143946"/>
                <a:gd name="connsiteX0" fmla="*/ 0 w 444500"/>
                <a:gd name="connsiteY0" fmla="*/ 16341 h 143341"/>
                <a:gd name="connsiteX1" fmla="*/ 262467 w 444500"/>
                <a:gd name="connsiteY1" fmla="*/ 16341 h 143341"/>
                <a:gd name="connsiteX2" fmla="*/ 444500 w 444500"/>
                <a:gd name="connsiteY2" fmla="*/ 143341 h 143341"/>
                <a:gd name="connsiteX0" fmla="*/ 0 w 444500"/>
                <a:gd name="connsiteY0" fmla="*/ 16341 h 143341"/>
                <a:gd name="connsiteX1" fmla="*/ 262467 w 444500"/>
                <a:gd name="connsiteY1" fmla="*/ 16341 h 143341"/>
                <a:gd name="connsiteX2" fmla="*/ 444500 w 444500"/>
                <a:gd name="connsiteY2" fmla="*/ 143341 h 143341"/>
                <a:gd name="connsiteX0" fmla="*/ 0 w 444500"/>
                <a:gd name="connsiteY0" fmla="*/ 16341 h 143341"/>
                <a:gd name="connsiteX1" fmla="*/ 262467 w 444500"/>
                <a:gd name="connsiteY1" fmla="*/ 16341 h 143341"/>
                <a:gd name="connsiteX2" fmla="*/ 444500 w 444500"/>
                <a:gd name="connsiteY2" fmla="*/ 143341 h 143341"/>
                <a:gd name="connsiteX0" fmla="*/ 0 w 444500"/>
                <a:gd name="connsiteY0" fmla="*/ 14632 h 141632"/>
                <a:gd name="connsiteX1" fmla="*/ 262467 w 444500"/>
                <a:gd name="connsiteY1" fmla="*/ 14632 h 141632"/>
                <a:gd name="connsiteX2" fmla="*/ 444500 w 444500"/>
                <a:gd name="connsiteY2" fmla="*/ 141632 h 141632"/>
                <a:gd name="connsiteX0" fmla="*/ 0 w 444500"/>
                <a:gd name="connsiteY0" fmla="*/ 14632 h 141632"/>
                <a:gd name="connsiteX1" fmla="*/ 262467 w 444500"/>
                <a:gd name="connsiteY1" fmla="*/ 14632 h 141632"/>
                <a:gd name="connsiteX2" fmla="*/ 444500 w 444500"/>
                <a:gd name="connsiteY2" fmla="*/ 141632 h 141632"/>
                <a:gd name="connsiteX0" fmla="*/ 0 w 447675"/>
                <a:gd name="connsiteY0" fmla="*/ 16967 h 155079"/>
                <a:gd name="connsiteX1" fmla="*/ 262467 w 447675"/>
                <a:gd name="connsiteY1" fmla="*/ 16967 h 155079"/>
                <a:gd name="connsiteX2" fmla="*/ 447675 w 447675"/>
                <a:gd name="connsiteY2" fmla="*/ 155079 h 155079"/>
                <a:gd name="connsiteX0" fmla="*/ 0 w 447675"/>
                <a:gd name="connsiteY0" fmla="*/ 16967 h 155079"/>
                <a:gd name="connsiteX1" fmla="*/ 262467 w 447675"/>
                <a:gd name="connsiteY1" fmla="*/ 16967 h 155079"/>
                <a:gd name="connsiteX2" fmla="*/ 447675 w 447675"/>
                <a:gd name="connsiteY2" fmla="*/ 155079 h 155079"/>
                <a:gd name="connsiteX0" fmla="*/ 0 w 447675"/>
                <a:gd name="connsiteY0" fmla="*/ 14593 h 152705"/>
                <a:gd name="connsiteX1" fmla="*/ 262467 w 447675"/>
                <a:gd name="connsiteY1" fmla="*/ 14593 h 152705"/>
                <a:gd name="connsiteX2" fmla="*/ 447675 w 447675"/>
                <a:gd name="connsiteY2" fmla="*/ 152705 h 152705"/>
                <a:gd name="connsiteX0" fmla="*/ 0 w 447675"/>
                <a:gd name="connsiteY0" fmla="*/ 16101 h 154213"/>
                <a:gd name="connsiteX1" fmla="*/ 262467 w 447675"/>
                <a:gd name="connsiteY1" fmla="*/ 12926 h 154213"/>
                <a:gd name="connsiteX2" fmla="*/ 447675 w 447675"/>
                <a:gd name="connsiteY2" fmla="*/ 154213 h 154213"/>
                <a:gd name="connsiteX0" fmla="*/ 0 w 447675"/>
                <a:gd name="connsiteY0" fmla="*/ 15730 h 153842"/>
                <a:gd name="connsiteX1" fmla="*/ 262467 w 447675"/>
                <a:gd name="connsiteY1" fmla="*/ 12555 h 153842"/>
                <a:gd name="connsiteX2" fmla="*/ 447675 w 447675"/>
                <a:gd name="connsiteY2" fmla="*/ 153842 h 15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675" h="153842">
                  <a:moveTo>
                    <a:pt x="0" y="15730"/>
                  </a:moveTo>
                  <a:cubicBezTo>
                    <a:pt x="87489" y="-6494"/>
                    <a:pt x="185936" y="-2932"/>
                    <a:pt x="262467" y="12555"/>
                  </a:cubicBezTo>
                  <a:cubicBezTo>
                    <a:pt x="329143" y="26048"/>
                    <a:pt x="413985" y="79760"/>
                    <a:pt x="447675" y="153842"/>
                  </a:cubicBezTo>
                </a:path>
              </a:pathLst>
            </a:custGeom>
            <a:noFill/>
            <a:ln w="12700" cap="rnd">
              <a:solidFill>
                <a:schemeClr val="accent1">
                  <a:alpha val="48000"/>
                </a:schemeClr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CAA1144-F8D0-49C1-91EA-2CD0CF0A6297}"/>
                </a:ext>
              </a:extLst>
            </p:cNvPr>
            <p:cNvSpPr/>
            <p:nvPr/>
          </p:nvSpPr>
          <p:spPr>
            <a:xfrm rot="21375832">
              <a:off x="4649582" y="4414749"/>
              <a:ext cx="573127" cy="189918"/>
            </a:xfrm>
            <a:custGeom>
              <a:avLst/>
              <a:gdLst>
                <a:gd name="connsiteX0" fmla="*/ 0 w 444500"/>
                <a:gd name="connsiteY0" fmla="*/ 0 h 127000"/>
                <a:gd name="connsiteX1" fmla="*/ 262467 w 444500"/>
                <a:gd name="connsiteY1" fmla="*/ 0 h 127000"/>
                <a:gd name="connsiteX2" fmla="*/ 444500 w 444500"/>
                <a:gd name="connsiteY2" fmla="*/ 127000 h 127000"/>
                <a:gd name="connsiteX0" fmla="*/ 0 w 444500"/>
                <a:gd name="connsiteY0" fmla="*/ 9486 h 136486"/>
                <a:gd name="connsiteX1" fmla="*/ 262467 w 444500"/>
                <a:gd name="connsiteY1" fmla="*/ 9486 h 136486"/>
                <a:gd name="connsiteX2" fmla="*/ 444500 w 444500"/>
                <a:gd name="connsiteY2" fmla="*/ 136486 h 136486"/>
                <a:gd name="connsiteX0" fmla="*/ 0 w 444500"/>
                <a:gd name="connsiteY0" fmla="*/ 16946 h 143946"/>
                <a:gd name="connsiteX1" fmla="*/ 262467 w 444500"/>
                <a:gd name="connsiteY1" fmla="*/ 16946 h 143946"/>
                <a:gd name="connsiteX2" fmla="*/ 444500 w 444500"/>
                <a:gd name="connsiteY2" fmla="*/ 143946 h 143946"/>
                <a:gd name="connsiteX0" fmla="*/ 0 w 444500"/>
                <a:gd name="connsiteY0" fmla="*/ 16946 h 143946"/>
                <a:gd name="connsiteX1" fmla="*/ 262467 w 444500"/>
                <a:gd name="connsiteY1" fmla="*/ 16946 h 143946"/>
                <a:gd name="connsiteX2" fmla="*/ 444500 w 444500"/>
                <a:gd name="connsiteY2" fmla="*/ 143946 h 143946"/>
                <a:gd name="connsiteX0" fmla="*/ 0 w 444500"/>
                <a:gd name="connsiteY0" fmla="*/ 16946 h 143946"/>
                <a:gd name="connsiteX1" fmla="*/ 262467 w 444500"/>
                <a:gd name="connsiteY1" fmla="*/ 16946 h 143946"/>
                <a:gd name="connsiteX2" fmla="*/ 444500 w 444500"/>
                <a:gd name="connsiteY2" fmla="*/ 143946 h 143946"/>
                <a:gd name="connsiteX0" fmla="*/ 0 w 444500"/>
                <a:gd name="connsiteY0" fmla="*/ 16341 h 143341"/>
                <a:gd name="connsiteX1" fmla="*/ 262467 w 444500"/>
                <a:gd name="connsiteY1" fmla="*/ 16341 h 143341"/>
                <a:gd name="connsiteX2" fmla="*/ 444500 w 444500"/>
                <a:gd name="connsiteY2" fmla="*/ 143341 h 143341"/>
                <a:gd name="connsiteX0" fmla="*/ 0 w 444500"/>
                <a:gd name="connsiteY0" fmla="*/ 16341 h 143341"/>
                <a:gd name="connsiteX1" fmla="*/ 262467 w 444500"/>
                <a:gd name="connsiteY1" fmla="*/ 16341 h 143341"/>
                <a:gd name="connsiteX2" fmla="*/ 444500 w 444500"/>
                <a:gd name="connsiteY2" fmla="*/ 143341 h 143341"/>
                <a:gd name="connsiteX0" fmla="*/ 0 w 444500"/>
                <a:gd name="connsiteY0" fmla="*/ 16341 h 143341"/>
                <a:gd name="connsiteX1" fmla="*/ 262467 w 444500"/>
                <a:gd name="connsiteY1" fmla="*/ 16341 h 143341"/>
                <a:gd name="connsiteX2" fmla="*/ 444500 w 444500"/>
                <a:gd name="connsiteY2" fmla="*/ 143341 h 143341"/>
                <a:gd name="connsiteX0" fmla="*/ 0 w 444500"/>
                <a:gd name="connsiteY0" fmla="*/ 14632 h 141632"/>
                <a:gd name="connsiteX1" fmla="*/ 262467 w 444500"/>
                <a:gd name="connsiteY1" fmla="*/ 14632 h 141632"/>
                <a:gd name="connsiteX2" fmla="*/ 444500 w 444500"/>
                <a:gd name="connsiteY2" fmla="*/ 141632 h 141632"/>
                <a:gd name="connsiteX0" fmla="*/ 0 w 444500"/>
                <a:gd name="connsiteY0" fmla="*/ 14632 h 141632"/>
                <a:gd name="connsiteX1" fmla="*/ 262467 w 444500"/>
                <a:gd name="connsiteY1" fmla="*/ 14632 h 141632"/>
                <a:gd name="connsiteX2" fmla="*/ 444500 w 444500"/>
                <a:gd name="connsiteY2" fmla="*/ 141632 h 141632"/>
                <a:gd name="connsiteX0" fmla="*/ 0 w 447675"/>
                <a:gd name="connsiteY0" fmla="*/ 16967 h 155079"/>
                <a:gd name="connsiteX1" fmla="*/ 262467 w 447675"/>
                <a:gd name="connsiteY1" fmla="*/ 16967 h 155079"/>
                <a:gd name="connsiteX2" fmla="*/ 447675 w 447675"/>
                <a:gd name="connsiteY2" fmla="*/ 155079 h 155079"/>
                <a:gd name="connsiteX0" fmla="*/ 0 w 447675"/>
                <a:gd name="connsiteY0" fmla="*/ 16967 h 155079"/>
                <a:gd name="connsiteX1" fmla="*/ 262467 w 447675"/>
                <a:gd name="connsiteY1" fmla="*/ 16967 h 155079"/>
                <a:gd name="connsiteX2" fmla="*/ 447675 w 447675"/>
                <a:gd name="connsiteY2" fmla="*/ 155079 h 155079"/>
                <a:gd name="connsiteX0" fmla="*/ 0 w 447675"/>
                <a:gd name="connsiteY0" fmla="*/ 14593 h 152705"/>
                <a:gd name="connsiteX1" fmla="*/ 262467 w 447675"/>
                <a:gd name="connsiteY1" fmla="*/ 14593 h 152705"/>
                <a:gd name="connsiteX2" fmla="*/ 447675 w 447675"/>
                <a:gd name="connsiteY2" fmla="*/ 152705 h 152705"/>
                <a:gd name="connsiteX0" fmla="*/ 0 w 447675"/>
                <a:gd name="connsiteY0" fmla="*/ 16101 h 154213"/>
                <a:gd name="connsiteX1" fmla="*/ 262467 w 447675"/>
                <a:gd name="connsiteY1" fmla="*/ 12926 h 154213"/>
                <a:gd name="connsiteX2" fmla="*/ 447675 w 447675"/>
                <a:gd name="connsiteY2" fmla="*/ 154213 h 154213"/>
                <a:gd name="connsiteX0" fmla="*/ 0 w 447675"/>
                <a:gd name="connsiteY0" fmla="*/ 15730 h 153842"/>
                <a:gd name="connsiteX1" fmla="*/ 262467 w 447675"/>
                <a:gd name="connsiteY1" fmla="*/ 12555 h 153842"/>
                <a:gd name="connsiteX2" fmla="*/ 447675 w 447675"/>
                <a:gd name="connsiteY2" fmla="*/ 153842 h 153842"/>
                <a:gd name="connsiteX0" fmla="*/ 0 w 448947"/>
                <a:gd name="connsiteY0" fmla="*/ 45953 h 145516"/>
                <a:gd name="connsiteX1" fmla="*/ 263739 w 448947"/>
                <a:gd name="connsiteY1" fmla="*/ 4229 h 145516"/>
                <a:gd name="connsiteX2" fmla="*/ 448947 w 448947"/>
                <a:gd name="connsiteY2" fmla="*/ 145516 h 145516"/>
                <a:gd name="connsiteX0" fmla="*/ 0 w 448947"/>
                <a:gd name="connsiteY0" fmla="*/ 49973 h 149536"/>
                <a:gd name="connsiteX1" fmla="*/ 263739 w 448947"/>
                <a:gd name="connsiteY1" fmla="*/ 8249 h 149536"/>
                <a:gd name="connsiteX2" fmla="*/ 448947 w 448947"/>
                <a:gd name="connsiteY2" fmla="*/ 149536 h 149536"/>
                <a:gd name="connsiteX0" fmla="*/ 0 w 448947"/>
                <a:gd name="connsiteY0" fmla="*/ 49205 h 148768"/>
                <a:gd name="connsiteX1" fmla="*/ 263739 w 448947"/>
                <a:gd name="connsiteY1" fmla="*/ 7481 h 148768"/>
                <a:gd name="connsiteX2" fmla="*/ 448947 w 448947"/>
                <a:gd name="connsiteY2" fmla="*/ 148768 h 1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947" h="148768">
                  <a:moveTo>
                    <a:pt x="0" y="49205"/>
                  </a:moveTo>
                  <a:cubicBezTo>
                    <a:pt x="85468" y="679"/>
                    <a:pt x="188915" y="-9113"/>
                    <a:pt x="263739" y="7481"/>
                  </a:cubicBezTo>
                  <a:cubicBezTo>
                    <a:pt x="338563" y="24075"/>
                    <a:pt x="415257" y="74686"/>
                    <a:pt x="448947" y="148768"/>
                  </a:cubicBezTo>
                </a:path>
              </a:pathLst>
            </a:custGeom>
            <a:noFill/>
            <a:ln w="12700" cap="rnd">
              <a:solidFill>
                <a:schemeClr val="accent1">
                  <a:alpha val="35000"/>
                </a:schemeClr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5DB19019-36B7-4719-8A69-B9138124C95F}"/>
                </a:ext>
              </a:extLst>
            </p:cNvPr>
            <p:cNvSpPr/>
            <p:nvPr/>
          </p:nvSpPr>
          <p:spPr>
            <a:xfrm>
              <a:off x="3996267" y="4008967"/>
              <a:ext cx="220133" cy="245533"/>
            </a:xfrm>
            <a:custGeom>
              <a:avLst/>
              <a:gdLst>
                <a:gd name="connsiteX0" fmla="*/ 55033 w 220133"/>
                <a:gd name="connsiteY0" fmla="*/ 76200 h 245533"/>
                <a:gd name="connsiteX1" fmla="*/ 0 w 220133"/>
                <a:gd name="connsiteY1" fmla="*/ 245533 h 245533"/>
                <a:gd name="connsiteX2" fmla="*/ 220133 w 220133"/>
                <a:gd name="connsiteY2" fmla="*/ 0 h 245533"/>
                <a:gd name="connsiteX3" fmla="*/ 55033 w 220133"/>
                <a:gd name="connsiteY3" fmla="*/ 76200 h 24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133" h="245533">
                  <a:moveTo>
                    <a:pt x="55033" y="76200"/>
                  </a:moveTo>
                  <a:lnTo>
                    <a:pt x="0" y="245533"/>
                  </a:lnTo>
                  <a:lnTo>
                    <a:pt x="220133" y="0"/>
                  </a:lnTo>
                  <a:lnTo>
                    <a:pt x="55033" y="76200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6AA4995-9B2C-46E5-8452-DA31ECDCE601}"/>
                </a:ext>
              </a:extLst>
            </p:cNvPr>
            <p:cNvSpPr/>
            <p:nvPr/>
          </p:nvSpPr>
          <p:spPr>
            <a:xfrm>
              <a:off x="7827433" y="4631267"/>
              <a:ext cx="215900" cy="110066"/>
            </a:xfrm>
            <a:custGeom>
              <a:avLst/>
              <a:gdLst>
                <a:gd name="connsiteX0" fmla="*/ 0 w 215900"/>
                <a:gd name="connsiteY0" fmla="*/ 97366 h 110066"/>
                <a:gd name="connsiteX1" fmla="*/ 139700 w 215900"/>
                <a:gd name="connsiteY1" fmla="*/ 110066 h 110066"/>
                <a:gd name="connsiteX2" fmla="*/ 215900 w 215900"/>
                <a:gd name="connsiteY2" fmla="*/ 0 h 110066"/>
                <a:gd name="connsiteX3" fmla="*/ 0 w 215900"/>
                <a:gd name="connsiteY3" fmla="*/ 97366 h 11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00" h="110066">
                  <a:moveTo>
                    <a:pt x="0" y="97366"/>
                  </a:moveTo>
                  <a:lnTo>
                    <a:pt x="139700" y="110066"/>
                  </a:lnTo>
                  <a:lnTo>
                    <a:pt x="215900" y="0"/>
                  </a:lnTo>
                  <a:lnTo>
                    <a:pt x="0" y="97366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FA53976B-C258-4BDF-84B3-7BE144F1E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44075">
            <a:off x="2339365" y="1660738"/>
            <a:ext cx="1902425" cy="190979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085862F-66C5-4964-836E-FE88E1F3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91143">
            <a:off x="7833181" y="2675403"/>
            <a:ext cx="1041172" cy="1045208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A40A8D36-9A89-4AE6-B099-A1C6190F21FB}"/>
              </a:ext>
            </a:extLst>
          </p:cNvPr>
          <p:cNvGrpSpPr/>
          <p:nvPr/>
        </p:nvGrpSpPr>
        <p:grpSpPr>
          <a:xfrm rot="997735">
            <a:off x="7228120" y="1347623"/>
            <a:ext cx="1577340" cy="1577340"/>
            <a:chOff x="-2720340" y="2054860"/>
            <a:chExt cx="1577340" cy="157734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AA4EB19-26B9-4F49-8068-A53346448AE6}"/>
                </a:ext>
              </a:extLst>
            </p:cNvPr>
            <p:cNvSpPr/>
            <p:nvPr/>
          </p:nvSpPr>
          <p:spPr>
            <a:xfrm>
              <a:off x="-2720340" y="2054860"/>
              <a:ext cx="1577340" cy="1577340"/>
            </a:xfrm>
            <a:prstGeom prst="rect">
              <a:avLst/>
            </a:prstGeom>
            <a:no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1A718E7A-A800-4D7C-81D1-77C883ECB963}"/>
                </a:ext>
              </a:extLst>
            </p:cNvPr>
            <p:cNvSpPr/>
            <p:nvPr/>
          </p:nvSpPr>
          <p:spPr>
            <a:xfrm rot="17765593">
              <a:off x="-2544978" y="2570264"/>
              <a:ext cx="1074288" cy="788468"/>
            </a:xfrm>
            <a:custGeom>
              <a:avLst/>
              <a:gdLst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720" h="406400">
                  <a:moveTo>
                    <a:pt x="0" y="0"/>
                  </a:moveTo>
                  <a:lnTo>
                    <a:pt x="370840" y="218440"/>
                  </a:lnTo>
                  <a:lnTo>
                    <a:pt x="553720" y="406400"/>
                  </a:lnTo>
                  <a:cubicBezTo>
                    <a:pt x="329460" y="275696"/>
                    <a:pt x="184573" y="135467"/>
                    <a:pt x="0" y="0"/>
                  </a:cubicBezTo>
                  <a:close/>
                </a:path>
              </a:pathLst>
            </a:custGeom>
            <a:solidFill>
              <a:srgbClr val="D20001"/>
            </a:solidFill>
            <a:ln w="0" cap="flat">
              <a:noFill/>
              <a:prstDash val="solid"/>
              <a:miter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E506242-2113-4B30-A21D-288F66E0CA24}"/>
              </a:ext>
            </a:extLst>
          </p:cNvPr>
          <p:cNvGrpSpPr/>
          <p:nvPr/>
        </p:nvGrpSpPr>
        <p:grpSpPr>
          <a:xfrm rot="10337606">
            <a:off x="3769362" y="2704958"/>
            <a:ext cx="1083521" cy="1083521"/>
            <a:chOff x="-2720340" y="2054860"/>
            <a:chExt cx="1577340" cy="157734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382CE93-1BBA-4B0C-8DA1-61BB260F88A2}"/>
                </a:ext>
              </a:extLst>
            </p:cNvPr>
            <p:cNvSpPr/>
            <p:nvPr/>
          </p:nvSpPr>
          <p:spPr>
            <a:xfrm>
              <a:off x="-2720340" y="2054860"/>
              <a:ext cx="1577340" cy="1577340"/>
            </a:xfrm>
            <a:prstGeom prst="rect">
              <a:avLst/>
            </a:prstGeom>
            <a:no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BBB56F3-BA43-4F92-83C7-64BDDB051290}"/>
                </a:ext>
              </a:extLst>
            </p:cNvPr>
            <p:cNvSpPr/>
            <p:nvPr/>
          </p:nvSpPr>
          <p:spPr>
            <a:xfrm rot="17765593">
              <a:off x="-2544978" y="2570264"/>
              <a:ext cx="1074288" cy="788468"/>
            </a:xfrm>
            <a:custGeom>
              <a:avLst/>
              <a:gdLst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720" h="406400">
                  <a:moveTo>
                    <a:pt x="0" y="0"/>
                  </a:moveTo>
                  <a:lnTo>
                    <a:pt x="370840" y="218440"/>
                  </a:lnTo>
                  <a:lnTo>
                    <a:pt x="553720" y="406400"/>
                  </a:lnTo>
                  <a:cubicBezTo>
                    <a:pt x="329460" y="275696"/>
                    <a:pt x="184573" y="135467"/>
                    <a:pt x="0" y="0"/>
                  </a:cubicBezTo>
                  <a:close/>
                </a:path>
              </a:pathLst>
            </a:custGeom>
            <a:solidFill>
              <a:srgbClr val="D20001"/>
            </a:solidFill>
            <a:ln w="0" cap="flat">
              <a:noFill/>
              <a:prstDash val="solid"/>
              <a:miter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11189FE-4467-45D4-80CE-3FB24E123305}"/>
              </a:ext>
            </a:extLst>
          </p:cNvPr>
          <p:cNvGrpSpPr/>
          <p:nvPr/>
        </p:nvGrpSpPr>
        <p:grpSpPr>
          <a:xfrm rot="8961873" flipV="1">
            <a:off x="3119031" y="822447"/>
            <a:ext cx="1083521" cy="1083521"/>
            <a:chOff x="-2720340" y="2054860"/>
            <a:chExt cx="1577340" cy="1577340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E11A9D2-FE27-40BF-A248-26CFEF4DE24B}"/>
                </a:ext>
              </a:extLst>
            </p:cNvPr>
            <p:cNvSpPr/>
            <p:nvPr/>
          </p:nvSpPr>
          <p:spPr>
            <a:xfrm>
              <a:off x="-2720340" y="2054860"/>
              <a:ext cx="1577340" cy="1577340"/>
            </a:xfrm>
            <a:prstGeom prst="rect">
              <a:avLst/>
            </a:prstGeom>
            <a:no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36626ECF-B99F-4E1F-867F-CAE9E8DAEA66}"/>
                </a:ext>
              </a:extLst>
            </p:cNvPr>
            <p:cNvSpPr/>
            <p:nvPr/>
          </p:nvSpPr>
          <p:spPr>
            <a:xfrm rot="17765593">
              <a:off x="-2544978" y="2570264"/>
              <a:ext cx="1074288" cy="788468"/>
            </a:xfrm>
            <a:custGeom>
              <a:avLst/>
              <a:gdLst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  <a:gd name="connsiteX0" fmla="*/ 0 w 553720"/>
                <a:gd name="connsiteY0" fmla="*/ 0 h 406400"/>
                <a:gd name="connsiteX1" fmla="*/ 370840 w 553720"/>
                <a:gd name="connsiteY1" fmla="*/ 218440 h 406400"/>
                <a:gd name="connsiteX2" fmla="*/ 553720 w 553720"/>
                <a:gd name="connsiteY2" fmla="*/ 406400 h 406400"/>
                <a:gd name="connsiteX3" fmla="*/ 0 w 553720"/>
                <a:gd name="connsiteY3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720" h="406400">
                  <a:moveTo>
                    <a:pt x="0" y="0"/>
                  </a:moveTo>
                  <a:lnTo>
                    <a:pt x="370840" y="218440"/>
                  </a:lnTo>
                  <a:lnTo>
                    <a:pt x="553720" y="406400"/>
                  </a:lnTo>
                  <a:cubicBezTo>
                    <a:pt x="329460" y="275696"/>
                    <a:pt x="184573" y="135467"/>
                    <a:pt x="0" y="0"/>
                  </a:cubicBezTo>
                  <a:close/>
                </a:path>
              </a:pathLst>
            </a:custGeom>
            <a:solidFill>
              <a:srgbClr val="D20001"/>
            </a:solidFill>
            <a:ln w="0" cap="flat">
              <a:noFill/>
              <a:prstDash val="solid"/>
              <a:miter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B0C09A7D-70B5-4806-A904-958D1E21F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49519" flipH="1" flipV="1">
            <a:off x="7103388" y="344292"/>
            <a:ext cx="1902425" cy="19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80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水, 火车&#10;&#10;自动生成的说明">
            <a:extLst>
              <a:ext uri="{FF2B5EF4-FFF2-40B4-BE49-F238E27FC236}">
                <a16:creationId xmlns:a16="http://schemas.microsoft.com/office/drawing/2014/main" id="{CDA4EE3F-912D-4270-A085-BFACFD27F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14" y="1028700"/>
            <a:ext cx="2664467" cy="1498530"/>
          </a:xfrm>
          <a:prstGeom prst="rect">
            <a:avLst/>
          </a:prstGeom>
        </p:spPr>
      </p:pic>
      <p:pic>
        <p:nvPicPr>
          <p:cNvPr id="4" name="图片 3" descr="图片包含 树, 草, 自然, 天空&#10;&#10;自动生成的说明">
            <a:extLst>
              <a:ext uri="{FF2B5EF4-FFF2-40B4-BE49-F238E27FC236}">
                <a16:creationId xmlns:a16="http://schemas.microsoft.com/office/drawing/2014/main" id="{96E390EB-4C5C-4EEE-9937-4603CE6D2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2654120" y="3430381"/>
            <a:ext cx="4118367" cy="2316581"/>
          </a:xfrm>
          <a:prstGeom prst="rect">
            <a:avLst/>
          </a:prstGeom>
        </p:spPr>
      </p:pic>
      <p:pic>
        <p:nvPicPr>
          <p:cNvPr id="6" name="图片 5" descr="图片包含 树, 户外, 道路, 建筑物&#10;&#10;自动生成的说明">
            <a:extLst>
              <a:ext uri="{FF2B5EF4-FFF2-40B4-BE49-F238E27FC236}">
                <a16:creationId xmlns:a16="http://schemas.microsoft.com/office/drawing/2014/main" id="{4716A194-1A70-4A0B-897B-1E4510633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19" y="1028700"/>
            <a:ext cx="4118367" cy="2316319"/>
          </a:xfrm>
          <a:prstGeom prst="rect">
            <a:avLst/>
          </a:prstGeom>
        </p:spPr>
      </p:pic>
      <p:pic>
        <p:nvPicPr>
          <p:cNvPr id="7" name="图片 6" descr="图片包含 树, 植物, 建筑物&#10;&#10;自动生成的说明">
            <a:extLst>
              <a:ext uri="{FF2B5EF4-FFF2-40B4-BE49-F238E27FC236}">
                <a16:creationId xmlns:a16="http://schemas.microsoft.com/office/drawing/2014/main" id="{84CF805B-898C-4803-AA38-BBD37A5E5B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/>
        </p:blipFill>
        <p:spPr>
          <a:xfrm>
            <a:off x="6873414" y="4248199"/>
            <a:ext cx="2664466" cy="1498763"/>
          </a:xfrm>
          <a:prstGeom prst="rect">
            <a:avLst/>
          </a:prstGeom>
        </p:spPr>
      </p:pic>
      <p:pic>
        <p:nvPicPr>
          <p:cNvPr id="8" name="图片 7" descr="图片包含 树, 植物&#10;&#10;自动生成的说明">
            <a:extLst>
              <a:ext uri="{FF2B5EF4-FFF2-40B4-BE49-F238E27FC236}">
                <a16:creationId xmlns:a16="http://schemas.microsoft.com/office/drawing/2014/main" id="{8D63A526-3415-4C5D-9DAB-8AED89E03F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6873414" y="2638332"/>
            <a:ext cx="2664466" cy="14987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383BA3-0E31-42D6-B76D-D3AA46F59C1E}"/>
              </a:ext>
            </a:extLst>
          </p:cNvPr>
          <p:cNvSpPr txBox="1"/>
          <p:nvPr/>
        </p:nvSpPr>
        <p:spPr>
          <a:xfrm>
            <a:off x="5525171" y="6034901"/>
            <a:ext cx="1198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OnceStudio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287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x4.sinaimg.cn/large/782357b9gy1fvihmoyut5j22kw3vcu0y.jpg">
            <a:extLst>
              <a:ext uri="{FF2B5EF4-FFF2-40B4-BE49-F238E27FC236}">
                <a16:creationId xmlns:a16="http://schemas.microsoft.com/office/drawing/2014/main" id="{83A2BA7E-595C-4DFB-880D-9E08D6B71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3" b="508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4855FB-CFA4-471A-966C-82E30970DD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61718F5-816A-4AC7-9539-2CBF2269E419}"/>
              </a:ext>
            </a:extLst>
          </p:cNvPr>
          <p:cNvSpPr/>
          <p:nvPr/>
        </p:nvSpPr>
        <p:spPr>
          <a:xfrm>
            <a:off x="3801716" y="5154137"/>
            <a:ext cx="4418819" cy="558850"/>
          </a:xfrm>
          <a:custGeom>
            <a:avLst/>
            <a:gdLst/>
            <a:ahLst/>
            <a:cxnLst/>
            <a:rect l="l" t="t" r="r" b="b"/>
            <a:pathLst>
              <a:path w="4418819" h="558850">
                <a:moveTo>
                  <a:pt x="3072594" y="529159"/>
                </a:moveTo>
                <a:lnTo>
                  <a:pt x="3088221" y="542441"/>
                </a:lnTo>
                <a:cubicBezTo>
                  <a:pt x="3089263" y="542962"/>
                  <a:pt x="3089263" y="543483"/>
                  <a:pt x="3088221" y="544004"/>
                </a:cubicBezTo>
                <a:lnTo>
                  <a:pt x="2946797" y="547911"/>
                </a:lnTo>
                <a:cubicBezTo>
                  <a:pt x="2936900" y="547911"/>
                  <a:pt x="2929347" y="548692"/>
                  <a:pt x="2924138" y="550255"/>
                </a:cubicBezTo>
                <a:lnTo>
                  <a:pt x="2919450" y="543223"/>
                </a:lnTo>
                <a:lnTo>
                  <a:pt x="3060093" y="540879"/>
                </a:lnTo>
                <a:close/>
                <a:moveTo>
                  <a:pt x="4397722" y="503374"/>
                </a:moveTo>
                <a:cubicBezTo>
                  <a:pt x="4391992" y="503895"/>
                  <a:pt x="4389128" y="509625"/>
                  <a:pt x="4389128" y="520564"/>
                </a:cubicBezTo>
                <a:lnTo>
                  <a:pt x="4389128" y="526815"/>
                </a:lnTo>
                <a:cubicBezTo>
                  <a:pt x="4389128" y="538274"/>
                  <a:pt x="4391992" y="543744"/>
                  <a:pt x="4397722" y="543223"/>
                </a:cubicBezTo>
                <a:cubicBezTo>
                  <a:pt x="4403452" y="543744"/>
                  <a:pt x="4406317" y="538014"/>
                  <a:pt x="4406317" y="526033"/>
                </a:cubicBezTo>
                <a:lnTo>
                  <a:pt x="4406317" y="519782"/>
                </a:lnTo>
                <a:cubicBezTo>
                  <a:pt x="4406317" y="508844"/>
                  <a:pt x="4403452" y="503374"/>
                  <a:pt x="4397722" y="503374"/>
                </a:cubicBezTo>
                <a:close/>
                <a:moveTo>
                  <a:pt x="4396941" y="497905"/>
                </a:moveTo>
                <a:cubicBezTo>
                  <a:pt x="4411005" y="498946"/>
                  <a:pt x="4418298" y="507281"/>
                  <a:pt x="4418819" y="522908"/>
                </a:cubicBezTo>
                <a:cubicBezTo>
                  <a:pt x="4418298" y="539056"/>
                  <a:pt x="4411005" y="547650"/>
                  <a:pt x="4396941" y="548692"/>
                </a:cubicBezTo>
                <a:cubicBezTo>
                  <a:pt x="4383398" y="548171"/>
                  <a:pt x="4376366" y="540097"/>
                  <a:pt x="4375845" y="524470"/>
                </a:cubicBezTo>
                <a:cubicBezTo>
                  <a:pt x="4376886" y="507802"/>
                  <a:pt x="4383919" y="498946"/>
                  <a:pt x="4396941" y="497905"/>
                </a:cubicBezTo>
                <a:close/>
                <a:moveTo>
                  <a:pt x="1829172" y="478371"/>
                </a:moveTo>
                <a:lnTo>
                  <a:pt x="1782291" y="479934"/>
                </a:lnTo>
                <a:lnTo>
                  <a:pt x="1783073" y="529159"/>
                </a:lnTo>
                <a:lnTo>
                  <a:pt x="1829954" y="528377"/>
                </a:lnTo>
                <a:close/>
                <a:moveTo>
                  <a:pt x="2963205" y="469776"/>
                </a:moveTo>
                <a:lnTo>
                  <a:pt x="2963987" y="508062"/>
                </a:lnTo>
                <a:lnTo>
                  <a:pt x="2992115" y="507281"/>
                </a:lnTo>
                <a:lnTo>
                  <a:pt x="2991334" y="469776"/>
                </a:lnTo>
                <a:close/>
                <a:moveTo>
                  <a:pt x="616372" y="461181"/>
                </a:moveTo>
                <a:lnTo>
                  <a:pt x="570272" y="461963"/>
                </a:lnTo>
                <a:lnTo>
                  <a:pt x="570272" y="494779"/>
                </a:lnTo>
                <a:lnTo>
                  <a:pt x="615591" y="493998"/>
                </a:lnTo>
                <a:close/>
                <a:moveTo>
                  <a:pt x="76051" y="454149"/>
                </a:moveTo>
                <a:lnTo>
                  <a:pt x="95585" y="461181"/>
                </a:lnTo>
                <a:cubicBezTo>
                  <a:pt x="96627" y="461181"/>
                  <a:pt x="96627" y="462223"/>
                  <a:pt x="95585" y="464307"/>
                </a:cubicBezTo>
                <a:lnTo>
                  <a:pt x="93241" y="469776"/>
                </a:lnTo>
                <a:cubicBezTo>
                  <a:pt x="93241" y="470818"/>
                  <a:pt x="92981" y="472381"/>
                  <a:pt x="92460" y="474464"/>
                </a:cubicBezTo>
                <a:cubicBezTo>
                  <a:pt x="92460" y="476027"/>
                  <a:pt x="92460" y="477069"/>
                  <a:pt x="92460" y="477590"/>
                </a:cubicBezTo>
                <a:lnTo>
                  <a:pt x="129964" y="476027"/>
                </a:lnTo>
                <a:lnTo>
                  <a:pt x="137778" y="465869"/>
                </a:lnTo>
                <a:lnTo>
                  <a:pt x="157311" y="477590"/>
                </a:lnTo>
                <a:cubicBezTo>
                  <a:pt x="158353" y="478111"/>
                  <a:pt x="158874" y="478371"/>
                  <a:pt x="158874" y="478371"/>
                </a:cubicBezTo>
                <a:cubicBezTo>
                  <a:pt x="158874" y="478892"/>
                  <a:pt x="158353" y="479413"/>
                  <a:pt x="157311" y="479934"/>
                </a:cubicBezTo>
                <a:lnTo>
                  <a:pt x="152623" y="487747"/>
                </a:lnTo>
                <a:cubicBezTo>
                  <a:pt x="151582" y="507020"/>
                  <a:pt x="150540" y="519522"/>
                  <a:pt x="149498" y="525252"/>
                </a:cubicBezTo>
                <a:cubicBezTo>
                  <a:pt x="146894" y="534628"/>
                  <a:pt x="137257" y="543744"/>
                  <a:pt x="120588" y="552599"/>
                </a:cubicBezTo>
                <a:cubicBezTo>
                  <a:pt x="118505" y="553120"/>
                  <a:pt x="117463" y="552599"/>
                  <a:pt x="117463" y="551036"/>
                </a:cubicBezTo>
                <a:cubicBezTo>
                  <a:pt x="118505" y="544265"/>
                  <a:pt x="116681" y="539316"/>
                  <a:pt x="111993" y="536191"/>
                </a:cubicBezTo>
                <a:cubicBezTo>
                  <a:pt x="110952" y="535670"/>
                  <a:pt x="110431" y="535149"/>
                  <a:pt x="110431" y="534628"/>
                </a:cubicBezTo>
                <a:cubicBezTo>
                  <a:pt x="110431" y="533586"/>
                  <a:pt x="110952" y="533065"/>
                  <a:pt x="111993" y="533065"/>
                </a:cubicBezTo>
                <a:cubicBezTo>
                  <a:pt x="122932" y="534107"/>
                  <a:pt x="128662" y="531242"/>
                  <a:pt x="129183" y="524470"/>
                </a:cubicBezTo>
                <a:cubicBezTo>
                  <a:pt x="130746" y="511969"/>
                  <a:pt x="131267" y="497384"/>
                  <a:pt x="130746" y="480715"/>
                </a:cubicBezTo>
                <a:lnTo>
                  <a:pt x="91678" y="482278"/>
                </a:lnTo>
                <a:cubicBezTo>
                  <a:pt x="88553" y="517699"/>
                  <a:pt x="58601" y="542441"/>
                  <a:pt x="1823" y="556506"/>
                </a:cubicBezTo>
                <a:cubicBezTo>
                  <a:pt x="781" y="557027"/>
                  <a:pt x="261" y="556766"/>
                  <a:pt x="261" y="555724"/>
                </a:cubicBezTo>
                <a:cubicBezTo>
                  <a:pt x="-260" y="555203"/>
                  <a:pt x="0" y="554683"/>
                  <a:pt x="1042" y="554162"/>
                </a:cubicBezTo>
                <a:cubicBezTo>
                  <a:pt x="46360" y="540097"/>
                  <a:pt x="70842" y="516397"/>
                  <a:pt x="74489" y="483059"/>
                </a:cubicBezTo>
                <a:lnTo>
                  <a:pt x="54955" y="483840"/>
                </a:lnTo>
                <a:cubicBezTo>
                  <a:pt x="46621" y="484361"/>
                  <a:pt x="39588" y="485403"/>
                  <a:pt x="33859" y="486966"/>
                </a:cubicBezTo>
                <a:lnTo>
                  <a:pt x="27608" y="480715"/>
                </a:lnTo>
                <a:lnTo>
                  <a:pt x="74489" y="478371"/>
                </a:lnTo>
                <a:cubicBezTo>
                  <a:pt x="75010" y="477329"/>
                  <a:pt x="75270" y="476027"/>
                  <a:pt x="75270" y="474464"/>
                </a:cubicBezTo>
                <a:close/>
                <a:moveTo>
                  <a:pt x="1113867" y="447898"/>
                </a:moveTo>
                <a:lnTo>
                  <a:pt x="1130275" y="458056"/>
                </a:lnTo>
                <a:cubicBezTo>
                  <a:pt x="1131317" y="458577"/>
                  <a:pt x="1131578" y="459358"/>
                  <a:pt x="1131057" y="460400"/>
                </a:cubicBezTo>
                <a:lnTo>
                  <a:pt x="1125587" y="467432"/>
                </a:lnTo>
                <a:lnTo>
                  <a:pt x="1127931" y="519001"/>
                </a:lnTo>
                <a:cubicBezTo>
                  <a:pt x="1129494" y="533586"/>
                  <a:pt x="1122722" y="545306"/>
                  <a:pt x="1107616" y="554162"/>
                </a:cubicBezTo>
                <a:cubicBezTo>
                  <a:pt x="1106054" y="555203"/>
                  <a:pt x="1105012" y="554943"/>
                  <a:pt x="1104491" y="553380"/>
                </a:cubicBezTo>
                <a:cubicBezTo>
                  <a:pt x="1103970" y="546609"/>
                  <a:pt x="1102147" y="542441"/>
                  <a:pt x="1099021" y="540879"/>
                </a:cubicBezTo>
                <a:cubicBezTo>
                  <a:pt x="1098501" y="540879"/>
                  <a:pt x="1098240" y="540618"/>
                  <a:pt x="1098240" y="540097"/>
                </a:cubicBezTo>
                <a:cubicBezTo>
                  <a:pt x="1098240" y="539056"/>
                  <a:pt x="1098501" y="538535"/>
                  <a:pt x="1099021" y="538535"/>
                </a:cubicBezTo>
                <a:cubicBezTo>
                  <a:pt x="1106835" y="539577"/>
                  <a:pt x="1109960" y="536972"/>
                  <a:pt x="1108398" y="530721"/>
                </a:cubicBezTo>
                <a:lnTo>
                  <a:pt x="1107616" y="460400"/>
                </a:lnTo>
                <a:lnTo>
                  <a:pt x="1070112" y="462744"/>
                </a:lnTo>
                <a:lnTo>
                  <a:pt x="1070112" y="478371"/>
                </a:lnTo>
                <a:lnTo>
                  <a:pt x="1101365" y="476808"/>
                </a:lnTo>
                <a:cubicBezTo>
                  <a:pt x="1102928" y="476808"/>
                  <a:pt x="1103709" y="477329"/>
                  <a:pt x="1103709" y="478371"/>
                </a:cubicBezTo>
                <a:cubicBezTo>
                  <a:pt x="1103709" y="479934"/>
                  <a:pt x="1103189" y="480975"/>
                  <a:pt x="1102147" y="481496"/>
                </a:cubicBezTo>
                <a:lnTo>
                  <a:pt x="1070112" y="483059"/>
                </a:lnTo>
                <a:lnTo>
                  <a:pt x="1069330" y="501811"/>
                </a:lnTo>
                <a:lnTo>
                  <a:pt x="1102147" y="500249"/>
                </a:lnTo>
                <a:cubicBezTo>
                  <a:pt x="1103189" y="500770"/>
                  <a:pt x="1103970" y="501551"/>
                  <a:pt x="1104491" y="502593"/>
                </a:cubicBezTo>
                <a:cubicBezTo>
                  <a:pt x="1104491" y="503114"/>
                  <a:pt x="1103970" y="503635"/>
                  <a:pt x="1102928" y="504155"/>
                </a:cubicBezTo>
                <a:lnTo>
                  <a:pt x="1069330" y="506499"/>
                </a:lnTo>
                <a:lnTo>
                  <a:pt x="1068549" y="526815"/>
                </a:lnTo>
                <a:cubicBezTo>
                  <a:pt x="1068549" y="534107"/>
                  <a:pt x="1065423" y="541921"/>
                  <a:pt x="1059173" y="550255"/>
                </a:cubicBezTo>
                <a:cubicBezTo>
                  <a:pt x="1057610" y="552339"/>
                  <a:pt x="1056308" y="553641"/>
                  <a:pt x="1055266" y="554162"/>
                </a:cubicBezTo>
                <a:cubicBezTo>
                  <a:pt x="1054224" y="553641"/>
                  <a:pt x="1053703" y="552339"/>
                  <a:pt x="1053703" y="550255"/>
                </a:cubicBezTo>
                <a:lnTo>
                  <a:pt x="1055266" y="518220"/>
                </a:lnTo>
                <a:lnTo>
                  <a:pt x="1056047" y="477590"/>
                </a:lnTo>
                <a:lnTo>
                  <a:pt x="1056047" y="451024"/>
                </a:lnTo>
                <a:lnTo>
                  <a:pt x="1070112" y="458837"/>
                </a:lnTo>
                <a:lnTo>
                  <a:pt x="1106835" y="456493"/>
                </a:lnTo>
                <a:close/>
                <a:moveTo>
                  <a:pt x="3947889" y="440866"/>
                </a:moveTo>
                <a:lnTo>
                  <a:pt x="3968204" y="448680"/>
                </a:lnTo>
                <a:cubicBezTo>
                  <a:pt x="3969246" y="448680"/>
                  <a:pt x="3969246" y="449461"/>
                  <a:pt x="3968204" y="451024"/>
                </a:cubicBezTo>
                <a:lnTo>
                  <a:pt x="3965860" y="457275"/>
                </a:lnTo>
                <a:cubicBezTo>
                  <a:pt x="3965860" y="460921"/>
                  <a:pt x="3965600" y="464828"/>
                  <a:pt x="3965079" y="468995"/>
                </a:cubicBezTo>
                <a:lnTo>
                  <a:pt x="4010397" y="468213"/>
                </a:lnTo>
                <a:lnTo>
                  <a:pt x="4019773" y="457275"/>
                </a:lnTo>
                <a:lnTo>
                  <a:pt x="4037744" y="469776"/>
                </a:lnTo>
                <a:cubicBezTo>
                  <a:pt x="4039307" y="470818"/>
                  <a:pt x="4039307" y="471860"/>
                  <a:pt x="4037744" y="472902"/>
                </a:cubicBezTo>
                <a:lnTo>
                  <a:pt x="4032275" y="479934"/>
                </a:lnTo>
                <a:cubicBezTo>
                  <a:pt x="4030712" y="498165"/>
                  <a:pt x="4029149" y="512490"/>
                  <a:pt x="4027587" y="522908"/>
                </a:cubicBezTo>
                <a:cubicBezTo>
                  <a:pt x="4025503" y="533847"/>
                  <a:pt x="4015606" y="543223"/>
                  <a:pt x="3997895" y="551036"/>
                </a:cubicBezTo>
                <a:cubicBezTo>
                  <a:pt x="3996333" y="551557"/>
                  <a:pt x="3995291" y="551036"/>
                  <a:pt x="3994770" y="549474"/>
                </a:cubicBezTo>
                <a:cubicBezTo>
                  <a:pt x="3996333" y="540097"/>
                  <a:pt x="3994770" y="534368"/>
                  <a:pt x="3990082" y="532284"/>
                </a:cubicBezTo>
                <a:cubicBezTo>
                  <a:pt x="3989040" y="531763"/>
                  <a:pt x="3988519" y="531242"/>
                  <a:pt x="3988519" y="530721"/>
                </a:cubicBezTo>
                <a:cubicBezTo>
                  <a:pt x="3988519" y="530200"/>
                  <a:pt x="3989040" y="530200"/>
                  <a:pt x="3990082" y="530721"/>
                </a:cubicBezTo>
                <a:cubicBezTo>
                  <a:pt x="4002584" y="531242"/>
                  <a:pt x="4008313" y="527856"/>
                  <a:pt x="4007272" y="520564"/>
                </a:cubicBezTo>
                <a:cubicBezTo>
                  <a:pt x="4009355" y="510667"/>
                  <a:pt x="4010658" y="494779"/>
                  <a:pt x="4011178" y="472902"/>
                </a:cubicBezTo>
                <a:lnTo>
                  <a:pt x="3964298" y="473683"/>
                </a:lnTo>
                <a:cubicBezTo>
                  <a:pt x="3962735" y="515355"/>
                  <a:pt x="3929658" y="542962"/>
                  <a:pt x="3865066" y="556506"/>
                </a:cubicBezTo>
                <a:cubicBezTo>
                  <a:pt x="3864025" y="556506"/>
                  <a:pt x="3863504" y="556245"/>
                  <a:pt x="3863504" y="555724"/>
                </a:cubicBezTo>
                <a:cubicBezTo>
                  <a:pt x="3862983" y="555203"/>
                  <a:pt x="3863243" y="554683"/>
                  <a:pt x="3864285" y="554162"/>
                </a:cubicBezTo>
                <a:cubicBezTo>
                  <a:pt x="3917938" y="541139"/>
                  <a:pt x="3945285" y="514313"/>
                  <a:pt x="3946327" y="473683"/>
                </a:cubicBezTo>
                <a:lnTo>
                  <a:pt x="3918198" y="474464"/>
                </a:lnTo>
                <a:cubicBezTo>
                  <a:pt x="3916114" y="474464"/>
                  <a:pt x="3913510" y="474725"/>
                  <a:pt x="3910385" y="475246"/>
                </a:cubicBezTo>
                <a:cubicBezTo>
                  <a:pt x="3903092" y="475246"/>
                  <a:pt x="3897883" y="475766"/>
                  <a:pt x="3894758" y="476808"/>
                </a:cubicBezTo>
                <a:lnTo>
                  <a:pt x="3887725" y="469776"/>
                </a:lnTo>
                <a:lnTo>
                  <a:pt x="3947108" y="468995"/>
                </a:lnTo>
                <a:cubicBezTo>
                  <a:pt x="3947108" y="467953"/>
                  <a:pt x="3947368" y="466911"/>
                  <a:pt x="3947889" y="465869"/>
                </a:cubicBezTo>
                <a:cubicBezTo>
                  <a:pt x="3947889" y="464307"/>
                  <a:pt x="3947889" y="463265"/>
                  <a:pt x="3947889" y="462744"/>
                </a:cubicBezTo>
                <a:close/>
                <a:moveTo>
                  <a:pt x="2029792" y="440085"/>
                </a:moveTo>
                <a:cubicBezTo>
                  <a:pt x="2050628" y="449461"/>
                  <a:pt x="2061046" y="456493"/>
                  <a:pt x="2061046" y="461181"/>
                </a:cubicBezTo>
                <a:cubicBezTo>
                  <a:pt x="2062088" y="467432"/>
                  <a:pt x="2058963" y="472902"/>
                  <a:pt x="2051670" y="477590"/>
                </a:cubicBezTo>
                <a:cubicBezTo>
                  <a:pt x="2044899" y="479673"/>
                  <a:pt x="2041252" y="478371"/>
                  <a:pt x="2040731" y="473683"/>
                </a:cubicBezTo>
                <a:cubicBezTo>
                  <a:pt x="2040210" y="461181"/>
                  <a:pt x="2036304" y="450503"/>
                  <a:pt x="2029011" y="441648"/>
                </a:cubicBezTo>
                <a:cubicBezTo>
                  <a:pt x="2028490" y="440085"/>
                  <a:pt x="2028751" y="439564"/>
                  <a:pt x="2029792" y="440085"/>
                </a:cubicBezTo>
                <a:close/>
                <a:moveTo>
                  <a:pt x="2513372" y="438522"/>
                </a:moveTo>
                <a:lnTo>
                  <a:pt x="2480556" y="440085"/>
                </a:lnTo>
                <a:lnTo>
                  <a:pt x="2480556" y="478371"/>
                </a:lnTo>
                <a:lnTo>
                  <a:pt x="2513372" y="477590"/>
                </a:lnTo>
                <a:close/>
                <a:moveTo>
                  <a:pt x="2991334" y="433834"/>
                </a:moveTo>
                <a:lnTo>
                  <a:pt x="2963205" y="434615"/>
                </a:lnTo>
                <a:lnTo>
                  <a:pt x="2963205" y="465869"/>
                </a:lnTo>
                <a:lnTo>
                  <a:pt x="2991334" y="465869"/>
                </a:lnTo>
                <a:close/>
                <a:moveTo>
                  <a:pt x="3036652" y="433053"/>
                </a:moveTo>
                <a:lnTo>
                  <a:pt x="3009305" y="433834"/>
                </a:lnTo>
                <a:lnTo>
                  <a:pt x="3009305" y="465088"/>
                </a:lnTo>
                <a:lnTo>
                  <a:pt x="3030401" y="465088"/>
                </a:lnTo>
                <a:cubicBezTo>
                  <a:pt x="3031964" y="465088"/>
                  <a:pt x="3032745" y="465609"/>
                  <a:pt x="3032745" y="466651"/>
                </a:cubicBezTo>
                <a:cubicBezTo>
                  <a:pt x="3032745" y="467693"/>
                  <a:pt x="3031964" y="468474"/>
                  <a:pt x="3030401" y="468995"/>
                </a:cubicBezTo>
                <a:lnTo>
                  <a:pt x="3009305" y="468995"/>
                </a:lnTo>
                <a:lnTo>
                  <a:pt x="3008524" y="507281"/>
                </a:lnTo>
                <a:lnTo>
                  <a:pt x="3036652" y="506499"/>
                </a:lnTo>
                <a:close/>
                <a:moveTo>
                  <a:pt x="741983" y="429146"/>
                </a:moveTo>
                <a:cubicBezTo>
                  <a:pt x="743546" y="429667"/>
                  <a:pt x="746150" y="430709"/>
                  <a:pt x="749796" y="432271"/>
                </a:cubicBezTo>
                <a:cubicBezTo>
                  <a:pt x="762298" y="436959"/>
                  <a:pt x="770372" y="440866"/>
                  <a:pt x="774018" y="443992"/>
                </a:cubicBezTo>
                <a:cubicBezTo>
                  <a:pt x="777664" y="448680"/>
                  <a:pt x="776883" y="454670"/>
                  <a:pt x="771674" y="461963"/>
                </a:cubicBezTo>
                <a:cubicBezTo>
                  <a:pt x="768028" y="466130"/>
                  <a:pt x="764902" y="465609"/>
                  <a:pt x="762298" y="460400"/>
                </a:cubicBezTo>
                <a:cubicBezTo>
                  <a:pt x="757089" y="447377"/>
                  <a:pt x="750057" y="437480"/>
                  <a:pt x="741202" y="430709"/>
                </a:cubicBezTo>
                <a:cubicBezTo>
                  <a:pt x="740160" y="430188"/>
                  <a:pt x="740420" y="429667"/>
                  <a:pt x="741983" y="429146"/>
                </a:cubicBezTo>
                <a:close/>
                <a:moveTo>
                  <a:pt x="524173" y="428365"/>
                </a:moveTo>
                <a:lnTo>
                  <a:pt x="539800" y="438522"/>
                </a:lnTo>
                <a:cubicBezTo>
                  <a:pt x="541363" y="439564"/>
                  <a:pt x="541363" y="440866"/>
                  <a:pt x="539800" y="442429"/>
                </a:cubicBezTo>
                <a:lnTo>
                  <a:pt x="534330" y="448680"/>
                </a:lnTo>
                <a:lnTo>
                  <a:pt x="531986" y="508062"/>
                </a:lnTo>
                <a:lnTo>
                  <a:pt x="555441" y="523220"/>
                </a:lnTo>
                <a:lnTo>
                  <a:pt x="555427" y="523689"/>
                </a:lnTo>
                <a:cubicBezTo>
                  <a:pt x="555427" y="524210"/>
                  <a:pt x="555687" y="524731"/>
                  <a:pt x="556208" y="525252"/>
                </a:cubicBezTo>
                <a:lnTo>
                  <a:pt x="557548" y="524582"/>
                </a:lnTo>
                <a:lnTo>
                  <a:pt x="560701" y="526619"/>
                </a:lnTo>
                <a:cubicBezTo>
                  <a:pt x="581928" y="528572"/>
                  <a:pt x="614809" y="526293"/>
                  <a:pt x="659346" y="519782"/>
                </a:cubicBezTo>
                <a:cubicBezTo>
                  <a:pt x="660388" y="519782"/>
                  <a:pt x="660909" y="520043"/>
                  <a:pt x="660909" y="520564"/>
                </a:cubicBezTo>
                <a:cubicBezTo>
                  <a:pt x="660909" y="521085"/>
                  <a:pt x="660648" y="521606"/>
                  <a:pt x="660127" y="522126"/>
                </a:cubicBezTo>
                <a:cubicBezTo>
                  <a:pt x="651272" y="525252"/>
                  <a:pt x="644240" y="533847"/>
                  <a:pt x="639031" y="547911"/>
                </a:cubicBezTo>
                <a:cubicBezTo>
                  <a:pt x="612986" y="549474"/>
                  <a:pt x="586941" y="548171"/>
                  <a:pt x="560896" y="544004"/>
                </a:cubicBezTo>
                <a:cubicBezTo>
                  <a:pt x="549436" y="542962"/>
                  <a:pt x="538758" y="535149"/>
                  <a:pt x="528861" y="520564"/>
                </a:cubicBezTo>
                <a:cubicBezTo>
                  <a:pt x="527819" y="518480"/>
                  <a:pt x="526517" y="517178"/>
                  <a:pt x="524954" y="516657"/>
                </a:cubicBezTo>
                <a:cubicBezTo>
                  <a:pt x="523912" y="516657"/>
                  <a:pt x="522610" y="517699"/>
                  <a:pt x="521047" y="519782"/>
                </a:cubicBezTo>
                <a:cubicBezTo>
                  <a:pt x="514276" y="527596"/>
                  <a:pt x="507765" y="537753"/>
                  <a:pt x="501514" y="550255"/>
                </a:cubicBezTo>
                <a:cubicBezTo>
                  <a:pt x="500993" y="551818"/>
                  <a:pt x="500212" y="552078"/>
                  <a:pt x="499170" y="551036"/>
                </a:cubicBezTo>
                <a:lnTo>
                  <a:pt x="488231" y="533847"/>
                </a:lnTo>
                <a:lnTo>
                  <a:pt x="515578" y="512750"/>
                </a:lnTo>
                <a:lnTo>
                  <a:pt x="517141" y="442429"/>
                </a:lnTo>
                <a:lnTo>
                  <a:pt x="489794" y="443992"/>
                </a:lnTo>
                <a:cubicBezTo>
                  <a:pt x="488231" y="443992"/>
                  <a:pt x="487189" y="443210"/>
                  <a:pt x="486668" y="441648"/>
                </a:cubicBezTo>
                <a:cubicBezTo>
                  <a:pt x="486668" y="440085"/>
                  <a:pt x="487450" y="439304"/>
                  <a:pt x="489012" y="439304"/>
                </a:cubicBezTo>
                <a:lnTo>
                  <a:pt x="517141" y="437741"/>
                </a:lnTo>
                <a:close/>
                <a:moveTo>
                  <a:pt x="1744396" y="424849"/>
                </a:moveTo>
                <a:cubicBezTo>
                  <a:pt x="1744917" y="424849"/>
                  <a:pt x="1745308" y="425239"/>
                  <a:pt x="1745568" y="426021"/>
                </a:cubicBezTo>
                <a:lnTo>
                  <a:pt x="1726034" y="512750"/>
                </a:lnTo>
                <a:cubicBezTo>
                  <a:pt x="1724993" y="516917"/>
                  <a:pt x="1724472" y="521345"/>
                  <a:pt x="1724472" y="526033"/>
                </a:cubicBezTo>
                <a:cubicBezTo>
                  <a:pt x="1724472" y="529159"/>
                  <a:pt x="1725253" y="532023"/>
                  <a:pt x="1726816" y="534628"/>
                </a:cubicBezTo>
                <a:cubicBezTo>
                  <a:pt x="1728899" y="539837"/>
                  <a:pt x="1728639" y="543483"/>
                  <a:pt x="1726034" y="545567"/>
                </a:cubicBezTo>
                <a:cubicBezTo>
                  <a:pt x="1723430" y="549213"/>
                  <a:pt x="1718481" y="551557"/>
                  <a:pt x="1711189" y="552599"/>
                </a:cubicBezTo>
                <a:cubicBezTo>
                  <a:pt x="1707542" y="553120"/>
                  <a:pt x="1705980" y="550515"/>
                  <a:pt x="1706501" y="544786"/>
                </a:cubicBezTo>
                <a:cubicBezTo>
                  <a:pt x="1708063" y="538014"/>
                  <a:pt x="1708584" y="533326"/>
                  <a:pt x="1708063" y="530721"/>
                </a:cubicBezTo>
                <a:cubicBezTo>
                  <a:pt x="1708584" y="526554"/>
                  <a:pt x="1705980" y="523168"/>
                  <a:pt x="1700250" y="520564"/>
                </a:cubicBezTo>
                <a:cubicBezTo>
                  <a:pt x="1699208" y="519522"/>
                  <a:pt x="1699208" y="518741"/>
                  <a:pt x="1700250" y="518220"/>
                </a:cubicBezTo>
                <a:cubicBezTo>
                  <a:pt x="1705980" y="519261"/>
                  <a:pt x="1709626" y="517699"/>
                  <a:pt x="1711189" y="513532"/>
                </a:cubicBezTo>
                <a:lnTo>
                  <a:pt x="1742443" y="426021"/>
                </a:lnTo>
                <a:cubicBezTo>
                  <a:pt x="1743224" y="425239"/>
                  <a:pt x="1743875" y="424849"/>
                  <a:pt x="1744396" y="424849"/>
                </a:cubicBezTo>
                <a:close/>
                <a:moveTo>
                  <a:pt x="3480867" y="424458"/>
                </a:moveTo>
                <a:lnTo>
                  <a:pt x="3449613" y="425239"/>
                </a:lnTo>
                <a:lnTo>
                  <a:pt x="3448831" y="443210"/>
                </a:lnTo>
                <a:lnTo>
                  <a:pt x="3474616" y="441648"/>
                </a:lnTo>
                <a:cubicBezTo>
                  <a:pt x="3475658" y="441648"/>
                  <a:pt x="3476179" y="442168"/>
                  <a:pt x="3476179" y="443210"/>
                </a:cubicBezTo>
                <a:cubicBezTo>
                  <a:pt x="3476179" y="444773"/>
                  <a:pt x="3475658" y="445554"/>
                  <a:pt x="3474616" y="445554"/>
                </a:cubicBezTo>
                <a:lnTo>
                  <a:pt x="3448831" y="447898"/>
                </a:lnTo>
                <a:lnTo>
                  <a:pt x="3448831" y="465869"/>
                </a:lnTo>
                <a:lnTo>
                  <a:pt x="3480085" y="465088"/>
                </a:lnTo>
                <a:close/>
                <a:moveTo>
                  <a:pt x="1344179" y="423677"/>
                </a:moveTo>
                <a:lnTo>
                  <a:pt x="1322301" y="425239"/>
                </a:lnTo>
                <a:cubicBezTo>
                  <a:pt x="1321259" y="427323"/>
                  <a:pt x="1319696" y="430188"/>
                  <a:pt x="1317613" y="433834"/>
                </a:cubicBezTo>
                <a:cubicBezTo>
                  <a:pt x="1315529" y="438001"/>
                  <a:pt x="1313967" y="441127"/>
                  <a:pt x="1312925" y="443210"/>
                </a:cubicBezTo>
                <a:lnTo>
                  <a:pt x="1314487" y="442429"/>
                </a:lnTo>
                <a:cubicBezTo>
                  <a:pt x="1317092" y="457014"/>
                  <a:pt x="1321520" y="470037"/>
                  <a:pt x="1327770" y="481496"/>
                </a:cubicBezTo>
                <a:cubicBezTo>
                  <a:pt x="1336105" y="462223"/>
                  <a:pt x="1341574" y="442950"/>
                  <a:pt x="1344179" y="423677"/>
                </a:cubicBezTo>
                <a:close/>
                <a:moveTo>
                  <a:pt x="3432423" y="422114"/>
                </a:moveTo>
                <a:cubicBezTo>
                  <a:pt x="3432683" y="422114"/>
                  <a:pt x="3432944" y="422635"/>
                  <a:pt x="3433204" y="423677"/>
                </a:cubicBezTo>
                <a:lnTo>
                  <a:pt x="3415233" y="500249"/>
                </a:lnTo>
                <a:cubicBezTo>
                  <a:pt x="3414192" y="505458"/>
                  <a:pt x="3413671" y="509885"/>
                  <a:pt x="3413671" y="513532"/>
                </a:cubicBezTo>
                <a:cubicBezTo>
                  <a:pt x="3413150" y="516136"/>
                  <a:pt x="3413671" y="520564"/>
                  <a:pt x="3415233" y="526815"/>
                </a:cubicBezTo>
                <a:cubicBezTo>
                  <a:pt x="3415233" y="527335"/>
                  <a:pt x="3415233" y="527856"/>
                  <a:pt x="3415233" y="528377"/>
                </a:cubicBezTo>
                <a:cubicBezTo>
                  <a:pt x="3417317" y="529940"/>
                  <a:pt x="3416796" y="532284"/>
                  <a:pt x="3413671" y="535409"/>
                </a:cubicBezTo>
                <a:cubicBezTo>
                  <a:pt x="3410024" y="538535"/>
                  <a:pt x="3406118" y="540358"/>
                  <a:pt x="3401950" y="540879"/>
                </a:cubicBezTo>
                <a:cubicBezTo>
                  <a:pt x="3398304" y="540879"/>
                  <a:pt x="3396742" y="539056"/>
                  <a:pt x="3397262" y="535409"/>
                </a:cubicBezTo>
                <a:cubicBezTo>
                  <a:pt x="3397783" y="533847"/>
                  <a:pt x="3398304" y="530721"/>
                  <a:pt x="3398825" y="526033"/>
                </a:cubicBezTo>
                <a:cubicBezTo>
                  <a:pt x="3399346" y="522908"/>
                  <a:pt x="3399606" y="520564"/>
                  <a:pt x="3399606" y="519001"/>
                </a:cubicBezTo>
                <a:cubicBezTo>
                  <a:pt x="3400127" y="513792"/>
                  <a:pt x="3398304" y="510406"/>
                  <a:pt x="3394137" y="508844"/>
                </a:cubicBezTo>
                <a:cubicBezTo>
                  <a:pt x="3393095" y="507281"/>
                  <a:pt x="3393356" y="506499"/>
                  <a:pt x="3394918" y="506499"/>
                </a:cubicBezTo>
                <a:cubicBezTo>
                  <a:pt x="3398565" y="508062"/>
                  <a:pt x="3401169" y="506760"/>
                  <a:pt x="3402732" y="502593"/>
                </a:cubicBezTo>
                <a:lnTo>
                  <a:pt x="3431642" y="423677"/>
                </a:lnTo>
                <a:cubicBezTo>
                  <a:pt x="3431902" y="422635"/>
                  <a:pt x="3432163" y="422114"/>
                  <a:pt x="3432423" y="422114"/>
                </a:cubicBezTo>
                <a:close/>
                <a:moveTo>
                  <a:pt x="1693999" y="422114"/>
                </a:moveTo>
                <a:cubicBezTo>
                  <a:pt x="1711189" y="426802"/>
                  <a:pt x="1720304" y="432792"/>
                  <a:pt x="1721346" y="440085"/>
                </a:cubicBezTo>
                <a:cubicBezTo>
                  <a:pt x="1720825" y="446336"/>
                  <a:pt x="1717960" y="450503"/>
                  <a:pt x="1712751" y="452586"/>
                </a:cubicBezTo>
                <a:cubicBezTo>
                  <a:pt x="1708584" y="453628"/>
                  <a:pt x="1705459" y="452326"/>
                  <a:pt x="1703375" y="448680"/>
                </a:cubicBezTo>
                <a:cubicBezTo>
                  <a:pt x="1701813" y="437220"/>
                  <a:pt x="1698166" y="429146"/>
                  <a:pt x="1692436" y="424458"/>
                </a:cubicBezTo>
                <a:cubicBezTo>
                  <a:pt x="1692436" y="424458"/>
                  <a:pt x="1692436" y="424197"/>
                  <a:pt x="1692436" y="423677"/>
                </a:cubicBezTo>
                <a:cubicBezTo>
                  <a:pt x="1691916" y="422114"/>
                  <a:pt x="1692436" y="421593"/>
                  <a:pt x="1693999" y="422114"/>
                </a:cubicBezTo>
                <a:close/>
                <a:moveTo>
                  <a:pt x="3634755" y="420551"/>
                </a:moveTo>
                <a:cubicBezTo>
                  <a:pt x="3635276" y="420030"/>
                  <a:pt x="3636057" y="420030"/>
                  <a:pt x="3637099" y="420551"/>
                </a:cubicBezTo>
                <a:cubicBezTo>
                  <a:pt x="3652726" y="428365"/>
                  <a:pt x="3660279" y="435657"/>
                  <a:pt x="3659758" y="442429"/>
                </a:cubicBezTo>
                <a:cubicBezTo>
                  <a:pt x="3658195" y="447638"/>
                  <a:pt x="3655070" y="451284"/>
                  <a:pt x="3650382" y="453368"/>
                </a:cubicBezTo>
                <a:cubicBezTo>
                  <a:pt x="3645694" y="453889"/>
                  <a:pt x="3643089" y="452066"/>
                  <a:pt x="3642568" y="447898"/>
                </a:cubicBezTo>
                <a:cubicBezTo>
                  <a:pt x="3642047" y="436959"/>
                  <a:pt x="3639443" y="428625"/>
                  <a:pt x="3634755" y="422895"/>
                </a:cubicBezTo>
                <a:cubicBezTo>
                  <a:pt x="3634234" y="421853"/>
                  <a:pt x="3634234" y="421072"/>
                  <a:pt x="3634755" y="420551"/>
                </a:cubicBezTo>
                <a:close/>
                <a:moveTo>
                  <a:pt x="3391793" y="419770"/>
                </a:moveTo>
                <a:cubicBezTo>
                  <a:pt x="3392314" y="419249"/>
                  <a:pt x="3393095" y="419249"/>
                  <a:pt x="3394137" y="419770"/>
                </a:cubicBezTo>
                <a:cubicBezTo>
                  <a:pt x="3408722" y="426542"/>
                  <a:pt x="3416015" y="433313"/>
                  <a:pt x="3416015" y="440085"/>
                </a:cubicBezTo>
                <a:cubicBezTo>
                  <a:pt x="3414973" y="445294"/>
                  <a:pt x="3412108" y="448680"/>
                  <a:pt x="3407420" y="450242"/>
                </a:cubicBezTo>
                <a:cubicBezTo>
                  <a:pt x="3402732" y="450763"/>
                  <a:pt x="3400127" y="449201"/>
                  <a:pt x="3399606" y="445554"/>
                </a:cubicBezTo>
                <a:cubicBezTo>
                  <a:pt x="3399086" y="433574"/>
                  <a:pt x="3396481" y="425500"/>
                  <a:pt x="3391793" y="421333"/>
                </a:cubicBezTo>
                <a:cubicBezTo>
                  <a:pt x="3391272" y="420812"/>
                  <a:pt x="3391272" y="420291"/>
                  <a:pt x="3391793" y="419770"/>
                </a:cubicBezTo>
                <a:close/>
                <a:moveTo>
                  <a:pt x="3691012" y="412738"/>
                </a:moveTo>
                <a:cubicBezTo>
                  <a:pt x="3691533" y="413259"/>
                  <a:pt x="3691793" y="413780"/>
                  <a:pt x="3691793" y="414300"/>
                </a:cubicBezTo>
                <a:lnTo>
                  <a:pt x="3665227" y="500249"/>
                </a:lnTo>
                <a:cubicBezTo>
                  <a:pt x="3661581" y="509625"/>
                  <a:pt x="3661581" y="519261"/>
                  <a:pt x="3665227" y="529159"/>
                </a:cubicBezTo>
                <a:cubicBezTo>
                  <a:pt x="3667311" y="531763"/>
                  <a:pt x="3666790" y="534368"/>
                  <a:pt x="3663665" y="536972"/>
                </a:cubicBezTo>
                <a:cubicBezTo>
                  <a:pt x="3658977" y="541660"/>
                  <a:pt x="3654028" y="544004"/>
                  <a:pt x="3648819" y="544004"/>
                </a:cubicBezTo>
                <a:cubicBezTo>
                  <a:pt x="3645694" y="544004"/>
                  <a:pt x="3644391" y="541660"/>
                  <a:pt x="3644912" y="536972"/>
                </a:cubicBezTo>
                <a:cubicBezTo>
                  <a:pt x="3646475" y="532284"/>
                  <a:pt x="3647256" y="526554"/>
                  <a:pt x="3647256" y="519782"/>
                </a:cubicBezTo>
                <a:cubicBezTo>
                  <a:pt x="3647777" y="514573"/>
                  <a:pt x="3644652" y="510667"/>
                  <a:pt x="3637880" y="508062"/>
                </a:cubicBezTo>
                <a:cubicBezTo>
                  <a:pt x="3637359" y="507020"/>
                  <a:pt x="3637620" y="506239"/>
                  <a:pt x="3638662" y="505718"/>
                </a:cubicBezTo>
                <a:cubicBezTo>
                  <a:pt x="3644912" y="507281"/>
                  <a:pt x="3648819" y="506239"/>
                  <a:pt x="3650382" y="502593"/>
                </a:cubicBezTo>
                <a:lnTo>
                  <a:pt x="3689449" y="413519"/>
                </a:lnTo>
                <a:cubicBezTo>
                  <a:pt x="3689449" y="412998"/>
                  <a:pt x="3689970" y="412738"/>
                  <a:pt x="3691012" y="412738"/>
                </a:cubicBezTo>
                <a:close/>
                <a:moveTo>
                  <a:pt x="3215394" y="411175"/>
                </a:moveTo>
                <a:lnTo>
                  <a:pt x="3234147" y="418207"/>
                </a:lnTo>
                <a:cubicBezTo>
                  <a:pt x="3235189" y="418207"/>
                  <a:pt x="3235189" y="418988"/>
                  <a:pt x="3234147" y="420551"/>
                </a:cubicBezTo>
                <a:lnTo>
                  <a:pt x="3231803" y="424458"/>
                </a:lnTo>
                <a:cubicBezTo>
                  <a:pt x="3230240" y="433834"/>
                  <a:pt x="3228677" y="441908"/>
                  <a:pt x="3227115" y="448680"/>
                </a:cubicBezTo>
                <a:cubicBezTo>
                  <a:pt x="3237533" y="451284"/>
                  <a:pt x="3243783" y="454670"/>
                  <a:pt x="3245867" y="458837"/>
                </a:cubicBezTo>
                <a:cubicBezTo>
                  <a:pt x="3246909" y="463004"/>
                  <a:pt x="3245086" y="466911"/>
                  <a:pt x="3240398" y="470557"/>
                </a:cubicBezTo>
                <a:cubicBezTo>
                  <a:pt x="3238835" y="471599"/>
                  <a:pt x="3237533" y="472120"/>
                  <a:pt x="3236491" y="472120"/>
                </a:cubicBezTo>
                <a:cubicBezTo>
                  <a:pt x="3235970" y="472120"/>
                  <a:pt x="3235449" y="471078"/>
                  <a:pt x="3234928" y="468995"/>
                </a:cubicBezTo>
                <a:cubicBezTo>
                  <a:pt x="3233365" y="462223"/>
                  <a:pt x="3230240" y="456493"/>
                  <a:pt x="3225552" y="451805"/>
                </a:cubicBezTo>
                <a:cubicBezTo>
                  <a:pt x="3222427" y="463786"/>
                  <a:pt x="3212790" y="477850"/>
                  <a:pt x="3196642" y="493998"/>
                </a:cubicBezTo>
                <a:cubicBezTo>
                  <a:pt x="3195079" y="495040"/>
                  <a:pt x="3194558" y="494519"/>
                  <a:pt x="3195079" y="492435"/>
                </a:cubicBezTo>
                <a:cubicBezTo>
                  <a:pt x="3210706" y="474725"/>
                  <a:pt x="3217478" y="447638"/>
                  <a:pt x="3215394" y="411175"/>
                </a:cubicBezTo>
                <a:close/>
                <a:moveTo>
                  <a:pt x="3951796" y="408831"/>
                </a:moveTo>
                <a:lnTo>
                  <a:pt x="3918198" y="409612"/>
                </a:lnTo>
                <a:lnTo>
                  <a:pt x="3918198" y="434615"/>
                </a:lnTo>
                <a:lnTo>
                  <a:pt x="3951796" y="434615"/>
                </a:lnTo>
                <a:close/>
                <a:moveTo>
                  <a:pt x="1986037" y="408831"/>
                </a:moveTo>
                <a:lnTo>
                  <a:pt x="1956346" y="409612"/>
                </a:lnTo>
                <a:lnTo>
                  <a:pt x="1955564" y="453368"/>
                </a:lnTo>
                <a:lnTo>
                  <a:pt x="1979005" y="452586"/>
                </a:lnTo>
                <a:cubicBezTo>
                  <a:pt x="1980047" y="452066"/>
                  <a:pt x="1980568" y="452586"/>
                  <a:pt x="1980568" y="454149"/>
                </a:cubicBezTo>
                <a:cubicBezTo>
                  <a:pt x="1980568" y="455712"/>
                  <a:pt x="1980047" y="456493"/>
                  <a:pt x="1979005" y="456493"/>
                </a:cubicBezTo>
                <a:lnTo>
                  <a:pt x="1955564" y="457275"/>
                </a:lnTo>
                <a:lnTo>
                  <a:pt x="1954783" y="511969"/>
                </a:lnTo>
                <a:lnTo>
                  <a:pt x="1984474" y="511969"/>
                </a:lnTo>
                <a:close/>
                <a:moveTo>
                  <a:pt x="611684" y="401799"/>
                </a:moveTo>
                <a:lnTo>
                  <a:pt x="570272" y="402580"/>
                </a:lnTo>
                <a:lnTo>
                  <a:pt x="570272" y="431490"/>
                </a:lnTo>
                <a:lnTo>
                  <a:pt x="611684" y="429927"/>
                </a:lnTo>
                <a:close/>
                <a:moveTo>
                  <a:pt x="3247430" y="398673"/>
                </a:moveTo>
                <a:lnTo>
                  <a:pt x="3268526" y="404924"/>
                </a:lnTo>
                <a:cubicBezTo>
                  <a:pt x="3270089" y="405445"/>
                  <a:pt x="3270089" y="406487"/>
                  <a:pt x="3268526" y="408050"/>
                </a:cubicBezTo>
                <a:cubicBezTo>
                  <a:pt x="3266963" y="409612"/>
                  <a:pt x="3265922" y="412217"/>
                  <a:pt x="3265401" y="415863"/>
                </a:cubicBezTo>
                <a:lnTo>
                  <a:pt x="3263838" y="482278"/>
                </a:lnTo>
                <a:cubicBezTo>
                  <a:pt x="3276860" y="467172"/>
                  <a:pt x="3283112" y="443471"/>
                  <a:pt x="3282590" y="411175"/>
                </a:cubicBezTo>
                <a:lnTo>
                  <a:pt x="3299780" y="416644"/>
                </a:lnTo>
                <a:cubicBezTo>
                  <a:pt x="3300822" y="417165"/>
                  <a:pt x="3300822" y="417947"/>
                  <a:pt x="3299780" y="418988"/>
                </a:cubicBezTo>
                <a:lnTo>
                  <a:pt x="3297436" y="422895"/>
                </a:lnTo>
                <a:cubicBezTo>
                  <a:pt x="3296915" y="424458"/>
                  <a:pt x="3296655" y="426802"/>
                  <a:pt x="3296655" y="429927"/>
                </a:cubicBezTo>
                <a:cubicBezTo>
                  <a:pt x="3295092" y="437220"/>
                  <a:pt x="3293790" y="442429"/>
                  <a:pt x="3292748" y="445554"/>
                </a:cubicBezTo>
                <a:cubicBezTo>
                  <a:pt x="3308896" y="451284"/>
                  <a:pt x="3317751" y="456233"/>
                  <a:pt x="3319314" y="460400"/>
                </a:cubicBezTo>
                <a:cubicBezTo>
                  <a:pt x="3320355" y="465088"/>
                  <a:pt x="3317751" y="469776"/>
                  <a:pt x="3311500" y="474464"/>
                </a:cubicBezTo>
                <a:cubicBezTo>
                  <a:pt x="3308375" y="476548"/>
                  <a:pt x="3306031" y="475506"/>
                  <a:pt x="3304468" y="471339"/>
                </a:cubicBezTo>
                <a:cubicBezTo>
                  <a:pt x="3302905" y="463004"/>
                  <a:pt x="3298478" y="455451"/>
                  <a:pt x="3291185" y="448680"/>
                </a:cubicBezTo>
                <a:cubicBezTo>
                  <a:pt x="3287539" y="458577"/>
                  <a:pt x="3278944" y="470557"/>
                  <a:pt x="3265401" y="484622"/>
                </a:cubicBezTo>
                <a:cubicBezTo>
                  <a:pt x="3264880" y="485143"/>
                  <a:pt x="3264359" y="485403"/>
                  <a:pt x="3263838" y="485403"/>
                </a:cubicBezTo>
                <a:lnTo>
                  <a:pt x="3263838" y="492435"/>
                </a:lnTo>
                <a:lnTo>
                  <a:pt x="3290404" y="491654"/>
                </a:lnTo>
                <a:lnTo>
                  <a:pt x="3298999" y="480715"/>
                </a:lnTo>
                <a:lnTo>
                  <a:pt x="3312282" y="492435"/>
                </a:lnTo>
                <a:cubicBezTo>
                  <a:pt x="3312802" y="493477"/>
                  <a:pt x="3313063" y="493998"/>
                  <a:pt x="3313063" y="493998"/>
                </a:cubicBezTo>
                <a:cubicBezTo>
                  <a:pt x="3312542" y="494519"/>
                  <a:pt x="3312021" y="494779"/>
                  <a:pt x="3311500" y="494779"/>
                </a:cubicBezTo>
                <a:lnTo>
                  <a:pt x="3263838" y="496342"/>
                </a:lnTo>
                <a:lnTo>
                  <a:pt x="3263838" y="536191"/>
                </a:lnTo>
                <a:lnTo>
                  <a:pt x="3306812" y="534628"/>
                </a:lnTo>
                <a:lnTo>
                  <a:pt x="3316970" y="524470"/>
                </a:lnTo>
                <a:lnTo>
                  <a:pt x="3331815" y="536191"/>
                </a:lnTo>
                <a:cubicBezTo>
                  <a:pt x="3332336" y="537232"/>
                  <a:pt x="3331815" y="538014"/>
                  <a:pt x="3330253" y="538535"/>
                </a:cubicBezTo>
                <a:lnTo>
                  <a:pt x="3208362" y="541660"/>
                </a:lnTo>
                <a:cubicBezTo>
                  <a:pt x="3201591" y="542181"/>
                  <a:pt x="3194298" y="542962"/>
                  <a:pt x="3186485" y="544004"/>
                </a:cubicBezTo>
                <a:lnTo>
                  <a:pt x="3181015" y="537753"/>
                </a:lnTo>
                <a:lnTo>
                  <a:pt x="3248211" y="536191"/>
                </a:lnTo>
                <a:lnTo>
                  <a:pt x="3248211" y="497123"/>
                </a:lnTo>
                <a:lnTo>
                  <a:pt x="3230240" y="497905"/>
                </a:lnTo>
                <a:cubicBezTo>
                  <a:pt x="3221906" y="497905"/>
                  <a:pt x="3214874" y="498686"/>
                  <a:pt x="3209144" y="500249"/>
                </a:cubicBezTo>
                <a:lnTo>
                  <a:pt x="3202893" y="493998"/>
                </a:lnTo>
                <a:lnTo>
                  <a:pt x="3248211" y="492435"/>
                </a:lnTo>
                <a:lnTo>
                  <a:pt x="3248993" y="429927"/>
                </a:lnTo>
                <a:close/>
                <a:moveTo>
                  <a:pt x="2199940" y="396329"/>
                </a:moveTo>
                <a:cubicBezTo>
                  <a:pt x="2190043" y="397371"/>
                  <a:pt x="2184834" y="410654"/>
                  <a:pt x="2184313" y="436178"/>
                </a:cubicBezTo>
                <a:cubicBezTo>
                  <a:pt x="2184313" y="458577"/>
                  <a:pt x="2189522" y="470037"/>
                  <a:pt x="2199940" y="470557"/>
                </a:cubicBezTo>
                <a:cubicBezTo>
                  <a:pt x="2210879" y="470557"/>
                  <a:pt x="2216349" y="458577"/>
                  <a:pt x="2216349" y="434615"/>
                </a:cubicBezTo>
                <a:cubicBezTo>
                  <a:pt x="2215828" y="410133"/>
                  <a:pt x="2210358" y="397371"/>
                  <a:pt x="2199940" y="396329"/>
                </a:cubicBezTo>
                <a:close/>
                <a:moveTo>
                  <a:pt x="3010086" y="395548"/>
                </a:moveTo>
                <a:lnTo>
                  <a:pt x="2978051" y="396329"/>
                </a:lnTo>
                <a:cubicBezTo>
                  <a:pt x="2969717" y="406226"/>
                  <a:pt x="2961122" y="415603"/>
                  <a:pt x="2952267" y="424458"/>
                </a:cubicBezTo>
                <a:lnTo>
                  <a:pt x="2963987" y="429927"/>
                </a:lnTo>
                <a:lnTo>
                  <a:pt x="2992115" y="429927"/>
                </a:lnTo>
                <a:close/>
                <a:moveTo>
                  <a:pt x="73707" y="395548"/>
                </a:moveTo>
                <a:lnTo>
                  <a:pt x="53392" y="396329"/>
                </a:lnTo>
                <a:lnTo>
                  <a:pt x="33859" y="420551"/>
                </a:lnTo>
                <a:cubicBezTo>
                  <a:pt x="40630" y="421593"/>
                  <a:pt x="47141" y="422895"/>
                  <a:pt x="53392" y="424458"/>
                </a:cubicBezTo>
                <a:cubicBezTo>
                  <a:pt x="60685" y="415603"/>
                  <a:pt x="67456" y="405966"/>
                  <a:pt x="73707" y="395548"/>
                </a:cubicBezTo>
                <a:close/>
                <a:moveTo>
                  <a:pt x="980257" y="393204"/>
                </a:moveTo>
                <a:cubicBezTo>
                  <a:pt x="991195" y="397371"/>
                  <a:pt x="997967" y="401278"/>
                  <a:pt x="1000572" y="404924"/>
                </a:cubicBezTo>
                <a:cubicBezTo>
                  <a:pt x="1001093" y="408050"/>
                  <a:pt x="999530" y="411956"/>
                  <a:pt x="995884" y="416644"/>
                </a:cubicBezTo>
                <a:cubicBezTo>
                  <a:pt x="992758" y="419770"/>
                  <a:pt x="990414" y="419509"/>
                  <a:pt x="988851" y="415863"/>
                </a:cubicBezTo>
                <a:cubicBezTo>
                  <a:pt x="987289" y="408050"/>
                  <a:pt x="984163" y="401018"/>
                  <a:pt x="979475" y="394767"/>
                </a:cubicBezTo>
                <a:cubicBezTo>
                  <a:pt x="978433" y="393725"/>
                  <a:pt x="978694" y="393204"/>
                  <a:pt x="980257" y="393204"/>
                </a:cubicBezTo>
                <a:close/>
                <a:moveTo>
                  <a:pt x="2307506" y="392423"/>
                </a:moveTo>
                <a:lnTo>
                  <a:pt x="2362200" y="392423"/>
                </a:lnTo>
                <a:lnTo>
                  <a:pt x="2362200" y="413519"/>
                </a:lnTo>
                <a:lnTo>
                  <a:pt x="2312975" y="413519"/>
                </a:lnTo>
                <a:lnTo>
                  <a:pt x="2309850" y="458056"/>
                </a:lnTo>
                <a:cubicBezTo>
                  <a:pt x="2316622" y="449722"/>
                  <a:pt x="2324695" y="445554"/>
                  <a:pt x="2334072" y="445554"/>
                </a:cubicBezTo>
                <a:cubicBezTo>
                  <a:pt x="2354908" y="447638"/>
                  <a:pt x="2366107" y="461442"/>
                  <a:pt x="2367669" y="486966"/>
                </a:cubicBezTo>
                <a:cubicBezTo>
                  <a:pt x="2367149" y="515094"/>
                  <a:pt x="2354908" y="529679"/>
                  <a:pt x="2330946" y="530721"/>
                </a:cubicBezTo>
                <a:cubicBezTo>
                  <a:pt x="2310631" y="530200"/>
                  <a:pt x="2299953" y="522387"/>
                  <a:pt x="2298911" y="507281"/>
                </a:cubicBezTo>
                <a:cubicBezTo>
                  <a:pt x="2299432" y="498426"/>
                  <a:pt x="2303078" y="493737"/>
                  <a:pt x="2309850" y="493217"/>
                </a:cubicBezTo>
                <a:cubicBezTo>
                  <a:pt x="2321310" y="495821"/>
                  <a:pt x="2323914" y="502853"/>
                  <a:pt x="2317663" y="514313"/>
                </a:cubicBezTo>
                <a:cubicBezTo>
                  <a:pt x="2320268" y="521606"/>
                  <a:pt x="2324695" y="525252"/>
                  <a:pt x="2330946" y="525252"/>
                </a:cubicBezTo>
                <a:cubicBezTo>
                  <a:pt x="2342927" y="524210"/>
                  <a:pt x="2349178" y="511708"/>
                  <a:pt x="2349699" y="487747"/>
                </a:cubicBezTo>
                <a:cubicBezTo>
                  <a:pt x="2349699" y="464828"/>
                  <a:pt x="2342666" y="453368"/>
                  <a:pt x="2328602" y="453368"/>
                </a:cubicBezTo>
                <a:cubicBezTo>
                  <a:pt x="2320268" y="453368"/>
                  <a:pt x="2313496" y="459879"/>
                  <a:pt x="2308287" y="472902"/>
                </a:cubicBezTo>
                <a:lnTo>
                  <a:pt x="2302818" y="471339"/>
                </a:lnTo>
                <a:close/>
                <a:moveTo>
                  <a:pt x="2805410" y="390079"/>
                </a:moveTo>
                <a:lnTo>
                  <a:pt x="2763999" y="392423"/>
                </a:lnTo>
                <a:cubicBezTo>
                  <a:pt x="2768166" y="421072"/>
                  <a:pt x="2774417" y="444513"/>
                  <a:pt x="2782751" y="462744"/>
                </a:cubicBezTo>
                <a:cubicBezTo>
                  <a:pt x="2793169" y="440345"/>
                  <a:pt x="2800722" y="416124"/>
                  <a:pt x="2805410" y="390079"/>
                </a:cubicBezTo>
                <a:close/>
                <a:moveTo>
                  <a:pt x="2199940" y="390079"/>
                </a:moveTo>
                <a:cubicBezTo>
                  <a:pt x="2221297" y="392683"/>
                  <a:pt x="2232757" y="414821"/>
                  <a:pt x="2234320" y="456493"/>
                </a:cubicBezTo>
                <a:cubicBezTo>
                  <a:pt x="2234320" y="505979"/>
                  <a:pt x="2221818" y="530721"/>
                  <a:pt x="2196815" y="530721"/>
                </a:cubicBezTo>
                <a:cubicBezTo>
                  <a:pt x="2179625" y="530721"/>
                  <a:pt x="2170249" y="523950"/>
                  <a:pt x="2168686" y="510406"/>
                </a:cubicBezTo>
                <a:cubicBezTo>
                  <a:pt x="2169207" y="501551"/>
                  <a:pt x="2172854" y="496863"/>
                  <a:pt x="2179625" y="496342"/>
                </a:cubicBezTo>
                <a:cubicBezTo>
                  <a:pt x="2191085" y="497905"/>
                  <a:pt x="2194210" y="504937"/>
                  <a:pt x="2189001" y="517438"/>
                </a:cubicBezTo>
                <a:cubicBezTo>
                  <a:pt x="2190564" y="522647"/>
                  <a:pt x="2193429" y="525252"/>
                  <a:pt x="2197596" y="525252"/>
                </a:cubicBezTo>
                <a:cubicBezTo>
                  <a:pt x="2208014" y="526294"/>
                  <a:pt x="2214265" y="507020"/>
                  <a:pt x="2216349" y="467432"/>
                </a:cubicBezTo>
                <a:cubicBezTo>
                  <a:pt x="2210619" y="475766"/>
                  <a:pt x="2203587" y="479934"/>
                  <a:pt x="2195252" y="479934"/>
                </a:cubicBezTo>
                <a:cubicBezTo>
                  <a:pt x="2176500" y="478892"/>
                  <a:pt x="2166863" y="464567"/>
                  <a:pt x="2166342" y="436959"/>
                </a:cubicBezTo>
                <a:cubicBezTo>
                  <a:pt x="2166863" y="406747"/>
                  <a:pt x="2178063" y="391120"/>
                  <a:pt x="2199940" y="390079"/>
                </a:cubicBezTo>
                <a:close/>
                <a:moveTo>
                  <a:pt x="144029" y="388516"/>
                </a:moveTo>
                <a:lnTo>
                  <a:pt x="110431" y="390079"/>
                </a:lnTo>
                <a:cubicBezTo>
                  <a:pt x="115119" y="401018"/>
                  <a:pt x="121109" y="409873"/>
                  <a:pt x="128402" y="416644"/>
                </a:cubicBezTo>
                <a:cubicBezTo>
                  <a:pt x="135694" y="405706"/>
                  <a:pt x="140903" y="396329"/>
                  <a:pt x="144029" y="388516"/>
                </a:cubicBezTo>
                <a:close/>
                <a:moveTo>
                  <a:pt x="2731182" y="381484"/>
                </a:moveTo>
                <a:lnTo>
                  <a:pt x="2749153" y="393985"/>
                </a:lnTo>
                <a:cubicBezTo>
                  <a:pt x="2750195" y="394506"/>
                  <a:pt x="2750195" y="395288"/>
                  <a:pt x="2749153" y="396329"/>
                </a:cubicBezTo>
                <a:lnTo>
                  <a:pt x="2742121" y="404143"/>
                </a:lnTo>
                <a:cubicBezTo>
                  <a:pt x="2736912" y="423416"/>
                  <a:pt x="2730401" y="440866"/>
                  <a:pt x="2722588" y="456493"/>
                </a:cubicBezTo>
                <a:cubicBezTo>
                  <a:pt x="2731964" y="464307"/>
                  <a:pt x="2740038" y="472641"/>
                  <a:pt x="2746809" y="481496"/>
                </a:cubicBezTo>
                <a:cubicBezTo>
                  <a:pt x="2749414" y="484622"/>
                  <a:pt x="2749935" y="487747"/>
                  <a:pt x="2748372" y="490873"/>
                </a:cubicBezTo>
                <a:cubicBezTo>
                  <a:pt x="2746809" y="496602"/>
                  <a:pt x="2743423" y="501811"/>
                  <a:pt x="2738215" y="506499"/>
                </a:cubicBezTo>
                <a:cubicBezTo>
                  <a:pt x="2735610" y="508583"/>
                  <a:pt x="2733526" y="507802"/>
                  <a:pt x="2731964" y="504155"/>
                </a:cubicBezTo>
                <a:cubicBezTo>
                  <a:pt x="2727276" y="493217"/>
                  <a:pt x="2721546" y="482538"/>
                  <a:pt x="2714774" y="472120"/>
                </a:cubicBezTo>
                <a:cubicBezTo>
                  <a:pt x="2698626" y="499728"/>
                  <a:pt x="2679093" y="523950"/>
                  <a:pt x="2656173" y="544786"/>
                </a:cubicBezTo>
                <a:cubicBezTo>
                  <a:pt x="2655131" y="545306"/>
                  <a:pt x="2654610" y="545306"/>
                  <a:pt x="2654610" y="544786"/>
                </a:cubicBezTo>
                <a:cubicBezTo>
                  <a:pt x="2654089" y="544265"/>
                  <a:pt x="2654089" y="543483"/>
                  <a:pt x="2654610" y="542441"/>
                </a:cubicBezTo>
                <a:cubicBezTo>
                  <a:pt x="2677009" y="517438"/>
                  <a:pt x="2693938" y="489310"/>
                  <a:pt x="2705398" y="458056"/>
                </a:cubicBezTo>
                <a:cubicBezTo>
                  <a:pt x="2698105" y="446596"/>
                  <a:pt x="2688469" y="433834"/>
                  <a:pt x="2676488" y="419770"/>
                </a:cubicBezTo>
                <a:cubicBezTo>
                  <a:pt x="2675967" y="418207"/>
                  <a:pt x="2676488" y="417686"/>
                  <a:pt x="2678050" y="418207"/>
                </a:cubicBezTo>
                <a:cubicBezTo>
                  <a:pt x="2679093" y="419249"/>
                  <a:pt x="2680915" y="420812"/>
                  <a:pt x="2683520" y="422895"/>
                </a:cubicBezTo>
                <a:cubicBezTo>
                  <a:pt x="2694459" y="431751"/>
                  <a:pt x="2703314" y="439043"/>
                  <a:pt x="2710086" y="444773"/>
                </a:cubicBezTo>
                <a:cubicBezTo>
                  <a:pt x="2715295" y="429146"/>
                  <a:pt x="2719202" y="413519"/>
                  <a:pt x="2721806" y="397892"/>
                </a:cubicBezTo>
                <a:lnTo>
                  <a:pt x="2678050" y="400236"/>
                </a:lnTo>
                <a:cubicBezTo>
                  <a:pt x="2676488" y="400236"/>
                  <a:pt x="2675446" y="399455"/>
                  <a:pt x="2674925" y="397892"/>
                </a:cubicBezTo>
                <a:cubicBezTo>
                  <a:pt x="2674404" y="396329"/>
                  <a:pt x="2674925" y="395288"/>
                  <a:pt x="2676488" y="394767"/>
                </a:cubicBezTo>
                <a:lnTo>
                  <a:pt x="2721025" y="393204"/>
                </a:lnTo>
                <a:close/>
                <a:moveTo>
                  <a:pt x="3951796" y="379921"/>
                </a:moveTo>
                <a:lnTo>
                  <a:pt x="3918198" y="380702"/>
                </a:lnTo>
                <a:lnTo>
                  <a:pt x="3918198" y="404924"/>
                </a:lnTo>
                <a:lnTo>
                  <a:pt x="3951796" y="404143"/>
                </a:lnTo>
                <a:close/>
                <a:moveTo>
                  <a:pt x="4002584" y="379140"/>
                </a:moveTo>
                <a:lnTo>
                  <a:pt x="3968204" y="379921"/>
                </a:lnTo>
                <a:lnTo>
                  <a:pt x="3968204" y="404143"/>
                </a:lnTo>
                <a:lnTo>
                  <a:pt x="3993207" y="404143"/>
                </a:lnTo>
                <a:cubicBezTo>
                  <a:pt x="3995291" y="404143"/>
                  <a:pt x="3996333" y="404664"/>
                  <a:pt x="3996333" y="405706"/>
                </a:cubicBezTo>
                <a:cubicBezTo>
                  <a:pt x="3996333" y="406747"/>
                  <a:pt x="3995291" y="407789"/>
                  <a:pt x="3993207" y="408831"/>
                </a:cubicBezTo>
                <a:lnTo>
                  <a:pt x="3968204" y="408831"/>
                </a:lnTo>
                <a:lnTo>
                  <a:pt x="3968204" y="434615"/>
                </a:lnTo>
                <a:lnTo>
                  <a:pt x="4003365" y="434615"/>
                </a:lnTo>
                <a:close/>
                <a:moveTo>
                  <a:pt x="3655851" y="377577"/>
                </a:moveTo>
                <a:cubicBezTo>
                  <a:pt x="3672520" y="385911"/>
                  <a:pt x="3680594" y="393204"/>
                  <a:pt x="3680073" y="399455"/>
                </a:cubicBezTo>
                <a:cubicBezTo>
                  <a:pt x="3679552" y="405706"/>
                  <a:pt x="3676166" y="409873"/>
                  <a:pt x="3669916" y="411956"/>
                </a:cubicBezTo>
                <a:cubicBezTo>
                  <a:pt x="3665748" y="412998"/>
                  <a:pt x="3663144" y="411435"/>
                  <a:pt x="3662102" y="407268"/>
                </a:cubicBezTo>
                <a:cubicBezTo>
                  <a:pt x="3661581" y="395288"/>
                  <a:pt x="3658977" y="386172"/>
                  <a:pt x="3654289" y="379921"/>
                </a:cubicBezTo>
                <a:cubicBezTo>
                  <a:pt x="3653768" y="378879"/>
                  <a:pt x="3654289" y="378098"/>
                  <a:pt x="3655851" y="377577"/>
                </a:cubicBezTo>
                <a:close/>
                <a:moveTo>
                  <a:pt x="3403513" y="376796"/>
                </a:moveTo>
                <a:cubicBezTo>
                  <a:pt x="3420182" y="382005"/>
                  <a:pt x="3428516" y="387474"/>
                  <a:pt x="3428516" y="393204"/>
                </a:cubicBezTo>
                <a:cubicBezTo>
                  <a:pt x="3427475" y="399455"/>
                  <a:pt x="3424610" y="403622"/>
                  <a:pt x="3419921" y="405706"/>
                </a:cubicBezTo>
                <a:cubicBezTo>
                  <a:pt x="3416275" y="406747"/>
                  <a:pt x="3413671" y="405445"/>
                  <a:pt x="3412108" y="401799"/>
                </a:cubicBezTo>
                <a:cubicBezTo>
                  <a:pt x="3409504" y="388776"/>
                  <a:pt x="3406118" y="380963"/>
                  <a:pt x="3401950" y="378358"/>
                </a:cubicBezTo>
                <a:cubicBezTo>
                  <a:pt x="3401950" y="377317"/>
                  <a:pt x="3402471" y="376796"/>
                  <a:pt x="3403513" y="376796"/>
                </a:cubicBezTo>
                <a:close/>
                <a:moveTo>
                  <a:pt x="151842" y="376796"/>
                </a:moveTo>
                <a:lnTo>
                  <a:pt x="167469" y="386953"/>
                </a:lnTo>
                <a:cubicBezTo>
                  <a:pt x="169032" y="387474"/>
                  <a:pt x="169032" y="388516"/>
                  <a:pt x="167469" y="390079"/>
                </a:cubicBezTo>
                <a:lnTo>
                  <a:pt x="162000" y="396329"/>
                </a:lnTo>
                <a:cubicBezTo>
                  <a:pt x="151582" y="409352"/>
                  <a:pt x="143508" y="418728"/>
                  <a:pt x="137778" y="424458"/>
                </a:cubicBezTo>
                <a:cubicBezTo>
                  <a:pt x="147154" y="431230"/>
                  <a:pt x="164344" y="438783"/>
                  <a:pt x="189347" y="447117"/>
                </a:cubicBezTo>
                <a:cubicBezTo>
                  <a:pt x="190909" y="448680"/>
                  <a:pt x="190649" y="449722"/>
                  <a:pt x="188565" y="450242"/>
                </a:cubicBezTo>
                <a:cubicBezTo>
                  <a:pt x="180752" y="449722"/>
                  <a:pt x="172157" y="453889"/>
                  <a:pt x="162781" y="462744"/>
                </a:cubicBezTo>
                <a:cubicBezTo>
                  <a:pt x="146633" y="451805"/>
                  <a:pt x="134913" y="441648"/>
                  <a:pt x="127620" y="432271"/>
                </a:cubicBezTo>
                <a:cubicBezTo>
                  <a:pt x="121890" y="436959"/>
                  <a:pt x="110952" y="444252"/>
                  <a:pt x="94804" y="454149"/>
                </a:cubicBezTo>
                <a:cubicBezTo>
                  <a:pt x="92720" y="455712"/>
                  <a:pt x="91157" y="456754"/>
                  <a:pt x="90116" y="457275"/>
                </a:cubicBezTo>
                <a:cubicBezTo>
                  <a:pt x="89074" y="457795"/>
                  <a:pt x="88292" y="457795"/>
                  <a:pt x="87772" y="457275"/>
                </a:cubicBezTo>
                <a:cubicBezTo>
                  <a:pt x="87772" y="456754"/>
                  <a:pt x="88032" y="455972"/>
                  <a:pt x="88553" y="454930"/>
                </a:cubicBezTo>
                <a:cubicBezTo>
                  <a:pt x="103659" y="443992"/>
                  <a:pt x="114858" y="433834"/>
                  <a:pt x="122151" y="424458"/>
                </a:cubicBezTo>
                <a:cubicBezTo>
                  <a:pt x="118505" y="418207"/>
                  <a:pt x="113816" y="407008"/>
                  <a:pt x="108087" y="390860"/>
                </a:cubicBezTo>
                <a:lnTo>
                  <a:pt x="101054" y="390860"/>
                </a:lnTo>
                <a:cubicBezTo>
                  <a:pt x="100013" y="390860"/>
                  <a:pt x="99492" y="390079"/>
                  <a:pt x="99492" y="388516"/>
                </a:cubicBezTo>
                <a:cubicBezTo>
                  <a:pt x="99492" y="387474"/>
                  <a:pt x="100013" y="386953"/>
                  <a:pt x="101054" y="386953"/>
                </a:cubicBezTo>
                <a:lnTo>
                  <a:pt x="144810" y="385391"/>
                </a:lnTo>
                <a:close/>
                <a:moveTo>
                  <a:pt x="2813224" y="376014"/>
                </a:moveTo>
                <a:lnTo>
                  <a:pt x="2831195" y="386953"/>
                </a:lnTo>
                <a:cubicBezTo>
                  <a:pt x="2832237" y="387995"/>
                  <a:pt x="2832237" y="389037"/>
                  <a:pt x="2831195" y="390079"/>
                </a:cubicBezTo>
                <a:lnTo>
                  <a:pt x="2824944" y="397892"/>
                </a:lnTo>
                <a:cubicBezTo>
                  <a:pt x="2816089" y="431751"/>
                  <a:pt x="2804890" y="458577"/>
                  <a:pt x="2791346" y="478371"/>
                </a:cubicBezTo>
                <a:cubicBezTo>
                  <a:pt x="2803848" y="500249"/>
                  <a:pt x="2823381" y="519782"/>
                  <a:pt x="2849947" y="536972"/>
                </a:cubicBezTo>
                <a:cubicBezTo>
                  <a:pt x="2851510" y="537493"/>
                  <a:pt x="2851510" y="538535"/>
                  <a:pt x="2849947" y="540097"/>
                </a:cubicBezTo>
                <a:cubicBezTo>
                  <a:pt x="2839529" y="539056"/>
                  <a:pt x="2829632" y="542702"/>
                  <a:pt x="2820256" y="551036"/>
                </a:cubicBezTo>
                <a:cubicBezTo>
                  <a:pt x="2800983" y="530200"/>
                  <a:pt x="2787700" y="511188"/>
                  <a:pt x="2780407" y="493998"/>
                </a:cubicBezTo>
                <a:cubicBezTo>
                  <a:pt x="2767906" y="511188"/>
                  <a:pt x="2746809" y="530982"/>
                  <a:pt x="2717118" y="553380"/>
                </a:cubicBezTo>
                <a:cubicBezTo>
                  <a:pt x="2716076" y="553901"/>
                  <a:pt x="2715295" y="553901"/>
                  <a:pt x="2714774" y="553380"/>
                </a:cubicBezTo>
                <a:cubicBezTo>
                  <a:pt x="2714253" y="552859"/>
                  <a:pt x="2714253" y="552078"/>
                  <a:pt x="2714774" y="551036"/>
                </a:cubicBezTo>
                <a:cubicBezTo>
                  <a:pt x="2739777" y="531242"/>
                  <a:pt x="2759832" y="507281"/>
                  <a:pt x="2774938" y="479152"/>
                </a:cubicBezTo>
                <a:cubicBezTo>
                  <a:pt x="2768166" y="459879"/>
                  <a:pt x="2763739" y="430969"/>
                  <a:pt x="2761655" y="392423"/>
                </a:cubicBezTo>
                <a:lnTo>
                  <a:pt x="2752279" y="392423"/>
                </a:lnTo>
                <a:cubicBezTo>
                  <a:pt x="2750716" y="392944"/>
                  <a:pt x="2749935" y="392423"/>
                  <a:pt x="2749935" y="390860"/>
                </a:cubicBezTo>
                <a:cubicBezTo>
                  <a:pt x="2749935" y="389297"/>
                  <a:pt x="2750716" y="388255"/>
                  <a:pt x="2752279" y="387735"/>
                </a:cubicBezTo>
                <a:lnTo>
                  <a:pt x="2805410" y="386172"/>
                </a:lnTo>
                <a:close/>
                <a:moveTo>
                  <a:pt x="834182" y="374452"/>
                </a:moveTo>
                <a:cubicBezTo>
                  <a:pt x="834703" y="373931"/>
                  <a:pt x="835484" y="373931"/>
                  <a:pt x="836526" y="374452"/>
                </a:cubicBezTo>
                <a:cubicBezTo>
                  <a:pt x="851111" y="379661"/>
                  <a:pt x="859185" y="385391"/>
                  <a:pt x="860748" y="391641"/>
                </a:cubicBezTo>
                <a:cubicBezTo>
                  <a:pt x="860227" y="396329"/>
                  <a:pt x="857101" y="400497"/>
                  <a:pt x="851372" y="404143"/>
                </a:cubicBezTo>
                <a:cubicBezTo>
                  <a:pt x="846684" y="405706"/>
                  <a:pt x="844079" y="404403"/>
                  <a:pt x="843558" y="400236"/>
                </a:cubicBezTo>
                <a:cubicBezTo>
                  <a:pt x="842516" y="389297"/>
                  <a:pt x="839391" y="381223"/>
                  <a:pt x="834182" y="376014"/>
                </a:cubicBezTo>
                <a:cubicBezTo>
                  <a:pt x="833661" y="375493"/>
                  <a:pt x="833661" y="374973"/>
                  <a:pt x="834182" y="374452"/>
                </a:cubicBezTo>
                <a:close/>
                <a:moveTo>
                  <a:pt x="3543374" y="372108"/>
                </a:moveTo>
                <a:lnTo>
                  <a:pt x="3557439" y="381484"/>
                </a:lnTo>
                <a:cubicBezTo>
                  <a:pt x="3558480" y="382005"/>
                  <a:pt x="3558480" y="382526"/>
                  <a:pt x="3557439" y="383047"/>
                </a:cubicBezTo>
                <a:lnTo>
                  <a:pt x="3552751" y="387735"/>
                </a:lnTo>
                <a:lnTo>
                  <a:pt x="3554313" y="488528"/>
                </a:lnTo>
                <a:cubicBezTo>
                  <a:pt x="3557439" y="518220"/>
                  <a:pt x="3549625" y="536191"/>
                  <a:pt x="3530873" y="542441"/>
                </a:cubicBezTo>
                <a:cubicBezTo>
                  <a:pt x="3530873" y="534628"/>
                  <a:pt x="3529310" y="530200"/>
                  <a:pt x="3526185" y="529159"/>
                </a:cubicBezTo>
                <a:cubicBezTo>
                  <a:pt x="3525143" y="528117"/>
                  <a:pt x="3525403" y="527596"/>
                  <a:pt x="3526966" y="527596"/>
                </a:cubicBezTo>
                <a:cubicBezTo>
                  <a:pt x="3536342" y="529679"/>
                  <a:pt x="3540249" y="517178"/>
                  <a:pt x="3538686" y="490091"/>
                </a:cubicBezTo>
                <a:lnTo>
                  <a:pt x="3537905" y="384609"/>
                </a:lnTo>
                <a:lnTo>
                  <a:pt x="3524622" y="385391"/>
                </a:lnTo>
                <a:lnTo>
                  <a:pt x="3522278" y="392423"/>
                </a:lnTo>
                <a:lnTo>
                  <a:pt x="3521497" y="425239"/>
                </a:lnTo>
                <a:lnTo>
                  <a:pt x="3533217" y="425239"/>
                </a:lnTo>
                <a:cubicBezTo>
                  <a:pt x="3534780" y="426281"/>
                  <a:pt x="3534780" y="427583"/>
                  <a:pt x="3533217" y="429146"/>
                </a:cubicBezTo>
                <a:lnTo>
                  <a:pt x="3521497" y="429146"/>
                </a:lnTo>
                <a:lnTo>
                  <a:pt x="3520715" y="445554"/>
                </a:lnTo>
                <a:cubicBezTo>
                  <a:pt x="3520715" y="453889"/>
                  <a:pt x="3520455" y="461963"/>
                  <a:pt x="3519934" y="469776"/>
                </a:cubicBezTo>
                <a:lnTo>
                  <a:pt x="3532436" y="468995"/>
                </a:lnTo>
                <a:cubicBezTo>
                  <a:pt x="3533998" y="470557"/>
                  <a:pt x="3533738" y="471860"/>
                  <a:pt x="3531654" y="472902"/>
                </a:cubicBezTo>
                <a:lnTo>
                  <a:pt x="3519934" y="473683"/>
                </a:lnTo>
                <a:cubicBezTo>
                  <a:pt x="3517329" y="511708"/>
                  <a:pt x="3495712" y="540097"/>
                  <a:pt x="3455082" y="558850"/>
                </a:cubicBezTo>
                <a:cubicBezTo>
                  <a:pt x="3454040" y="558850"/>
                  <a:pt x="3453259" y="558329"/>
                  <a:pt x="3452738" y="557287"/>
                </a:cubicBezTo>
                <a:cubicBezTo>
                  <a:pt x="3452738" y="556766"/>
                  <a:pt x="3453259" y="556245"/>
                  <a:pt x="3454301" y="555724"/>
                </a:cubicBezTo>
                <a:cubicBezTo>
                  <a:pt x="3476699" y="543223"/>
                  <a:pt x="3491285" y="529419"/>
                  <a:pt x="3498056" y="514313"/>
                </a:cubicBezTo>
                <a:cubicBezTo>
                  <a:pt x="3505349" y="500249"/>
                  <a:pt x="3508735" y="475766"/>
                  <a:pt x="3508214" y="440866"/>
                </a:cubicBezTo>
                <a:lnTo>
                  <a:pt x="3508995" y="409612"/>
                </a:lnTo>
                <a:cubicBezTo>
                  <a:pt x="3509516" y="399194"/>
                  <a:pt x="3508995" y="387995"/>
                  <a:pt x="3507432" y="376014"/>
                </a:cubicBezTo>
                <a:cubicBezTo>
                  <a:pt x="3507432" y="374452"/>
                  <a:pt x="3507953" y="373931"/>
                  <a:pt x="3508995" y="374452"/>
                </a:cubicBezTo>
                <a:lnTo>
                  <a:pt x="3524622" y="382265"/>
                </a:lnTo>
                <a:lnTo>
                  <a:pt x="3537124" y="380702"/>
                </a:lnTo>
                <a:close/>
                <a:moveTo>
                  <a:pt x="1291047" y="370545"/>
                </a:moveTo>
                <a:lnTo>
                  <a:pt x="1301986" y="381484"/>
                </a:lnTo>
                <a:cubicBezTo>
                  <a:pt x="1302507" y="382526"/>
                  <a:pt x="1302246" y="383307"/>
                  <a:pt x="1301204" y="383828"/>
                </a:cubicBezTo>
                <a:lnTo>
                  <a:pt x="1251980" y="385391"/>
                </a:lnTo>
                <a:lnTo>
                  <a:pt x="1266044" y="394767"/>
                </a:lnTo>
                <a:cubicBezTo>
                  <a:pt x="1266565" y="395288"/>
                  <a:pt x="1266565" y="395809"/>
                  <a:pt x="1266044" y="396329"/>
                </a:cubicBezTo>
                <a:cubicBezTo>
                  <a:pt x="1266044" y="396850"/>
                  <a:pt x="1266044" y="397111"/>
                  <a:pt x="1266044" y="397111"/>
                </a:cubicBezTo>
                <a:cubicBezTo>
                  <a:pt x="1256147" y="405966"/>
                  <a:pt x="1244166" y="417686"/>
                  <a:pt x="1230102" y="432271"/>
                </a:cubicBezTo>
                <a:cubicBezTo>
                  <a:pt x="1248333" y="432271"/>
                  <a:pt x="1265523" y="431490"/>
                  <a:pt x="1281671" y="429927"/>
                </a:cubicBezTo>
                <a:cubicBezTo>
                  <a:pt x="1279066" y="422114"/>
                  <a:pt x="1274899" y="415603"/>
                  <a:pt x="1269169" y="410394"/>
                </a:cubicBezTo>
                <a:cubicBezTo>
                  <a:pt x="1269169" y="410394"/>
                  <a:pt x="1269690" y="409873"/>
                  <a:pt x="1270732" y="408831"/>
                </a:cubicBezTo>
                <a:cubicBezTo>
                  <a:pt x="1287401" y="416124"/>
                  <a:pt x="1297298" y="422895"/>
                  <a:pt x="1300423" y="429146"/>
                </a:cubicBezTo>
                <a:cubicBezTo>
                  <a:pt x="1302507" y="439043"/>
                  <a:pt x="1299642" y="445554"/>
                  <a:pt x="1291828" y="448680"/>
                </a:cubicBezTo>
                <a:cubicBezTo>
                  <a:pt x="1288182" y="449722"/>
                  <a:pt x="1285578" y="448419"/>
                  <a:pt x="1284015" y="444773"/>
                </a:cubicBezTo>
                <a:cubicBezTo>
                  <a:pt x="1284015" y="443731"/>
                  <a:pt x="1283754" y="441908"/>
                  <a:pt x="1283233" y="439304"/>
                </a:cubicBezTo>
                <a:cubicBezTo>
                  <a:pt x="1283233" y="437220"/>
                  <a:pt x="1282973" y="435657"/>
                  <a:pt x="1282452" y="434615"/>
                </a:cubicBezTo>
                <a:cubicBezTo>
                  <a:pt x="1270471" y="436699"/>
                  <a:pt x="1259793" y="439043"/>
                  <a:pt x="1250417" y="441648"/>
                </a:cubicBezTo>
                <a:lnTo>
                  <a:pt x="1267607" y="446336"/>
                </a:lnTo>
                <a:cubicBezTo>
                  <a:pt x="1269169" y="447377"/>
                  <a:pt x="1269169" y="448680"/>
                  <a:pt x="1267607" y="450242"/>
                </a:cubicBezTo>
                <a:cubicBezTo>
                  <a:pt x="1266044" y="452326"/>
                  <a:pt x="1265263" y="456233"/>
                  <a:pt x="1265263" y="461963"/>
                </a:cubicBezTo>
                <a:lnTo>
                  <a:pt x="1265263" y="472120"/>
                </a:lnTo>
                <a:lnTo>
                  <a:pt x="1278545" y="471339"/>
                </a:lnTo>
                <a:lnTo>
                  <a:pt x="1287922" y="461181"/>
                </a:lnTo>
                <a:lnTo>
                  <a:pt x="1300423" y="472902"/>
                </a:lnTo>
                <a:cubicBezTo>
                  <a:pt x="1301465" y="474464"/>
                  <a:pt x="1301204" y="475246"/>
                  <a:pt x="1299642" y="475246"/>
                </a:cubicBezTo>
                <a:lnTo>
                  <a:pt x="1265263" y="476027"/>
                </a:lnTo>
                <a:lnTo>
                  <a:pt x="1265263" y="511969"/>
                </a:lnTo>
                <a:lnTo>
                  <a:pt x="1302767" y="504937"/>
                </a:lnTo>
                <a:cubicBezTo>
                  <a:pt x="1304330" y="505458"/>
                  <a:pt x="1304851" y="505979"/>
                  <a:pt x="1304330" y="506499"/>
                </a:cubicBezTo>
                <a:lnTo>
                  <a:pt x="1222288" y="536972"/>
                </a:lnTo>
                <a:cubicBezTo>
                  <a:pt x="1220205" y="539056"/>
                  <a:pt x="1218382" y="538535"/>
                  <a:pt x="1216819" y="535409"/>
                </a:cubicBezTo>
                <a:lnTo>
                  <a:pt x="1209005" y="522908"/>
                </a:lnTo>
                <a:cubicBezTo>
                  <a:pt x="1208485" y="521866"/>
                  <a:pt x="1208224" y="521345"/>
                  <a:pt x="1208224" y="521345"/>
                </a:cubicBezTo>
                <a:cubicBezTo>
                  <a:pt x="1208745" y="520824"/>
                  <a:pt x="1209266" y="520564"/>
                  <a:pt x="1209787" y="520564"/>
                </a:cubicBezTo>
                <a:cubicBezTo>
                  <a:pt x="1222288" y="519001"/>
                  <a:pt x="1230883" y="517959"/>
                  <a:pt x="1235571" y="517438"/>
                </a:cubicBezTo>
                <a:lnTo>
                  <a:pt x="1248854" y="515094"/>
                </a:lnTo>
                <a:lnTo>
                  <a:pt x="1248854" y="476808"/>
                </a:lnTo>
                <a:lnTo>
                  <a:pt x="1237915" y="476808"/>
                </a:lnTo>
                <a:cubicBezTo>
                  <a:pt x="1236353" y="476808"/>
                  <a:pt x="1234529" y="477069"/>
                  <a:pt x="1232446" y="477590"/>
                </a:cubicBezTo>
                <a:cubicBezTo>
                  <a:pt x="1225153" y="477590"/>
                  <a:pt x="1220205" y="478111"/>
                  <a:pt x="1217600" y="479152"/>
                </a:cubicBezTo>
                <a:lnTo>
                  <a:pt x="1211350" y="473683"/>
                </a:lnTo>
                <a:lnTo>
                  <a:pt x="1248854" y="472902"/>
                </a:lnTo>
                <a:lnTo>
                  <a:pt x="1248854" y="463525"/>
                </a:lnTo>
                <a:cubicBezTo>
                  <a:pt x="1248854" y="454149"/>
                  <a:pt x="1248594" y="447117"/>
                  <a:pt x="1248073" y="442429"/>
                </a:cubicBezTo>
                <a:cubicBezTo>
                  <a:pt x="1236092" y="445033"/>
                  <a:pt x="1226976" y="447638"/>
                  <a:pt x="1220726" y="450242"/>
                </a:cubicBezTo>
                <a:cubicBezTo>
                  <a:pt x="1219163" y="451284"/>
                  <a:pt x="1218121" y="451024"/>
                  <a:pt x="1217600" y="449461"/>
                </a:cubicBezTo>
                <a:lnTo>
                  <a:pt x="1212131" y="434615"/>
                </a:lnTo>
                <a:cubicBezTo>
                  <a:pt x="1211610" y="433053"/>
                  <a:pt x="1211610" y="432532"/>
                  <a:pt x="1212131" y="433053"/>
                </a:cubicBezTo>
                <a:cubicBezTo>
                  <a:pt x="1215256" y="433053"/>
                  <a:pt x="1218382" y="433053"/>
                  <a:pt x="1221507" y="433053"/>
                </a:cubicBezTo>
                <a:cubicBezTo>
                  <a:pt x="1230362" y="420551"/>
                  <a:pt x="1239478" y="404664"/>
                  <a:pt x="1248854" y="385391"/>
                </a:cubicBezTo>
                <a:lnTo>
                  <a:pt x="1238697" y="385391"/>
                </a:lnTo>
                <a:cubicBezTo>
                  <a:pt x="1229321" y="385391"/>
                  <a:pt x="1222028" y="386172"/>
                  <a:pt x="1216819" y="387735"/>
                </a:cubicBezTo>
                <a:lnTo>
                  <a:pt x="1211350" y="382265"/>
                </a:lnTo>
                <a:lnTo>
                  <a:pt x="1280889" y="380702"/>
                </a:lnTo>
                <a:close/>
                <a:moveTo>
                  <a:pt x="501514" y="369764"/>
                </a:moveTo>
                <a:cubicBezTo>
                  <a:pt x="521829" y="376014"/>
                  <a:pt x="532247" y="382526"/>
                  <a:pt x="532768" y="389297"/>
                </a:cubicBezTo>
                <a:cubicBezTo>
                  <a:pt x="532768" y="395548"/>
                  <a:pt x="529382" y="401018"/>
                  <a:pt x="522610" y="405706"/>
                </a:cubicBezTo>
                <a:cubicBezTo>
                  <a:pt x="517922" y="407268"/>
                  <a:pt x="514797" y="406226"/>
                  <a:pt x="513234" y="402580"/>
                </a:cubicBezTo>
                <a:cubicBezTo>
                  <a:pt x="512192" y="387995"/>
                  <a:pt x="508025" y="377577"/>
                  <a:pt x="500732" y="371326"/>
                </a:cubicBezTo>
                <a:cubicBezTo>
                  <a:pt x="499691" y="369764"/>
                  <a:pt x="499951" y="369243"/>
                  <a:pt x="501514" y="369764"/>
                </a:cubicBezTo>
                <a:close/>
                <a:moveTo>
                  <a:pt x="1712751" y="368982"/>
                </a:moveTo>
                <a:cubicBezTo>
                  <a:pt x="1733067" y="374712"/>
                  <a:pt x="1742964" y="380963"/>
                  <a:pt x="1742443" y="387735"/>
                </a:cubicBezTo>
                <a:cubicBezTo>
                  <a:pt x="1742964" y="393985"/>
                  <a:pt x="1739838" y="398673"/>
                  <a:pt x="1733067" y="401799"/>
                </a:cubicBezTo>
                <a:cubicBezTo>
                  <a:pt x="1728378" y="402841"/>
                  <a:pt x="1725513" y="401538"/>
                  <a:pt x="1724472" y="397892"/>
                </a:cubicBezTo>
                <a:cubicBezTo>
                  <a:pt x="1722909" y="386432"/>
                  <a:pt x="1718742" y="377577"/>
                  <a:pt x="1711970" y="371326"/>
                </a:cubicBezTo>
                <a:cubicBezTo>
                  <a:pt x="1711449" y="370805"/>
                  <a:pt x="1711189" y="370285"/>
                  <a:pt x="1711189" y="369764"/>
                </a:cubicBezTo>
                <a:cubicBezTo>
                  <a:pt x="1711189" y="369243"/>
                  <a:pt x="1711710" y="368982"/>
                  <a:pt x="1712751" y="368982"/>
                </a:cubicBezTo>
                <a:close/>
                <a:moveTo>
                  <a:pt x="3737111" y="367420"/>
                </a:moveTo>
                <a:lnTo>
                  <a:pt x="3760552" y="374452"/>
                </a:lnTo>
                <a:cubicBezTo>
                  <a:pt x="3761594" y="374452"/>
                  <a:pt x="3762115" y="374712"/>
                  <a:pt x="3762115" y="375233"/>
                </a:cubicBezTo>
                <a:cubicBezTo>
                  <a:pt x="3762115" y="375233"/>
                  <a:pt x="3761594" y="375754"/>
                  <a:pt x="3760552" y="376796"/>
                </a:cubicBezTo>
                <a:cubicBezTo>
                  <a:pt x="3758989" y="378358"/>
                  <a:pt x="3757687" y="381223"/>
                  <a:pt x="3756645" y="385391"/>
                </a:cubicBezTo>
                <a:lnTo>
                  <a:pt x="3755864" y="525252"/>
                </a:lnTo>
                <a:lnTo>
                  <a:pt x="3780086" y="524470"/>
                </a:lnTo>
                <a:lnTo>
                  <a:pt x="3780867" y="442429"/>
                </a:lnTo>
                <a:lnTo>
                  <a:pt x="3780086" y="404924"/>
                </a:lnTo>
                <a:lnTo>
                  <a:pt x="3804307" y="415082"/>
                </a:lnTo>
                <a:cubicBezTo>
                  <a:pt x="3804828" y="415603"/>
                  <a:pt x="3805089" y="416384"/>
                  <a:pt x="3805089" y="417426"/>
                </a:cubicBezTo>
                <a:lnTo>
                  <a:pt x="3800401" y="423677"/>
                </a:lnTo>
                <a:lnTo>
                  <a:pt x="3799619" y="493998"/>
                </a:lnTo>
                <a:lnTo>
                  <a:pt x="3800401" y="520564"/>
                </a:lnTo>
                <a:cubicBezTo>
                  <a:pt x="3800401" y="528377"/>
                  <a:pt x="3795712" y="536451"/>
                  <a:pt x="3786336" y="544786"/>
                </a:cubicBezTo>
                <a:cubicBezTo>
                  <a:pt x="3784253" y="546348"/>
                  <a:pt x="3782950" y="546088"/>
                  <a:pt x="3782430" y="544004"/>
                </a:cubicBezTo>
                <a:cubicBezTo>
                  <a:pt x="3780867" y="535670"/>
                  <a:pt x="3778783" y="530461"/>
                  <a:pt x="3776179" y="528377"/>
                </a:cubicBezTo>
                <a:lnTo>
                  <a:pt x="3712890" y="529940"/>
                </a:lnTo>
                <a:cubicBezTo>
                  <a:pt x="3712890" y="536191"/>
                  <a:pt x="3709243" y="542441"/>
                  <a:pt x="3701951" y="548692"/>
                </a:cubicBezTo>
                <a:cubicBezTo>
                  <a:pt x="3699867" y="551297"/>
                  <a:pt x="3698044" y="551297"/>
                  <a:pt x="3696481" y="548692"/>
                </a:cubicBezTo>
                <a:lnTo>
                  <a:pt x="3697263" y="511969"/>
                </a:lnTo>
                <a:lnTo>
                  <a:pt x="3697263" y="437741"/>
                </a:lnTo>
                <a:lnTo>
                  <a:pt x="3696481" y="408050"/>
                </a:lnTo>
                <a:lnTo>
                  <a:pt x="3717578" y="416644"/>
                </a:lnTo>
                <a:cubicBezTo>
                  <a:pt x="3718620" y="416644"/>
                  <a:pt x="3718620" y="417165"/>
                  <a:pt x="3717578" y="418207"/>
                </a:cubicBezTo>
                <a:lnTo>
                  <a:pt x="3713671" y="425239"/>
                </a:lnTo>
                <a:lnTo>
                  <a:pt x="3712890" y="526033"/>
                </a:lnTo>
                <a:lnTo>
                  <a:pt x="3737893" y="525252"/>
                </a:lnTo>
                <a:lnTo>
                  <a:pt x="3737111" y="404924"/>
                </a:lnTo>
                <a:cubicBezTo>
                  <a:pt x="3737111" y="388255"/>
                  <a:pt x="3737111" y="375754"/>
                  <a:pt x="3737111" y="367420"/>
                </a:cubicBezTo>
                <a:close/>
                <a:moveTo>
                  <a:pt x="1836986" y="367420"/>
                </a:moveTo>
                <a:lnTo>
                  <a:pt x="1848706" y="383047"/>
                </a:lnTo>
                <a:cubicBezTo>
                  <a:pt x="1849227" y="383567"/>
                  <a:pt x="1849487" y="384088"/>
                  <a:pt x="1849487" y="384609"/>
                </a:cubicBezTo>
                <a:cubicBezTo>
                  <a:pt x="1849487" y="385130"/>
                  <a:pt x="1848966" y="385391"/>
                  <a:pt x="1847925" y="385391"/>
                </a:cubicBezTo>
                <a:cubicBezTo>
                  <a:pt x="1846362" y="385391"/>
                  <a:pt x="1842716" y="385651"/>
                  <a:pt x="1836986" y="386172"/>
                </a:cubicBezTo>
                <a:cubicBezTo>
                  <a:pt x="1824484" y="387735"/>
                  <a:pt x="1814327" y="389037"/>
                  <a:pt x="1806513" y="390079"/>
                </a:cubicBezTo>
                <a:lnTo>
                  <a:pt x="1816671" y="393985"/>
                </a:lnTo>
                <a:lnTo>
                  <a:pt x="1815889" y="404143"/>
                </a:lnTo>
                <a:lnTo>
                  <a:pt x="1814327" y="428365"/>
                </a:lnTo>
                <a:lnTo>
                  <a:pt x="1849487" y="427583"/>
                </a:lnTo>
                <a:lnTo>
                  <a:pt x="1859645" y="416644"/>
                </a:lnTo>
                <a:lnTo>
                  <a:pt x="1872928" y="429146"/>
                </a:lnTo>
                <a:cubicBezTo>
                  <a:pt x="1873970" y="430188"/>
                  <a:pt x="1873970" y="430969"/>
                  <a:pt x="1872928" y="431490"/>
                </a:cubicBezTo>
                <a:lnTo>
                  <a:pt x="1813545" y="433053"/>
                </a:lnTo>
                <a:lnTo>
                  <a:pt x="1811201" y="475246"/>
                </a:lnTo>
                <a:lnTo>
                  <a:pt x="1827610" y="474464"/>
                </a:lnTo>
                <a:lnTo>
                  <a:pt x="1836986" y="463525"/>
                </a:lnTo>
                <a:lnTo>
                  <a:pt x="1854175" y="474464"/>
                </a:lnTo>
                <a:cubicBezTo>
                  <a:pt x="1855217" y="474985"/>
                  <a:pt x="1855217" y="475766"/>
                  <a:pt x="1854175" y="476808"/>
                </a:cubicBezTo>
                <a:lnTo>
                  <a:pt x="1850269" y="483059"/>
                </a:lnTo>
                <a:lnTo>
                  <a:pt x="1851050" y="528377"/>
                </a:lnTo>
                <a:lnTo>
                  <a:pt x="1852613" y="531503"/>
                </a:lnTo>
                <a:cubicBezTo>
                  <a:pt x="1853654" y="533586"/>
                  <a:pt x="1852873" y="534628"/>
                  <a:pt x="1850269" y="534628"/>
                </a:cubicBezTo>
                <a:cubicBezTo>
                  <a:pt x="1834642" y="533065"/>
                  <a:pt x="1812243" y="532284"/>
                  <a:pt x="1783073" y="532284"/>
                </a:cubicBezTo>
                <a:lnTo>
                  <a:pt x="1783073" y="542441"/>
                </a:lnTo>
                <a:cubicBezTo>
                  <a:pt x="1777864" y="551818"/>
                  <a:pt x="1772655" y="554943"/>
                  <a:pt x="1767446" y="551818"/>
                </a:cubicBezTo>
                <a:lnTo>
                  <a:pt x="1766664" y="468995"/>
                </a:lnTo>
                <a:cubicBezTo>
                  <a:pt x="1766664" y="467953"/>
                  <a:pt x="1766925" y="467432"/>
                  <a:pt x="1767446" y="467432"/>
                </a:cubicBezTo>
                <a:cubicBezTo>
                  <a:pt x="1767446" y="466911"/>
                  <a:pt x="1767967" y="466911"/>
                  <a:pt x="1769008" y="467432"/>
                </a:cubicBezTo>
                <a:lnTo>
                  <a:pt x="1782291" y="476027"/>
                </a:lnTo>
                <a:lnTo>
                  <a:pt x="1797918" y="475246"/>
                </a:lnTo>
                <a:lnTo>
                  <a:pt x="1797918" y="433053"/>
                </a:lnTo>
                <a:lnTo>
                  <a:pt x="1776822" y="433053"/>
                </a:lnTo>
                <a:cubicBezTo>
                  <a:pt x="1767967" y="433574"/>
                  <a:pt x="1761195" y="434615"/>
                  <a:pt x="1756507" y="436178"/>
                </a:cubicBezTo>
                <a:lnTo>
                  <a:pt x="1749475" y="429146"/>
                </a:lnTo>
                <a:lnTo>
                  <a:pt x="1797918" y="428365"/>
                </a:lnTo>
                <a:lnTo>
                  <a:pt x="1797918" y="390860"/>
                </a:lnTo>
                <a:cubicBezTo>
                  <a:pt x="1793751" y="391381"/>
                  <a:pt x="1787500" y="392162"/>
                  <a:pt x="1779166" y="393204"/>
                </a:cubicBezTo>
                <a:cubicBezTo>
                  <a:pt x="1770311" y="394246"/>
                  <a:pt x="1763800" y="395027"/>
                  <a:pt x="1759632" y="395548"/>
                </a:cubicBezTo>
                <a:cubicBezTo>
                  <a:pt x="1758070" y="395548"/>
                  <a:pt x="1757809" y="394767"/>
                  <a:pt x="1758851" y="393204"/>
                </a:cubicBezTo>
                <a:cubicBezTo>
                  <a:pt x="1798439" y="382265"/>
                  <a:pt x="1824484" y="373670"/>
                  <a:pt x="1836986" y="367420"/>
                </a:cubicBezTo>
                <a:close/>
                <a:moveTo>
                  <a:pt x="799021" y="365857"/>
                </a:moveTo>
                <a:lnTo>
                  <a:pt x="820118" y="372889"/>
                </a:lnTo>
                <a:cubicBezTo>
                  <a:pt x="821680" y="372889"/>
                  <a:pt x="821680" y="373931"/>
                  <a:pt x="820118" y="376014"/>
                </a:cubicBezTo>
                <a:lnTo>
                  <a:pt x="816992" y="381484"/>
                </a:lnTo>
                <a:lnTo>
                  <a:pt x="816211" y="409612"/>
                </a:lnTo>
                <a:lnTo>
                  <a:pt x="866217" y="408831"/>
                </a:lnTo>
                <a:lnTo>
                  <a:pt x="877937" y="396329"/>
                </a:lnTo>
                <a:lnTo>
                  <a:pt x="892002" y="410394"/>
                </a:lnTo>
                <a:cubicBezTo>
                  <a:pt x="892522" y="411435"/>
                  <a:pt x="892262" y="412217"/>
                  <a:pt x="891220" y="412738"/>
                </a:cubicBezTo>
                <a:lnTo>
                  <a:pt x="816211" y="414300"/>
                </a:lnTo>
                <a:lnTo>
                  <a:pt x="816211" y="420551"/>
                </a:lnTo>
                <a:cubicBezTo>
                  <a:pt x="819336" y="434615"/>
                  <a:pt x="824545" y="447377"/>
                  <a:pt x="831838" y="458837"/>
                </a:cubicBezTo>
                <a:cubicBezTo>
                  <a:pt x="846423" y="444252"/>
                  <a:pt x="855799" y="433574"/>
                  <a:pt x="859966" y="426802"/>
                </a:cubicBezTo>
                <a:lnTo>
                  <a:pt x="874812" y="440866"/>
                </a:lnTo>
                <a:cubicBezTo>
                  <a:pt x="875854" y="441387"/>
                  <a:pt x="876375" y="442168"/>
                  <a:pt x="876375" y="443210"/>
                </a:cubicBezTo>
                <a:cubicBezTo>
                  <a:pt x="875854" y="443731"/>
                  <a:pt x="874812" y="444252"/>
                  <a:pt x="873249" y="444773"/>
                </a:cubicBezTo>
                <a:cubicBezTo>
                  <a:pt x="868561" y="445815"/>
                  <a:pt x="855278" y="451284"/>
                  <a:pt x="833401" y="461181"/>
                </a:cubicBezTo>
                <a:cubicBezTo>
                  <a:pt x="846423" y="481496"/>
                  <a:pt x="866999" y="499467"/>
                  <a:pt x="895127" y="515094"/>
                </a:cubicBezTo>
                <a:cubicBezTo>
                  <a:pt x="896169" y="515615"/>
                  <a:pt x="896429" y="516136"/>
                  <a:pt x="895908" y="516657"/>
                </a:cubicBezTo>
                <a:cubicBezTo>
                  <a:pt x="895908" y="517178"/>
                  <a:pt x="895387" y="517438"/>
                  <a:pt x="894346" y="517438"/>
                </a:cubicBezTo>
                <a:cubicBezTo>
                  <a:pt x="886011" y="517959"/>
                  <a:pt x="877417" y="522387"/>
                  <a:pt x="868561" y="530721"/>
                </a:cubicBezTo>
                <a:cubicBezTo>
                  <a:pt x="839912" y="507281"/>
                  <a:pt x="822462" y="474464"/>
                  <a:pt x="816211" y="432271"/>
                </a:cubicBezTo>
                <a:lnTo>
                  <a:pt x="815430" y="479934"/>
                </a:lnTo>
                <a:lnTo>
                  <a:pt x="816992" y="518220"/>
                </a:lnTo>
                <a:cubicBezTo>
                  <a:pt x="817513" y="532805"/>
                  <a:pt x="809700" y="544525"/>
                  <a:pt x="793552" y="553380"/>
                </a:cubicBezTo>
                <a:cubicBezTo>
                  <a:pt x="791468" y="554422"/>
                  <a:pt x="790166" y="553641"/>
                  <a:pt x="789645" y="551036"/>
                </a:cubicBezTo>
                <a:cubicBezTo>
                  <a:pt x="791208" y="544265"/>
                  <a:pt x="789124" y="539837"/>
                  <a:pt x="783394" y="537753"/>
                </a:cubicBezTo>
                <a:cubicBezTo>
                  <a:pt x="782352" y="537232"/>
                  <a:pt x="781832" y="536712"/>
                  <a:pt x="781832" y="536191"/>
                </a:cubicBezTo>
                <a:cubicBezTo>
                  <a:pt x="781832" y="535149"/>
                  <a:pt x="782352" y="534628"/>
                  <a:pt x="783394" y="534628"/>
                </a:cubicBezTo>
                <a:cubicBezTo>
                  <a:pt x="794854" y="535670"/>
                  <a:pt x="799803" y="533326"/>
                  <a:pt x="798240" y="527596"/>
                </a:cubicBezTo>
                <a:lnTo>
                  <a:pt x="798240" y="460400"/>
                </a:lnTo>
                <a:cubicBezTo>
                  <a:pt x="781050" y="479152"/>
                  <a:pt x="763861" y="499207"/>
                  <a:pt x="746671" y="520564"/>
                </a:cubicBezTo>
                <a:cubicBezTo>
                  <a:pt x="743546" y="524210"/>
                  <a:pt x="740420" y="525773"/>
                  <a:pt x="737295" y="525252"/>
                </a:cubicBezTo>
                <a:cubicBezTo>
                  <a:pt x="734169" y="524210"/>
                  <a:pt x="733128" y="521606"/>
                  <a:pt x="734169" y="517438"/>
                </a:cubicBezTo>
                <a:cubicBezTo>
                  <a:pt x="737816" y="510146"/>
                  <a:pt x="739118" y="502593"/>
                  <a:pt x="738076" y="494779"/>
                </a:cubicBezTo>
                <a:cubicBezTo>
                  <a:pt x="743285" y="499467"/>
                  <a:pt x="763340" y="486966"/>
                  <a:pt x="798240" y="457275"/>
                </a:cubicBezTo>
                <a:lnTo>
                  <a:pt x="798240" y="414300"/>
                </a:lnTo>
                <a:lnTo>
                  <a:pt x="751359" y="415082"/>
                </a:lnTo>
                <a:cubicBezTo>
                  <a:pt x="740941" y="415603"/>
                  <a:pt x="733648" y="416644"/>
                  <a:pt x="729481" y="418207"/>
                </a:cubicBezTo>
                <a:lnTo>
                  <a:pt x="723231" y="411956"/>
                </a:lnTo>
                <a:lnTo>
                  <a:pt x="798240" y="410394"/>
                </a:lnTo>
                <a:lnTo>
                  <a:pt x="798240" y="405706"/>
                </a:lnTo>
                <a:cubicBezTo>
                  <a:pt x="798240" y="387995"/>
                  <a:pt x="797979" y="375233"/>
                  <a:pt x="797459" y="367420"/>
                </a:cubicBezTo>
                <a:cubicBezTo>
                  <a:pt x="797459" y="365857"/>
                  <a:pt x="797979" y="365336"/>
                  <a:pt x="799021" y="365857"/>
                </a:cubicBezTo>
                <a:close/>
                <a:moveTo>
                  <a:pt x="4009616" y="365076"/>
                </a:moveTo>
                <a:lnTo>
                  <a:pt x="4026805" y="376014"/>
                </a:lnTo>
                <a:cubicBezTo>
                  <a:pt x="4028368" y="376014"/>
                  <a:pt x="4028629" y="376535"/>
                  <a:pt x="4027587" y="377577"/>
                </a:cubicBezTo>
                <a:lnTo>
                  <a:pt x="4022899" y="383828"/>
                </a:lnTo>
                <a:lnTo>
                  <a:pt x="4022899" y="433834"/>
                </a:lnTo>
                <a:lnTo>
                  <a:pt x="4025243" y="439304"/>
                </a:lnTo>
                <a:cubicBezTo>
                  <a:pt x="4025764" y="440345"/>
                  <a:pt x="4025764" y="441127"/>
                  <a:pt x="4025243" y="441648"/>
                </a:cubicBezTo>
                <a:cubicBezTo>
                  <a:pt x="4024722" y="442168"/>
                  <a:pt x="4023940" y="442168"/>
                  <a:pt x="4022899" y="441648"/>
                </a:cubicBezTo>
                <a:cubicBezTo>
                  <a:pt x="3996333" y="440606"/>
                  <a:pt x="3961433" y="439824"/>
                  <a:pt x="3918198" y="439304"/>
                </a:cubicBezTo>
                <a:lnTo>
                  <a:pt x="3918198" y="441648"/>
                </a:lnTo>
                <a:cubicBezTo>
                  <a:pt x="3915594" y="447377"/>
                  <a:pt x="3911947" y="451024"/>
                  <a:pt x="3907259" y="452586"/>
                </a:cubicBezTo>
                <a:cubicBezTo>
                  <a:pt x="3906217" y="453107"/>
                  <a:pt x="3904915" y="452586"/>
                  <a:pt x="3903352" y="451024"/>
                </a:cubicBezTo>
                <a:lnTo>
                  <a:pt x="3903352" y="393204"/>
                </a:lnTo>
                <a:lnTo>
                  <a:pt x="3901790" y="368982"/>
                </a:lnTo>
                <a:cubicBezTo>
                  <a:pt x="3901790" y="367420"/>
                  <a:pt x="3902832" y="367159"/>
                  <a:pt x="3904915" y="368201"/>
                </a:cubicBezTo>
                <a:lnTo>
                  <a:pt x="3918198" y="376796"/>
                </a:lnTo>
                <a:lnTo>
                  <a:pt x="4002584" y="375233"/>
                </a:lnTo>
                <a:close/>
                <a:moveTo>
                  <a:pt x="3460552" y="365076"/>
                </a:moveTo>
                <a:lnTo>
                  <a:pt x="3476960" y="368982"/>
                </a:lnTo>
                <a:cubicBezTo>
                  <a:pt x="3477481" y="369503"/>
                  <a:pt x="3477741" y="370285"/>
                  <a:pt x="3477741" y="371326"/>
                </a:cubicBezTo>
                <a:lnTo>
                  <a:pt x="3475397" y="374452"/>
                </a:lnTo>
                <a:lnTo>
                  <a:pt x="3473834" y="395548"/>
                </a:lnTo>
                <a:lnTo>
                  <a:pt x="3482429" y="395548"/>
                </a:lnTo>
                <a:lnTo>
                  <a:pt x="3490243" y="387735"/>
                </a:lnTo>
                <a:lnTo>
                  <a:pt x="3500400" y="397892"/>
                </a:lnTo>
                <a:cubicBezTo>
                  <a:pt x="3501442" y="398413"/>
                  <a:pt x="3501442" y="398934"/>
                  <a:pt x="3500400" y="399455"/>
                </a:cubicBezTo>
                <a:lnTo>
                  <a:pt x="3473053" y="400236"/>
                </a:lnTo>
                <a:lnTo>
                  <a:pt x="3471490" y="420551"/>
                </a:lnTo>
                <a:lnTo>
                  <a:pt x="3478523" y="419770"/>
                </a:lnTo>
                <a:lnTo>
                  <a:pt x="3484773" y="412738"/>
                </a:lnTo>
                <a:lnTo>
                  <a:pt x="3498838" y="420551"/>
                </a:lnTo>
                <a:cubicBezTo>
                  <a:pt x="3499358" y="421072"/>
                  <a:pt x="3499619" y="421853"/>
                  <a:pt x="3499619" y="422895"/>
                </a:cubicBezTo>
                <a:lnTo>
                  <a:pt x="3494931" y="428365"/>
                </a:lnTo>
                <a:lnTo>
                  <a:pt x="3494150" y="463525"/>
                </a:lnTo>
                <a:lnTo>
                  <a:pt x="3495712" y="467432"/>
                </a:lnTo>
                <a:cubicBezTo>
                  <a:pt x="3496233" y="468474"/>
                  <a:pt x="3496233" y="469255"/>
                  <a:pt x="3495712" y="469776"/>
                </a:cubicBezTo>
                <a:cubicBezTo>
                  <a:pt x="3495712" y="470297"/>
                  <a:pt x="3495191" y="470297"/>
                  <a:pt x="3494150" y="469776"/>
                </a:cubicBezTo>
                <a:cubicBezTo>
                  <a:pt x="3487899" y="469776"/>
                  <a:pt x="3480346" y="469776"/>
                  <a:pt x="3471490" y="469776"/>
                </a:cubicBezTo>
                <a:lnTo>
                  <a:pt x="3470709" y="492435"/>
                </a:lnTo>
                <a:lnTo>
                  <a:pt x="3483211" y="491654"/>
                </a:lnTo>
                <a:lnTo>
                  <a:pt x="3491024" y="484622"/>
                </a:lnTo>
                <a:lnTo>
                  <a:pt x="3500400" y="494779"/>
                </a:lnTo>
                <a:cubicBezTo>
                  <a:pt x="3501442" y="495300"/>
                  <a:pt x="3501442" y="495821"/>
                  <a:pt x="3500400" y="496342"/>
                </a:cubicBezTo>
                <a:lnTo>
                  <a:pt x="3470709" y="496342"/>
                </a:lnTo>
                <a:lnTo>
                  <a:pt x="3470709" y="504937"/>
                </a:lnTo>
                <a:lnTo>
                  <a:pt x="3469928" y="522126"/>
                </a:lnTo>
                <a:cubicBezTo>
                  <a:pt x="3470449" y="528898"/>
                  <a:pt x="3467844" y="535930"/>
                  <a:pt x="3462114" y="543223"/>
                </a:cubicBezTo>
                <a:cubicBezTo>
                  <a:pt x="3460552" y="545306"/>
                  <a:pt x="3458989" y="546348"/>
                  <a:pt x="3457426" y="546348"/>
                </a:cubicBezTo>
                <a:cubicBezTo>
                  <a:pt x="3456384" y="546348"/>
                  <a:pt x="3455863" y="545306"/>
                  <a:pt x="3455863" y="543223"/>
                </a:cubicBezTo>
                <a:lnTo>
                  <a:pt x="3457426" y="497123"/>
                </a:lnTo>
                <a:lnTo>
                  <a:pt x="3452738" y="497123"/>
                </a:lnTo>
                <a:cubicBezTo>
                  <a:pt x="3446487" y="497123"/>
                  <a:pt x="3440237" y="497644"/>
                  <a:pt x="3433986" y="498686"/>
                </a:cubicBezTo>
                <a:cubicBezTo>
                  <a:pt x="3434507" y="498165"/>
                  <a:pt x="3433986" y="498165"/>
                  <a:pt x="3432423" y="498686"/>
                </a:cubicBezTo>
                <a:lnTo>
                  <a:pt x="3427735" y="493998"/>
                </a:lnTo>
                <a:lnTo>
                  <a:pt x="3457426" y="492435"/>
                </a:lnTo>
                <a:lnTo>
                  <a:pt x="3458208" y="469776"/>
                </a:lnTo>
                <a:cubicBezTo>
                  <a:pt x="3455082" y="469776"/>
                  <a:pt x="3451696" y="469776"/>
                  <a:pt x="3448050" y="469776"/>
                </a:cubicBezTo>
                <a:cubicBezTo>
                  <a:pt x="3443883" y="477590"/>
                  <a:pt x="3439716" y="480975"/>
                  <a:pt x="3435548" y="479934"/>
                </a:cubicBezTo>
                <a:lnTo>
                  <a:pt x="3437111" y="455712"/>
                </a:lnTo>
                <a:lnTo>
                  <a:pt x="3437892" y="418207"/>
                </a:lnTo>
                <a:cubicBezTo>
                  <a:pt x="3437892" y="416124"/>
                  <a:pt x="3438413" y="415603"/>
                  <a:pt x="3439455" y="416644"/>
                </a:cubicBezTo>
                <a:lnTo>
                  <a:pt x="3448831" y="421333"/>
                </a:lnTo>
                <a:lnTo>
                  <a:pt x="3458208" y="420551"/>
                </a:lnTo>
                <a:lnTo>
                  <a:pt x="3458989" y="400236"/>
                </a:lnTo>
                <a:cubicBezTo>
                  <a:pt x="3451696" y="400757"/>
                  <a:pt x="3445185" y="401538"/>
                  <a:pt x="3439455" y="402580"/>
                </a:cubicBezTo>
                <a:lnTo>
                  <a:pt x="3433986" y="397111"/>
                </a:lnTo>
                <a:lnTo>
                  <a:pt x="3458989" y="396329"/>
                </a:lnTo>
                <a:lnTo>
                  <a:pt x="3459770" y="387735"/>
                </a:lnTo>
                <a:cubicBezTo>
                  <a:pt x="3460291" y="382526"/>
                  <a:pt x="3460552" y="374973"/>
                  <a:pt x="3460552" y="365076"/>
                </a:cubicBezTo>
                <a:close/>
                <a:moveTo>
                  <a:pt x="1982130" y="364294"/>
                </a:moveTo>
                <a:lnTo>
                  <a:pt x="1995413" y="378358"/>
                </a:lnTo>
                <a:cubicBezTo>
                  <a:pt x="1995413" y="379400"/>
                  <a:pt x="1995153" y="379921"/>
                  <a:pt x="1994632" y="379921"/>
                </a:cubicBezTo>
                <a:lnTo>
                  <a:pt x="1988381" y="382265"/>
                </a:lnTo>
                <a:cubicBezTo>
                  <a:pt x="1976921" y="389558"/>
                  <a:pt x="1965983" y="395809"/>
                  <a:pt x="1955564" y="401018"/>
                </a:cubicBezTo>
                <a:lnTo>
                  <a:pt x="1957127" y="402580"/>
                </a:lnTo>
                <a:lnTo>
                  <a:pt x="1957127" y="404924"/>
                </a:lnTo>
                <a:lnTo>
                  <a:pt x="1984474" y="404143"/>
                </a:lnTo>
                <a:lnTo>
                  <a:pt x="1992288" y="395548"/>
                </a:lnTo>
                <a:lnTo>
                  <a:pt x="2009477" y="406487"/>
                </a:lnTo>
                <a:cubicBezTo>
                  <a:pt x="2010519" y="407008"/>
                  <a:pt x="2011040" y="407268"/>
                  <a:pt x="2011040" y="407268"/>
                </a:cubicBezTo>
                <a:cubicBezTo>
                  <a:pt x="2011040" y="407268"/>
                  <a:pt x="2010519" y="407789"/>
                  <a:pt x="2009477" y="408831"/>
                </a:cubicBezTo>
                <a:lnTo>
                  <a:pt x="2004008" y="415863"/>
                </a:lnTo>
                <a:lnTo>
                  <a:pt x="2004008" y="443210"/>
                </a:lnTo>
                <a:cubicBezTo>
                  <a:pt x="2018593" y="423937"/>
                  <a:pt x="2030313" y="397632"/>
                  <a:pt x="2039169" y="364294"/>
                </a:cubicBezTo>
                <a:lnTo>
                  <a:pt x="2056358" y="374452"/>
                </a:lnTo>
                <a:cubicBezTo>
                  <a:pt x="2056879" y="374452"/>
                  <a:pt x="2057400" y="374712"/>
                  <a:pt x="2057921" y="375233"/>
                </a:cubicBezTo>
                <a:cubicBezTo>
                  <a:pt x="2057400" y="375754"/>
                  <a:pt x="2056879" y="376275"/>
                  <a:pt x="2056358" y="376796"/>
                </a:cubicBezTo>
                <a:lnTo>
                  <a:pt x="2053233" y="379921"/>
                </a:lnTo>
                <a:cubicBezTo>
                  <a:pt x="2049587" y="388255"/>
                  <a:pt x="2045419" y="395548"/>
                  <a:pt x="2040731" y="401799"/>
                </a:cubicBezTo>
                <a:lnTo>
                  <a:pt x="2075892" y="400236"/>
                </a:lnTo>
                <a:lnTo>
                  <a:pt x="2084487" y="389297"/>
                </a:lnTo>
                <a:lnTo>
                  <a:pt x="2102458" y="401018"/>
                </a:lnTo>
                <a:cubicBezTo>
                  <a:pt x="2103500" y="401538"/>
                  <a:pt x="2103500" y="402320"/>
                  <a:pt x="2102458" y="403362"/>
                </a:cubicBezTo>
                <a:lnTo>
                  <a:pt x="2096207" y="411956"/>
                </a:lnTo>
                <a:lnTo>
                  <a:pt x="2094644" y="479934"/>
                </a:lnTo>
                <a:lnTo>
                  <a:pt x="2095426" y="504937"/>
                </a:lnTo>
                <a:cubicBezTo>
                  <a:pt x="2093863" y="527335"/>
                  <a:pt x="2082403" y="543223"/>
                  <a:pt x="2061046" y="552599"/>
                </a:cubicBezTo>
                <a:cubicBezTo>
                  <a:pt x="2058963" y="553120"/>
                  <a:pt x="2058181" y="552339"/>
                  <a:pt x="2058702" y="550255"/>
                </a:cubicBezTo>
                <a:cubicBezTo>
                  <a:pt x="2060265" y="541400"/>
                  <a:pt x="2058442" y="535409"/>
                  <a:pt x="2053233" y="532284"/>
                </a:cubicBezTo>
                <a:cubicBezTo>
                  <a:pt x="2052191" y="531763"/>
                  <a:pt x="2051931" y="531242"/>
                  <a:pt x="2052451" y="530721"/>
                </a:cubicBezTo>
                <a:cubicBezTo>
                  <a:pt x="2052451" y="530721"/>
                  <a:pt x="2052972" y="530721"/>
                  <a:pt x="2054014" y="530721"/>
                </a:cubicBezTo>
                <a:cubicBezTo>
                  <a:pt x="2069120" y="530721"/>
                  <a:pt x="2076152" y="524991"/>
                  <a:pt x="2075111" y="513532"/>
                </a:cubicBezTo>
                <a:lnTo>
                  <a:pt x="2076673" y="404143"/>
                </a:lnTo>
                <a:lnTo>
                  <a:pt x="2038387" y="406487"/>
                </a:lnTo>
                <a:cubicBezTo>
                  <a:pt x="2029011" y="420551"/>
                  <a:pt x="2017551" y="434355"/>
                  <a:pt x="2004008" y="447898"/>
                </a:cubicBezTo>
                <a:lnTo>
                  <a:pt x="2003227" y="480715"/>
                </a:lnTo>
                <a:lnTo>
                  <a:pt x="2004789" y="511188"/>
                </a:lnTo>
                <a:cubicBezTo>
                  <a:pt x="2003748" y="520564"/>
                  <a:pt x="2000622" y="528638"/>
                  <a:pt x="1995413" y="535409"/>
                </a:cubicBezTo>
                <a:cubicBezTo>
                  <a:pt x="1993850" y="537493"/>
                  <a:pt x="1992288" y="538535"/>
                  <a:pt x="1990725" y="538535"/>
                </a:cubicBezTo>
                <a:cubicBezTo>
                  <a:pt x="1989683" y="538535"/>
                  <a:pt x="1988902" y="537493"/>
                  <a:pt x="1988381" y="535409"/>
                </a:cubicBezTo>
                <a:cubicBezTo>
                  <a:pt x="1985777" y="525512"/>
                  <a:pt x="1983693" y="519261"/>
                  <a:pt x="1982130" y="516657"/>
                </a:cubicBezTo>
                <a:lnTo>
                  <a:pt x="1954783" y="516657"/>
                </a:lnTo>
                <a:lnTo>
                  <a:pt x="1954783" y="527596"/>
                </a:lnTo>
                <a:cubicBezTo>
                  <a:pt x="1954262" y="536451"/>
                  <a:pt x="1950616" y="544265"/>
                  <a:pt x="1943844" y="551036"/>
                </a:cubicBezTo>
                <a:cubicBezTo>
                  <a:pt x="1941240" y="552599"/>
                  <a:pt x="1939937" y="552339"/>
                  <a:pt x="1939937" y="550255"/>
                </a:cubicBezTo>
                <a:lnTo>
                  <a:pt x="1941500" y="495561"/>
                </a:lnTo>
                <a:lnTo>
                  <a:pt x="1942281" y="418988"/>
                </a:lnTo>
                <a:lnTo>
                  <a:pt x="1941500" y="395548"/>
                </a:lnTo>
                <a:cubicBezTo>
                  <a:pt x="1942021" y="393985"/>
                  <a:pt x="1943063" y="393464"/>
                  <a:pt x="1944626" y="393985"/>
                </a:cubicBezTo>
                <a:lnTo>
                  <a:pt x="1953220" y="399455"/>
                </a:lnTo>
                <a:cubicBezTo>
                  <a:pt x="1965201" y="387474"/>
                  <a:pt x="1974838" y="375754"/>
                  <a:pt x="1982130" y="364294"/>
                </a:cubicBezTo>
                <a:close/>
                <a:moveTo>
                  <a:pt x="1327770" y="364294"/>
                </a:moveTo>
                <a:lnTo>
                  <a:pt x="1348867" y="375233"/>
                </a:lnTo>
                <a:cubicBezTo>
                  <a:pt x="1350429" y="376796"/>
                  <a:pt x="1350429" y="377838"/>
                  <a:pt x="1348867" y="378358"/>
                </a:cubicBezTo>
                <a:cubicBezTo>
                  <a:pt x="1345741" y="380442"/>
                  <a:pt x="1343397" y="383567"/>
                  <a:pt x="1341835" y="387735"/>
                </a:cubicBezTo>
                <a:cubicBezTo>
                  <a:pt x="1340272" y="390339"/>
                  <a:pt x="1337928" y="394506"/>
                  <a:pt x="1334802" y="400236"/>
                </a:cubicBezTo>
                <a:cubicBezTo>
                  <a:pt x="1330635" y="409612"/>
                  <a:pt x="1327249" y="416384"/>
                  <a:pt x="1324645" y="420551"/>
                </a:cubicBezTo>
                <a:lnTo>
                  <a:pt x="1360587" y="418988"/>
                </a:lnTo>
                <a:lnTo>
                  <a:pt x="1370744" y="406487"/>
                </a:lnTo>
                <a:lnTo>
                  <a:pt x="1384809" y="418988"/>
                </a:lnTo>
                <a:cubicBezTo>
                  <a:pt x="1385850" y="420030"/>
                  <a:pt x="1385850" y="420812"/>
                  <a:pt x="1384809" y="421333"/>
                </a:cubicBezTo>
                <a:lnTo>
                  <a:pt x="1347304" y="423677"/>
                </a:lnTo>
                <a:lnTo>
                  <a:pt x="1360587" y="430709"/>
                </a:lnTo>
                <a:cubicBezTo>
                  <a:pt x="1363191" y="431230"/>
                  <a:pt x="1363191" y="433574"/>
                  <a:pt x="1360587" y="437741"/>
                </a:cubicBezTo>
                <a:cubicBezTo>
                  <a:pt x="1353815" y="461181"/>
                  <a:pt x="1345741" y="479934"/>
                  <a:pt x="1336365" y="493998"/>
                </a:cubicBezTo>
                <a:cubicBezTo>
                  <a:pt x="1349908" y="510146"/>
                  <a:pt x="1367619" y="522908"/>
                  <a:pt x="1389497" y="532284"/>
                </a:cubicBezTo>
                <a:cubicBezTo>
                  <a:pt x="1390539" y="532805"/>
                  <a:pt x="1391059" y="533326"/>
                  <a:pt x="1391059" y="533847"/>
                </a:cubicBezTo>
                <a:cubicBezTo>
                  <a:pt x="1390539" y="534368"/>
                  <a:pt x="1389757" y="534888"/>
                  <a:pt x="1388715" y="535409"/>
                </a:cubicBezTo>
                <a:cubicBezTo>
                  <a:pt x="1382465" y="534888"/>
                  <a:pt x="1373349" y="539056"/>
                  <a:pt x="1361368" y="547911"/>
                </a:cubicBezTo>
                <a:cubicBezTo>
                  <a:pt x="1344179" y="534368"/>
                  <a:pt x="1332719" y="520564"/>
                  <a:pt x="1326989" y="506499"/>
                </a:cubicBezTo>
                <a:cubicBezTo>
                  <a:pt x="1315529" y="520043"/>
                  <a:pt x="1297298" y="534888"/>
                  <a:pt x="1272295" y="551036"/>
                </a:cubicBezTo>
                <a:cubicBezTo>
                  <a:pt x="1271774" y="551557"/>
                  <a:pt x="1271253" y="551297"/>
                  <a:pt x="1270732" y="550255"/>
                </a:cubicBezTo>
                <a:cubicBezTo>
                  <a:pt x="1270211" y="549734"/>
                  <a:pt x="1270211" y="549213"/>
                  <a:pt x="1270732" y="548692"/>
                </a:cubicBezTo>
                <a:cubicBezTo>
                  <a:pt x="1293651" y="531503"/>
                  <a:pt x="1310581" y="513011"/>
                  <a:pt x="1321520" y="493217"/>
                </a:cubicBezTo>
                <a:cubicBezTo>
                  <a:pt x="1318394" y="482278"/>
                  <a:pt x="1315269" y="465609"/>
                  <a:pt x="1312143" y="443210"/>
                </a:cubicBezTo>
                <a:cubicBezTo>
                  <a:pt x="1308497" y="449982"/>
                  <a:pt x="1304330" y="457014"/>
                  <a:pt x="1299642" y="464307"/>
                </a:cubicBezTo>
                <a:cubicBezTo>
                  <a:pt x="1298600" y="465348"/>
                  <a:pt x="1298079" y="465088"/>
                  <a:pt x="1298079" y="463525"/>
                </a:cubicBezTo>
                <a:cubicBezTo>
                  <a:pt x="1313706" y="420812"/>
                  <a:pt x="1323603" y="387735"/>
                  <a:pt x="1327770" y="364294"/>
                </a:cubicBezTo>
                <a:close/>
                <a:moveTo>
                  <a:pt x="1077144" y="364294"/>
                </a:moveTo>
                <a:lnTo>
                  <a:pt x="1096677" y="369764"/>
                </a:lnTo>
                <a:cubicBezTo>
                  <a:pt x="1097719" y="370285"/>
                  <a:pt x="1097719" y="371326"/>
                  <a:pt x="1096677" y="372889"/>
                </a:cubicBezTo>
                <a:cubicBezTo>
                  <a:pt x="1096677" y="372889"/>
                  <a:pt x="1096417" y="373149"/>
                  <a:pt x="1095896" y="373670"/>
                </a:cubicBezTo>
                <a:cubicBezTo>
                  <a:pt x="1095375" y="374712"/>
                  <a:pt x="1094594" y="377056"/>
                  <a:pt x="1093552" y="380702"/>
                </a:cubicBezTo>
                <a:lnTo>
                  <a:pt x="1093552" y="393204"/>
                </a:lnTo>
                <a:lnTo>
                  <a:pt x="1115430" y="392423"/>
                </a:lnTo>
                <a:lnTo>
                  <a:pt x="1125587" y="383047"/>
                </a:lnTo>
                <a:lnTo>
                  <a:pt x="1136526" y="393985"/>
                </a:lnTo>
                <a:cubicBezTo>
                  <a:pt x="1137568" y="395027"/>
                  <a:pt x="1137047" y="395548"/>
                  <a:pt x="1134963" y="395548"/>
                </a:cubicBezTo>
                <a:lnTo>
                  <a:pt x="1093552" y="397111"/>
                </a:lnTo>
                <a:lnTo>
                  <a:pt x="1093552" y="415082"/>
                </a:lnTo>
                <a:lnTo>
                  <a:pt x="1109179" y="415082"/>
                </a:lnTo>
                <a:lnTo>
                  <a:pt x="1119336" y="404924"/>
                </a:lnTo>
                <a:lnTo>
                  <a:pt x="1130275" y="415863"/>
                </a:lnTo>
                <a:cubicBezTo>
                  <a:pt x="1131317" y="416905"/>
                  <a:pt x="1131057" y="417686"/>
                  <a:pt x="1129494" y="418207"/>
                </a:cubicBezTo>
                <a:lnTo>
                  <a:pt x="1093552" y="418988"/>
                </a:lnTo>
                <a:lnTo>
                  <a:pt x="1093552" y="438522"/>
                </a:lnTo>
                <a:lnTo>
                  <a:pt x="1126369" y="437741"/>
                </a:lnTo>
                <a:lnTo>
                  <a:pt x="1136526" y="426802"/>
                </a:lnTo>
                <a:lnTo>
                  <a:pt x="1149809" y="438522"/>
                </a:lnTo>
                <a:cubicBezTo>
                  <a:pt x="1150330" y="439564"/>
                  <a:pt x="1150590" y="440085"/>
                  <a:pt x="1150590" y="440085"/>
                </a:cubicBezTo>
                <a:cubicBezTo>
                  <a:pt x="1150070" y="440606"/>
                  <a:pt x="1149549" y="440866"/>
                  <a:pt x="1149028" y="440866"/>
                </a:cubicBezTo>
                <a:lnTo>
                  <a:pt x="1067768" y="443210"/>
                </a:lnTo>
                <a:cubicBezTo>
                  <a:pt x="1062559" y="443210"/>
                  <a:pt x="1056568" y="443731"/>
                  <a:pt x="1049797" y="444773"/>
                </a:cubicBezTo>
                <a:cubicBezTo>
                  <a:pt x="1050317" y="444252"/>
                  <a:pt x="1049536" y="444252"/>
                  <a:pt x="1047452" y="444773"/>
                </a:cubicBezTo>
                <a:lnTo>
                  <a:pt x="1040420" y="439304"/>
                </a:lnTo>
                <a:lnTo>
                  <a:pt x="1077144" y="438522"/>
                </a:lnTo>
                <a:lnTo>
                  <a:pt x="1077144" y="419770"/>
                </a:lnTo>
                <a:cubicBezTo>
                  <a:pt x="1072456" y="419770"/>
                  <a:pt x="1066986" y="420291"/>
                  <a:pt x="1060735" y="421333"/>
                </a:cubicBezTo>
                <a:cubicBezTo>
                  <a:pt x="1061256" y="421333"/>
                  <a:pt x="1060735" y="421333"/>
                  <a:pt x="1059173" y="421333"/>
                </a:cubicBezTo>
                <a:lnTo>
                  <a:pt x="1052922" y="415863"/>
                </a:lnTo>
                <a:lnTo>
                  <a:pt x="1077144" y="415082"/>
                </a:lnTo>
                <a:lnTo>
                  <a:pt x="1077925" y="399455"/>
                </a:lnTo>
                <a:lnTo>
                  <a:pt x="1077925" y="397892"/>
                </a:lnTo>
                <a:lnTo>
                  <a:pt x="1072456" y="397892"/>
                </a:lnTo>
                <a:cubicBezTo>
                  <a:pt x="1065163" y="397371"/>
                  <a:pt x="1059694" y="397892"/>
                  <a:pt x="1056047" y="399455"/>
                </a:cubicBezTo>
                <a:lnTo>
                  <a:pt x="1049797" y="393985"/>
                </a:lnTo>
                <a:lnTo>
                  <a:pt x="1077144" y="393204"/>
                </a:lnTo>
                <a:close/>
                <a:moveTo>
                  <a:pt x="1006822" y="364294"/>
                </a:moveTo>
                <a:lnTo>
                  <a:pt x="1026356" y="371326"/>
                </a:lnTo>
                <a:cubicBezTo>
                  <a:pt x="1027398" y="372368"/>
                  <a:pt x="1027398" y="373149"/>
                  <a:pt x="1026356" y="373670"/>
                </a:cubicBezTo>
                <a:lnTo>
                  <a:pt x="1021668" y="379921"/>
                </a:lnTo>
                <a:lnTo>
                  <a:pt x="1021668" y="415082"/>
                </a:lnTo>
                <a:cubicBezTo>
                  <a:pt x="1028961" y="402059"/>
                  <a:pt x="1033909" y="392162"/>
                  <a:pt x="1036514" y="385391"/>
                </a:cubicBezTo>
                <a:lnTo>
                  <a:pt x="1046671" y="396329"/>
                </a:lnTo>
                <a:cubicBezTo>
                  <a:pt x="1047713" y="397892"/>
                  <a:pt x="1047713" y="398934"/>
                  <a:pt x="1046671" y="399455"/>
                </a:cubicBezTo>
                <a:lnTo>
                  <a:pt x="1021668" y="420551"/>
                </a:lnTo>
                <a:lnTo>
                  <a:pt x="1021668" y="429146"/>
                </a:lnTo>
                <a:lnTo>
                  <a:pt x="1031044" y="429146"/>
                </a:lnTo>
                <a:lnTo>
                  <a:pt x="1039639" y="421333"/>
                </a:lnTo>
                <a:lnTo>
                  <a:pt x="1049797" y="430709"/>
                </a:lnTo>
                <a:cubicBezTo>
                  <a:pt x="1050317" y="431230"/>
                  <a:pt x="1050057" y="432011"/>
                  <a:pt x="1049015" y="433053"/>
                </a:cubicBezTo>
                <a:lnTo>
                  <a:pt x="1021668" y="433834"/>
                </a:lnTo>
                <a:lnTo>
                  <a:pt x="1020887" y="451805"/>
                </a:lnTo>
                <a:cubicBezTo>
                  <a:pt x="1034430" y="455972"/>
                  <a:pt x="1041983" y="460400"/>
                  <a:pt x="1043546" y="465088"/>
                </a:cubicBezTo>
                <a:cubicBezTo>
                  <a:pt x="1044067" y="468213"/>
                  <a:pt x="1041723" y="471860"/>
                  <a:pt x="1036514" y="476027"/>
                </a:cubicBezTo>
                <a:cubicBezTo>
                  <a:pt x="1033388" y="477590"/>
                  <a:pt x="1031565" y="477069"/>
                  <a:pt x="1031044" y="474464"/>
                </a:cubicBezTo>
                <a:cubicBezTo>
                  <a:pt x="1027919" y="465088"/>
                  <a:pt x="1024533" y="458577"/>
                  <a:pt x="1020887" y="454930"/>
                </a:cubicBezTo>
                <a:lnTo>
                  <a:pt x="1020887" y="495561"/>
                </a:lnTo>
                <a:lnTo>
                  <a:pt x="1021668" y="531503"/>
                </a:lnTo>
                <a:cubicBezTo>
                  <a:pt x="1020626" y="537753"/>
                  <a:pt x="1016459" y="544525"/>
                  <a:pt x="1009166" y="551818"/>
                </a:cubicBezTo>
                <a:cubicBezTo>
                  <a:pt x="1008125" y="553380"/>
                  <a:pt x="1007083" y="554162"/>
                  <a:pt x="1006041" y="554162"/>
                </a:cubicBezTo>
                <a:cubicBezTo>
                  <a:pt x="1004999" y="554162"/>
                  <a:pt x="1004478" y="553380"/>
                  <a:pt x="1004478" y="551818"/>
                </a:cubicBezTo>
                <a:lnTo>
                  <a:pt x="1006041" y="493998"/>
                </a:lnTo>
                <a:lnTo>
                  <a:pt x="1006041" y="473683"/>
                </a:lnTo>
                <a:cubicBezTo>
                  <a:pt x="994060" y="492435"/>
                  <a:pt x="978954" y="511448"/>
                  <a:pt x="960723" y="530721"/>
                </a:cubicBezTo>
                <a:cubicBezTo>
                  <a:pt x="959681" y="530721"/>
                  <a:pt x="958900" y="530721"/>
                  <a:pt x="958379" y="530721"/>
                </a:cubicBezTo>
                <a:cubicBezTo>
                  <a:pt x="957858" y="530721"/>
                  <a:pt x="957858" y="530200"/>
                  <a:pt x="958379" y="529159"/>
                </a:cubicBezTo>
                <a:cubicBezTo>
                  <a:pt x="976089" y="505718"/>
                  <a:pt x="991716" y="473943"/>
                  <a:pt x="1005260" y="433834"/>
                </a:cubicBezTo>
                <a:lnTo>
                  <a:pt x="999009" y="433834"/>
                </a:lnTo>
                <a:cubicBezTo>
                  <a:pt x="989633" y="433834"/>
                  <a:pt x="982340" y="434615"/>
                  <a:pt x="977131" y="436178"/>
                </a:cubicBezTo>
                <a:lnTo>
                  <a:pt x="970880" y="429927"/>
                </a:lnTo>
                <a:lnTo>
                  <a:pt x="1006041" y="429146"/>
                </a:lnTo>
                <a:lnTo>
                  <a:pt x="1006041" y="393204"/>
                </a:lnTo>
                <a:cubicBezTo>
                  <a:pt x="1006041" y="387995"/>
                  <a:pt x="1005781" y="381484"/>
                  <a:pt x="1005260" y="373670"/>
                </a:cubicBezTo>
                <a:cubicBezTo>
                  <a:pt x="1005260" y="369503"/>
                  <a:pt x="1005260" y="366638"/>
                  <a:pt x="1005260" y="365076"/>
                </a:cubicBezTo>
                <a:cubicBezTo>
                  <a:pt x="1005260" y="364034"/>
                  <a:pt x="1005781" y="363773"/>
                  <a:pt x="1006822" y="364294"/>
                </a:cubicBezTo>
                <a:close/>
                <a:moveTo>
                  <a:pt x="324334" y="364294"/>
                </a:moveTo>
                <a:lnTo>
                  <a:pt x="344649" y="371326"/>
                </a:lnTo>
                <a:cubicBezTo>
                  <a:pt x="346212" y="371847"/>
                  <a:pt x="346472" y="372629"/>
                  <a:pt x="345430" y="373670"/>
                </a:cubicBezTo>
                <a:lnTo>
                  <a:pt x="343086" y="378358"/>
                </a:lnTo>
                <a:cubicBezTo>
                  <a:pt x="342565" y="389818"/>
                  <a:pt x="342305" y="400757"/>
                  <a:pt x="342305" y="411175"/>
                </a:cubicBezTo>
                <a:lnTo>
                  <a:pt x="383716" y="410394"/>
                </a:lnTo>
                <a:lnTo>
                  <a:pt x="393093" y="399455"/>
                </a:lnTo>
                <a:lnTo>
                  <a:pt x="411845" y="411175"/>
                </a:lnTo>
                <a:cubicBezTo>
                  <a:pt x="413408" y="411696"/>
                  <a:pt x="413668" y="412477"/>
                  <a:pt x="412626" y="413519"/>
                </a:cubicBezTo>
                <a:lnTo>
                  <a:pt x="405594" y="422114"/>
                </a:lnTo>
                <a:cubicBezTo>
                  <a:pt x="405594" y="427323"/>
                  <a:pt x="405334" y="438262"/>
                  <a:pt x="404813" y="454930"/>
                </a:cubicBezTo>
                <a:cubicBezTo>
                  <a:pt x="404292" y="474204"/>
                  <a:pt x="404031" y="487226"/>
                  <a:pt x="404031" y="493998"/>
                </a:cubicBezTo>
                <a:cubicBezTo>
                  <a:pt x="404031" y="505979"/>
                  <a:pt x="403510" y="514052"/>
                  <a:pt x="402469" y="518220"/>
                </a:cubicBezTo>
                <a:cubicBezTo>
                  <a:pt x="398822" y="531242"/>
                  <a:pt x="388665" y="541400"/>
                  <a:pt x="371996" y="548692"/>
                </a:cubicBezTo>
                <a:cubicBezTo>
                  <a:pt x="370433" y="549213"/>
                  <a:pt x="369652" y="548692"/>
                  <a:pt x="369652" y="547130"/>
                </a:cubicBezTo>
                <a:cubicBezTo>
                  <a:pt x="369652" y="538274"/>
                  <a:pt x="367568" y="532805"/>
                  <a:pt x="363401" y="530721"/>
                </a:cubicBezTo>
                <a:cubicBezTo>
                  <a:pt x="362359" y="530200"/>
                  <a:pt x="361839" y="529679"/>
                  <a:pt x="361839" y="529159"/>
                </a:cubicBezTo>
                <a:cubicBezTo>
                  <a:pt x="361839" y="528117"/>
                  <a:pt x="362359" y="527856"/>
                  <a:pt x="363401" y="528377"/>
                </a:cubicBezTo>
                <a:cubicBezTo>
                  <a:pt x="375382" y="529419"/>
                  <a:pt x="381372" y="524991"/>
                  <a:pt x="381372" y="515094"/>
                </a:cubicBezTo>
                <a:cubicBezTo>
                  <a:pt x="383456" y="491133"/>
                  <a:pt x="384758" y="457795"/>
                  <a:pt x="385279" y="415082"/>
                </a:cubicBezTo>
                <a:lnTo>
                  <a:pt x="341523" y="416644"/>
                </a:lnTo>
                <a:cubicBezTo>
                  <a:pt x="340482" y="460400"/>
                  <a:pt x="332929" y="490873"/>
                  <a:pt x="318864" y="508062"/>
                </a:cubicBezTo>
                <a:cubicBezTo>
                  <a:pt x="305842" y="526294"/>
                  <a:pt x="279276" y="541660"/>
                  <a:pt x="239167" y="554162"/>
                </a:cubicBezTo>
                <a:cubicBezTo>
                  <a:pt x="238125" y="554683"/>
                  <a:pt x="237604" y="554422"/>
                  <a:pt x="237604" y="553380"/>
                </a:cubicBezTo>
                <a:cubicBezTo>
                  <a:pt x="237604" y="552339"/>
                  <a:pt x="237865" y="551557"/>
                  <a:pt x="238386" y="551036"/>
                </a:cubicBezTo>
                <a:cubicBezTo>
                  <a:pt x="272244" y="538535"/>
                  <a:pt x="294643" y="523429"/>
                  <a:pt x="305581" y="505718"/>
                </a:cubicBezTo>
                <a:cubicBezTo>
                  <a:pt x="317562" y="488528"/>
                  <a:pt x="324073" y="459098"/>
                  <a:pt x="325115" y="417426"/>
                </a:cubicBezTo>
                <a:lnTo>
                  <a:pt x="305581" y="418207"/>
                </a:lnTo>
                <a:cubicBezTo>
                  <a:pt x="293080" y="418207"/>
                  <a:pt x="283183" y="419249"/>
                  <a:pt x="275890" y="421333"/>
                </a:cubicBezTo>
                <a:lnTo>
                  <a:pt x="268858" y="413519"/>
                </a:lnTo>
                <a:lnTo>
                  <a:pt x="325115" y="411956"/>
                </a:lnTo>
                <a:cubicBezTo>
                  <a:pt x="325115" y="397892"/>
                  <a:pt x="324855" y="382005"/>
                  <a:pt x="324334" y="364294"/>
                </a:cubicBezTo>
                <a:close/>
                <a:moveTo>
                  <a:pt x="4196953" y="363513"/>
                </a:moveTo>
                <a:lnTo>
                  <a:pt x="4218831" y="369764"/>
                </a:lnTo>
                <a:cubicBezTo>
                  <a:pt x="4220394" y="370285"/>
                  <a:pt x="4220394" y="371326"/>
                  <a:pt x="4218831" y="372889"/>
                </a:cubicBezTo>
                <a:cubicBezTo>
                  <a:pt x="4217268" y="374452"/>
                  <a:pt x="4215966" y="377056"/>
                  <a:pt x="4214924" y="380702"/>
                </a:cubicBezTo>
                <a:lnTo>
                  <a:pt x="4214924" y="411956"/>
                </a:lnTo>
                <a:lnTo>
                  <a:pt x="4244615" y="411956"/>
                </a:lnTo>
                <a:lnTo>
                  <a:pt x="4256336" y="400236"/>
                </a:lnTo>
                <a:lnTo>
                  <a:pt x="4270400" y="413519"/>
                </a:lnTo>
                <a:cubicBezTo>
                  <a:pt x="4271442" y="414040"/>
                  <a:pt x="4271181" y="414821"/>
                  <a:pt x="4269619" y="415863"/>
                </a:cubicBezTo>
                <a:lnTo>
                  <a:pt x="4214924" y="416644"/>
                </a:lnTo>
                <a:lnTo>
                  <a:pt x="4214924" y="470557"/>
                </a:lnTo>
                <a:lnTo>
                  <a:pt x="4241490" y="469776"/>
                </a:lnTo>
                <a:lnTo>
                  <a:pt x="4252429" y="458837"/>
                </a:lnTo>
                <a:lnTo>
                  <a:pt x="4267275" y="471339"/>
                </a:lnTo>
                <a:cubicBezTo>
                  <a:pt x="4268316" y="472381"/>
                  <a:pt x="4268316" y="473162"/>
                  <a:pt x="4267275" y="473683"/>
                </a:cubicBezTo>
                <a:lnTo>
                  <a:pt x="4214924" y="474464"/>
                </a:lnTo>
                <a:lnTo>
                  <a:pt x="4214924" y="530721"/>
                </a:lnTo>
                <a:lnTo>
                  <a:pt x="4269619" y="530721"/>
                </a:lnTo>
                <a:lnTo>
                  <a:pt x="4281339" y="519001"/>
                </a:lnTo>
                <a:lnTo>
                  <a:pt x="4296966" y="531503"/>
                </a:lnTo>
                <a:cubicBezTo>
                  <a:pt x="4298008" y="532544"/>
                  <a:pt x="4297747" y="533065"/>
                  <a:pt x="4296184" y="533065"/>
                </a:cubicBezTo>
                <a:lnTo>
                  <a:pt x="4132101" y="535409"/>
                </a:lnTo>
                <a:cubicBezTo>
                  <a:pt x="4124809" y="535930"/>
                  <a:pt x="4117777" y="536712"/>
                  <a:pt x="4111005" y="537753"/>
                </a:cubicBezTo>
                <a:lnTo>
                  <a:pt x="4105535" y="531503"/>
                </a:lnTo>
                <a:lnTo>
                  <a:pt x="4197735" y="530721"/>
                </a:lnTo>
                <a:lnTo>
                  <a:pt x="4197735" y="475246"/>
                </a:lnTo>
                <a:lnTo>
                  <a:pt x="4182108" y="475246"/>
                </a:lnTo>
                <a:cubicBezTo>
                  <a:pt x="4180545" y="475246"/>
                  <a:pt x="4178461" y="475506"/>
                  <a:pt x="4175857" y="476027"/>
                </a:cubicBezTo>
                <a:cubicBezTo>
                  <a:pt x="4169085" y="476027"/>
                  <a:pt x="4164397" y="476548"/>
                  <a:pt x="4161793" y="477590"/>
                </a:cubicBezTo>
                <a:lnTo>
                  <a:pt x="4154760" y="470557"/>
                </a:lnTo>
                <a:lnTo>
                  <a:pt x="4197735" y="470557"/>
                </a:lnTo>
                <a:lnTo>
                  <a:pt x="4197735" y="416644"/>
                </a:lnTo>
                <a:lnTo>
                  <a:pt x="4163355" y="417426"/>
                </a:lnTo>
                <a:cubicBezTo>
                  <a:pt x="4158146" y="452326"/>
                  <a:pt x="4140175" y="480455"/>
                  <a:pt x="4109442" y="501811"/>
                </a:cubicBezTo>
                <a:cubicBezTo>
                  <a:pt x="4107359" y="502853"/>
                  <a:pt x="4106838" y="502332"/>
                  <a:pt x="4107879" y="500249"/>
                </a:cubicBezTo>
                <a:cubicBezTo>
                  <a:pt x="4135487" y="480455"/>
                  <a:pt x="4150072" y="443210"/>
                  <a:pt x="4151635" y="388516"/>
                </a:cubicBezTo>
                <a:lnTo>
                  <a:pt x="4170387" y="395548"/>
                </a:lnTo>
                <a:cubicBezTo>
                  <a:pt x="4171950" y="395548"/>
                  <a:pt x="4171950" y="396590"/>
                  <a:pt x="4170387" y="398673"/>
                </a:cubicBezTo>
                <a:lnTo>
                  <a:pt x="4166481" y="403362"/>
                </a:lnTo>
                <a:cubicBezTo>
                  <a:pt x="4165960" y="406487"/>
                  <a:pt x="4165178" y="409612"/>
                  <a:pt x="4164137" y="412738"/>
                </a:cubicBezTo>
                <a:lnTo>
                  <a:pt x="4197735" y="411956"/>
                </a:lnTo>
                <a:lnTo>
                  <a:pt x="4197735" y="398673"/>
                </a:lnTo>
                <a:close/>
                <a:moveTo>
                  <a:pt x="3246649" y="363513"/>
                </a:moveTo>
                <a:lnTo>
                  <a:pt x="3268526" y="369764"/>
                </a:lnTo>
                <a:cubicBezTo>
                  <a:pt x="3270089" y="370285"/>
                  <a:pt x="3270349" y="371326"/>
                  <a:pt x="3269307" y="372889"/>
                </a:cubicBezTo>
                <a:cubicBezTo>
                  <a:pt x="3266703" y="375493"/>
                  <a:pt x="3265140" y="380702"/>
                  <a:pt x="3264619" y="388516"/>
                </a:cubicBezTo>
                <a:lnTo>
                  <a:pt x="3298217" y="387735"/>
                </a:lnTo>
                <a:lnTo>
                  <a:pt x="3309938" y="376014"/>
                </a:lnTo>
                <a:lnTo>
                  <a:pt x="3324002" y="388516"/>
                </a:lnTo>
                <a:cubicBezTo>
                  <a:pt x="3325044" y="390079"/>
                  <a:pt x="3324783" y="390860"/>
                  <a:pt x="3323220" y="390860"/>
                </a:cubicBezTo>
                <a:lnTo>
                  <a:pt x="3199767" y="393204"/>
                </a:lnTo>
                <a:lnTo>
                  <a:pt x="3198986" y="440866"/>
                </a:lnTo>
                <a:cubicBezTo>
                  <a:pt x="3199507" y="466390"/>
                  <a:pt x="3195600" y="486445"/>
                  <a:pt x="3187266" y="501030"/>
                </a:cubicBezTo>
                <a:cubicBezTo>
                  <a:pt x="3179453" y="517178"/>
                  <a:pt x="3164086" y="534107"/>
                  <a:pt x="3141166" y="551818"/>
                </a:cubicBezTo>
                <a:cubicBezTo>
                  <a:pt x="3139083" y="552339"/>
                  <a:pt x="3138562" y="551818"/>
                  <a:pt x="3139604" y="550255"/>
                </a:cubicBezTo>
                <a:cubicBezTo>
                  <a:pt x="3157835" y="533586"/>
                  <a:pt x="3169555" y="517699"/>
                  <a:pt x="3174765" y="502593"/>
                </a:cubicBezTo>
                <a:cubicBezTo>
                  <a:pt x="3180494" y="489049"/>
                  <a:pt x="3183099" y="466651"/>
                  <a:pt x="3182578" y="435397"/>
                </a:cubicBezTo>
                <a:lnTo>
                  <a:pt x="3181797" y="405706"/>
                </a:lnTo>
                <a:lnTo>
                  <a:pt x="3181015" y="381484"/>
                </a:lnTo>
                <a:cubicBezTo>
                  <a:pt x="3181015" y="379921"/>
                  <a:pt x="3181536" y="379400"/>
                  <a:pt x="3182578" y="379921"/>
                </a:cubicBezTo>
                <a:lnTo>
                  <a:pt x="3201330" y="388516"/>
                </a:lnTo>
                <a:lnTo>
                  <a:pt x="3245086" y="388516"/>
                </a:lnTo>
                <a:close/>
                <a:moveTo>
                  <a:pt x="1529953" y="363513"/>
                </a:moveTo>
                <a:lnTo>
                  <a:pt x="1551831" y="369764"/>
                </a:lnTo>
                <a:cubicBezTo>
                  <a:pt x="1553394" y="370285"/>
                  <a:pt x="1553394" y="371326"/>
                  <a:pt x="1551831" y="372889"/>
                </a:cubicBezTo>
                <a:cubicBezTo>
                  <a:pt x="1550268" y="374452"/>
                  <a:pt x="1548966" y="377056"/>
                  <a:pt x="1547924" y="380702"/>
                </a:cubicBezTo>
                <a:lnTo>
                  <a:pt x="1547924" y="411956"/>
                </a:lnTo>
                <a:lnTo>
                  <a:pt x="1577616" y="411956"/>
                </a:lnTo>
                <a:lnTo>
                  <a:pt x="1589336" y="400236"/>
                </a:lnTo>
                <a:lnTo>
                  <a:pt x="1603400" y="413519"/>
                </a:lnTo>
                <a:cubicBezTo>
                  <a:pt x="1604442" y="414040"/>
                  <a:pt x="1604181" y="414821"/>
                  <a:pt x="1602619" y="415863"/>
                </a:cubicBezTo>
                <a:lnTo>
                  <a:pt x="1547924" y="416644"/>
                </a:lnTo>
                <a:lnTo>
                  <a:pt x="1547924" y="470557"/>
                </a:lnTo>
                <a:lnTo>
                  <a:pt x="1574490" y="469776"/>
                </a:lnTo>
                <a:lnTo>
                  <a:pt x="1585429" y="458837"/>
                </a:lnTo>
                <a:lnTo>
                  <a:pt x="1600275" y="471339"/>
                </a:lnTo>
                <a:cubicBezTo>
                  <a:pt x="1601316" y="472381"/>
                  <a:pt x="1601316" y="473162"/>
                  <a:pt x="1600275" y="473683"/>
                </a:cubicBezTo>
                <a:lnTo>
                  <a:pt x="1547924" y="474464"/>
                </a:lnTo>
                <a:lnTo>
                  <a:pt x="1547924" y="530721"/>
                </a:lnTo>
                <a:lnTo>
                  <a:pt x="1602619" y="530721"/>
                </a:lnTo>
                <a:lnTo>
                  <a:pt x="1614339" y="519001"/>
                </a:lnTo>
                <a:lnTo>
                  <a:pt x="1629966" y="531503"/>
                </a:lnTo>
                <a:cubicBezTo>
                  <a:pt x="1631008" y="532544"/>
                  <a:pt x="1630747" y="533065"/>
                  <a:pt x="1629184" y="533065"/>
                </a:cubicBezTo>
                <a:lnTo>
                  <a:pt x="1465101" y="535409"/>
                </a:lnTo>
                <a:cubicBezTo>
                  <a:pt x="1457809" y="535930"/>
                  <a:pt x="1450777" y="536712"/>
                  <a:pt x="1444005" y="537753"/>
                </a:cubicBezTo>
                <a:lnTo>
                  <a:pt x="1438536" y="531503"/>
                </a:lnTo>
                <a:lnTo>
                  <a:pt x="1530735" y="530721"/>
                </a:lnTo>
                <a:lnTo>
                  <a:pt x="1530735" y="475246"/>
                </a:lnTo>
                <a:lnTo>
                  <a:pt x="1515108" y="475246"/>
                </a:lnTo>
                <a:cubicBezTo>
                  <a:pt x="1513545" y="475246"/>
                  <a:pt x="1511461" y="475506"/>
                  <a:pt x="1508857" y="476027"/>
                </a:cubicBezTo>
                <a:cubicBezTo>
                  <a:pt x="1502085" y="476027"/>
                  <a:pt x="1497397" y="476548"/>
                  <a:pt x="1494793" y="477590"/>
                </a:cubicBezTo>
                <a:lnTo>
                  <a:pt x="1487761" y="470557"/>
                </a:lnTo>
                <a:lnTo>
                  <a:pt x="1530735" y="470557"/>
                </a:lnTo>
                <a:lnTo>
                  <a:pt x="1530735" y="416644"/>
                </a:lnTo>
                <a:lnTo>
                  <a:pt x="1496355" y="417426"/>
                </a:lnTo>
                <a:cubicBezTo>
                  <a:pt x="1491146" y="452326"/>
                  <a:pt x="1473175" y="480455"/>
                  <a:pt x="1442442" y="501811"/>
                </a:cubicBezTo>
                <a:cubicBezTo>
                  <a:pt x="1440359" y="502853"/>
                  <a:pt x="1439838" y="502332"/>
                  <a:pt x="1440880" y="500249"/>
                </a:cubicBezTo>
                <a:cubicBezTo>
                  <a:pt x="1468487" y="480455"/>
                  <a:pt x="1483072" y="443210"/>
                  <a:pt x="1484635" y="388516"/>
                </a:cubicBezTo>
                <a:lnTo>
                  <a:pt x="1503388" y="395548"/>
                </a:lnTo>
                <a:cubicBezTo>
                  <a:pt x="1504950" y="395548"/>
                  <a:pt x="1504950" y="396590"/>
                  <a:pt x="1503388" y="398673"/>
                </a:cubicBezTo>
                <a:lnTo>
                  <a:pt x="1499481" y="403362"/>
                </a:lnTo>
                <a:cubicBezTo>
                  <a:pt x="1498960" y="406487"/>
                  <a:pt x="1498179" y="409612"/>
                  <a:pt x="1497137" y="412738"/>
                </a:cubicBezTo>
                <a:lnTo>
                  <a:pt x="1530735" y="411956"/>
                </a:lnTo>
                <a:lnTo>
                  <a:pt x="1530735" y="398673"/>
                </a:lnTo>
                <a:close/>
                <a:moveTo>
                  <a:pt x="52611" y="363513"/>
                </a:moveTo>
                <a:lnTo>
                  <a:pt x="71363" y="373670"/>
                </a:lnTo>
                <a:cubicBezTo>
                  <a:pt x="72405" y="374191"/>
                  <a:pt x="72405" y="374973"/>
                  <a:pt x="71363" y="376014"/>
                </a:cubicBezTo>
                <a:lnTo>
                  <a:pt x="65894" y="379921"/>
                </a:lnTo>
                <a:lnTo>
                  <a:pt x="56518" y="392423"/>
                </a:lnTo>
                <a:lnTo>
                  <a:pt x="73707" y="391641"/>
                </a:lnTo>
                <a:lnTo>
                  <a:pt x="80739" y="383828"/>
                </a:lnTo>
                <a:lnTo>
                  <a:pt x="96366" y="392423"/>
                </a:lnTo>
                <a:cubicBezTo>
                  <a:pt x="97408" y="392423"/>
                  <a:pt x="97408" y="392944"/>
                  <a:pt x="96366" y="393985"/>
                </a:cubicBezTo>
                <a:lnTo>
                  <a:pt x="90897" y="400236"/>
                </a:lnTo>
                <a:cubicBezTo>
                  <a:pt x="83083" y="411175"/>
                  <a:pt x="75010" y="420030"/>
                  <a:pt x="66675" y="426802"/>
                </a:cubicBezTo>
                <a:cubicBezTo>
                  <a:pt x="77093" y="428886"/>
                  <a:pt x="83865" y="431230"/>
                  <a:pt x="86990" y="433834"/>
                </a:cubicBezTo>
                <a:cubicBezTo>
                  <a:pt x="90636" y="435918"/>
                  <a:pt x="91678" y="440606"/>
                  <a:pt x="90116" y="447898"/>
                </a:cubicBezTo>
                <a:cubicBezTo>
                  <a:pt x="89074" y="452586"/>
                  <a:pt x="86730" y="453628"/>
                  <a:pt x="83083" y="451024"/>
                </a:cubicBezTo>
                <a:cubicBezTo>
                  <a:pt x="75270" y="444252"/>
                  <a:pt x="67196" y="438522"/>
                  <a:pt x="58862" y="433834"/>
                </a:cubicBezTo>
                <a:cubicBezTo>
                  <a:pt x="48444" y="443210"/>
                  <a:pt x="29691" y="454930"/>
                  <a:pt x="2605" y="468995"/>
                </a:cubicBezTo>
                <a:cubicBezTo>
                  <a:pt x="1563" y="468995"/>
                  <a:pt x="781" y="468474"/>
                  <a:pt x="261" y="467432"/>
                </a:cubicBezTo>
                <a:cubicBezTo>
                  <a:pt x="-260" y="466911"/>
                  <a:pt x="0" y="466390"/>
                  <a:pt x="1042" y="465869"/>
                </a:cubicBezTo>
                <a:cubicBezTo>
                  <a:pt x="21357" y="454930"/>
                  <a:pt x="37505" y="442689"/>
                  <a:pt x="49485" y="429146"/>
                </a:cubicBezTo>
                <a:cubicBezTo>
                  <a:pt x="45318" y="427062"/>
                  <a:pt x="38547" y="425239"/>
                  <a:pt x="29170" y="423677"/>
                </a:cubicBezTo>
                <a:cubicBezTo>
                  <a:pt x="28650" y="423156"/>
                  <a:pt x="28129" y="422895"/>
                  <a:pt x="27608" y="422895"/>
                </a:cubicBezTo>
                <a:lnTo>
                  <a:pt x="40109" y="396329"/>
                </a:lnTo>
                <a:lnTo>
                  <a:pt x="35421" y="396329"/>
                </a:lnTo>
                <a:cubicBezTo>
                  <a:pt x="27608" y="396850"/>
                  <a:pt x="20836" y="397632"/>
                  <a:pt x="15106" y="398673"/>
                </a:cubicBezTo>
                <a:lnTo>
                  <a:pt x="8074" y="393204"/>
                </a:lnTo>
                <a:lnTo>
                  <a:pt x="41672" y="392423"/>
                </a:lnTo>
                <a:cubicBezTo>
                  <a:pt x="45839" y="383567"/>
                  <a:pt x="49485" y="373931"/>
                  <a:pt x="52611" y="363513"/>
                </a:cubicBezTo>
                <a:close/>
                <a:moveTo>
                  <a:pt x="594494" y="362731"/>
                </a:moveTo>
                <a:lnTo>
                  <a:pt x="611684" y="374452"/>
                </a:lnTo>
                <a:cubicBezTo>
                  <a:pt x="612726" y="374973"/>
                  <a:pt x="612465" y="375754"/>
                  <a:pt x="610902" y="376796"/>
                </a:cubicBezTo>
                <a:lnTo>
                  <a:pt x="604652" y="379921"/>
                </a:lnTo>
                <a:cubicBezTo>
                  <a:pt x="599443" y="383047"/>
                  <a:pt x="591629" y="387474"/>
                  <a:pt x="581211" y="393204"/>
                </a:cubicBezTo>
                <a:cubicBezTo>
                  <a:pt x="577044" y="395288"/>
                  <a:pt x="573919" y="396850"/>
                  <a:pt x="571835" y="397892"/>
                </a:cubicBezTo>
                <a:lnTo>
                  <a:pt x="571835" y="398673"/>
                </a:lnTo>
                <a:lnTo>
                  <a:pt x="610902" y="397111"/>
                </a:lnTo>
                <a:lnTo>
                  <a:pt x="619497" y="388516"/>
                </a:lnTo>
                <a:lnTo>
                  <a:pt x="635906" y="398673"/>
                </a:lnTo>
                <a:cubicBezTo>
                  <a:pt x="637468" y="399194"/>
                  <a:pt x="637729" y="399976"/>
                  <a:pt x="636687" y="401018"/>
                </a:cubicBezTo>
                <a:lnTo>
                  <a:pt x="631218" y="408050"/>
                </a:lnTo>
                <a:lnTo>
                  <a:pt x="631999" y="429927"/>
                </a:lnTo>
                <a:lnTo>
                  <a:pt x="632780" y="433053"/>
                </a:lnTo>
                <a:cubicBezTo>
                  <a:pt x="633301" y="434095"/>
                  <a:pt x="633041" y="434615"/>
                  <a:pt x="631999" y="434615"/>
                </a:cubicBezTo>
                <a:cubicBezTo>
                  <a:pt x="616893" y="433574"/>
                  <a:pt x="596317" y="433834"/>
                  <a:pt x="570272" y="435397"/>
                </a:cubicBezTo>
                <a:lnTo>
                  <a:pt x="570272" y="458056"/>
                </a:lnTo>
                <a:lnTo>
                  <a:pt x="614809" y="456493"/>
                </a:lnTo>
                <a:lnTo>
                  <a:pt x="623404" y="447117"/>
                </a:lnTo>
                <a:lnTo>
                  <a:pt x="640594" y="457275"/>
                </a:lnTo>
                <a:cubicBezTo>
                  <a:pt x="641635" y="458316"/>
                  <a:pt x="641635" y="459358"/>
                  <a:pt x="640594" y="460400"/>
                </a:cubicBezTo>
                <a:lnTo>
                  <a:pt x="635906" y="467432"/>
                </a:lnTo>
                <a:lnTo>
                  <a:pt x="636687" y="493998"/>
                </a:lnTo>
                <a:lnTo>
                  <a:pt x="638250" y="497123"/>
                </a:lnTo>
                <a:cubicBezTo>
                  <a:pt x="638250" y="498165"/>
                  <a:pt x="637729" y="498686"/>
                  <a:pt x="636687" y="498686"/>
                </a:cubicBezTo>
                <a:cubicBezTo>
                  <a:pt x="630436" y="498165"/>
                  <a:pt x="608298" y="498426"/>
                  <a:pt x="570272" y="499467"/>
                </a:cubicBezTo>
                <a:lnTo>
                  <a:pt x="570272" y="503374"/>
                </a:lnTo>
                <a:cubicBezTo>
                  <a:pt x="568189" y="512750"/>
                  <a:pt x="564022" y="519782"/>
                  <a:pt x="557771" y="524470"/>
                </a:cubicBezTo>
                <a:lnTo>
                  <a:pt x="557548" y="524582"/>
                </a:lnTo>
                <a:lnTo>
                  <a:pt x="555441" y="523220"/>
                </a:lnTo>
                <a:lnTo>
                  <a:pt x="556989" y="471339"/>
                </a:lnTo>
                <a:lnTo>
                  <a:pt x="556989" y="417426"/>
                </a:lnTo>
                <a:lnTo>
                  <a:pt x="555427" y="388516"/>
                </a:lnTo>
                <a:cubicBezTo>
                  <a:pt x="555427" y="387474"/>
                  <a:pt x="556208" y="387214"/>
                  <a:pt x="557771" y="387735"/>
                </a:cubicBezTo>
                <a:lnTo>
                  <a:pt x="570272" y="394767"/>
                </a:lnTo>
                <a:cubicBezTo>
                  <a:pt x="578607" y="385911"/>
                  <a:pt x="586681" y="375233"/>
                  <a:pt x="594494" y="362731"/>
                </a:cubicBezTo>
                <a:close/>
                <a:moveTo>
                  <a:pt x="2974926" y="361950"/>
                </a:moveTo>
                <a:lnTo>
                  <a:pt x="2994459" y="373670"/>
                </a:lnTo>
                <a:cubicBezTo>
                  <a:pt x="2995501" y="373670"/>
                  <a:pt x="2995501" y="374452"/>
                  <a:pt x="2994459" y="376014"/>
                </a:cubicBezTo>
                <a:lnTo>
                  <a:pt x="2990553" y="379140"/>
                </a:lnTo>
                <a:cubicBezTo>
                  <a:pt x="2987427" y="383828"/>
                  <a:pt x="2984041" y="388516"/>
                  <a:pt x="2980395" y="393204"/>
                </a:cubicBezTo>
                <a:lnTo>
                  <a:pt x="3010086" y="391641"/>
                </a:lnTo>
                <a:lnTo>
                  <a:pt x="3017118" y="384609"/>
                </a:lnTo>
                <a:lnTo>
                  <a:pt x="3035870" y="395548"/>
                </a:lnTo>
                <a:cubicBezTo>
                  <a:pt x="3036392" y="397111"/>
                  <a:pt x="3036131" y="398153"/>
                  <a:pt x="3035089" y="398673"/>
                </a:cubicBezTo>
                <a:lnTo>
                  <a:pt x="3028838" y="401799"/>
                </a:lnTo>
                <a:cubicBezTo>
                  <a:pt x="3018421" y="409612"/>
                  <a:pt x="3007221" y="418728"/>
                  <a:pt x="2995241" y="429146"/>
                </a:cubicBezTo>
                <a:lnTo>
                  <a:pt x="3035870" y="428365"/>
                </a:lnTo>
                <a:lnTo>
                  <a:pt x="3044465" y="418988"/>
                </a:lnTo>
                <a:lnTo>
                  <a:pt x="3062437" y="429927"/>
                </a:lnTo>
                <a:cubicBezTo>
                  <a:pt x="3063478" y="429927"/>
                  <a:pt x="3063478" y="430709"/>
                  <a:pt x="3062437" y="432271"/>
                </a:cubicBezTo>
                <a:lnTo>
                  <a:pt x="3058530" y="437741"/>
                </a:lnTo>
                <a:lnTo>
                  <a:pt x="3057749" y="473683"/>
                </a:lnTo>
                <a:lnTo>
                  <a:pt x="3059311" y="497905"/>
                </a:lnTo>
                <a:cubicBezTo>
                  <a:pt x="3058790" y="507802"/>
                  <a:pt x="3054883" y="516136"/>
                  <a:pt x="3047591" y="522908"/>
                </a:cubicBezTo>
                <a:cubicBezTo>
                  <a:pt x="3044465" y="525512"/>
                  <a:pt x="3042121" y="525252"/>
                  <a:pt x="3040559" y="522126"/>
                </a:cubicBezTo>
                <a:cubicBezTo>
                  <a:pt x="3038996" y="517438"/>
                  <a:pt x="3036652" y="513532"/>
                  <a:pt x="3033526" y="510406"/>
                </a:cubicBezTo>
                <a:lnTo>
                  <a:pt x="2963987" y="511969"/>
                </a:lnTo>
                <a:cubicBezTo>
                  <a:pt x="2961382" y="518741"/>
                  <a:pt x="2956955" y="524210"/>
                  <a:pt x="2950704" y="528377"/>
                </a:cubicBezTo>
                <a:cubicBezTo>
                  <a:pt x="2948620" y="529419"/>
                  <a:pt x="2947318" y="528898"/>
                  <a:pt x="2946797" y="526815"/>
                </a:cubicBezTo>
                <a:lnTo>
                  <a:pt x="2947579" y="490091"/>
                </a:lnTo>
                <a:lnTo>
                  <a:pt x="2947579" y="448680"/>
                </a:lnTo>
                <a:lnTo>
                  <a:pt x="2946797" y="429927"/>
                </a:lnTo>
                <a:cubicBezTo>
                  <a:pt x="2934296" y="441908"/>
                  <a:pt x="2921013" y="453368"/>
                  <a:pt x="2906948" y="464307"/>
                </a:cubicBezTo>
                <a:cubicBezTo>
                  <a:pt x="2905907" y="464828"/>
                  <a:pt x="2905125" y="464828"/>
                  <a:pt x="2904604" y="464307"/>
                </a:cubicBezTo>
                <a:cubicBezTo>
                  <a:pt x="2904083" y="463786"/>
                  <a:pt x="2904344" y="463004"/>
                  <a:pt x="2905386" y="461963"/>
                </a:cubicBezTo>
                <a:cubicBezTo>
                  <a:pt x="2931952" y="437480"/>
                  <a:pt x="2955131" y="404143"/>
                  <a:pt x="2974926" y="361950"/>
                </a:cubicBezTo>
                <a:close/>
                <a:moveTo>
                  <a:pt x="2474305" y="361950"/>
                </a:moveTo>
                <a:lnTo>
                  <a:pt x="2492276" y="375233"/>
                </a:lnTo>
                <a:cubicBezTo>
                  <a:pt x="2493318" y="375233"/>
                  <a:pt x="2493839" y="375493"/>
                  <a:pt x="2493839" y="376014"/>
                </a:cubicBezTo>
                <a:cubicBezTo>
                  <a:pt x="2493839" y="376014"/>
                  <a:pt x="2493318" y="376535"/>
                  <a:pt x="2492276" y="377577"/>
                </a:cubicBezTo>
                <a:lnTo>
                  <a:pt x="2489151" y="380702"/>
                </a:lnTo>
                <a:cubicBezTo>
                  <a:pt x="2488109" y="381744"/>
                  <a:pt x="2486807" y="383567"/>
                  <a:pt x="2485244" y="386172"/>
                </a:cubicBezTo>
                <a:cubicBezTo>
                  <a:pt x="2482639" y="390339"/>
                  <a:pt x="2480295" y="393464"/>
                  <a:pt x="2478212" y="395548"/>
                </a:cubicBezTo>
                <a:lnTo>
                  <a:pt x="2563378" y="393985"/>
                </a:lnTo>
                <a:lnTo>
                  <a:pt x="2575880" y="383047"/>
                </a:lnTo>
                <a:lnTo>
                  <a:pt x="2589163" y="395548"/>
                </a:lnTo>
                <a:cubicBezTo>
                  <a:pt x="2589684" y="396590"/>
                  <a:pt x="2589163" y="397371"/>
                  <a:pt x="2587600" y="397892"/>
                </a:cubicBezTo>
                <a:lnTo>
                  <a:pt x="2521967" y="399455"/>
                </a:lnTo>
                <a:lnTo>
                  <a:pt x="2530562" y="402580"/>
                </a:lnTo>
                <a:cubicBezTo>
                  <a:pt x="2532125" y="402580"/>
                  <a:pt x="2532646" y="403882"/>
                  <a:pt x="2532125" y="406487"/>
                </a:cubicBezTo>
                <a:lnTo>
                  <a:pt x="2532125" y="422114"/>
                </a:lnTo>
                <a:lnTo>
                  <a:pt x="2532125" y="434615"/>
                </a:lnTo>
                <a:lnTo>
                  <a:pt x="2557128" y="433834"/>
                </a:lnTo>
                <a:lnTo>
                  <a:pt x="2568848" y="422895"/>
                </a:lnTo>
                <a:lnTo>
                  <a:pt x="2581350" y="435397"/>
                </a:lnTo>
                <a:cubicBezTo>
                  <a:pt x="2582391" y="436439"/>
                  <a:pt x="2582391" y="436959"/>
                  <a:pt x="2581350" y="436959"/>
                </a:cubicBezTo>
                <a:lnTo>
                  <a:pt x="2532125" y="438522"/>
                </a:lnTo>
                <a:lnTo>
                  <a:pt x="2532125" y="477590"/>
                </a:lnTo>
                <a:lnTo>
                  <a:pt x="2581350" y="476808"/>
                </a:lnTo>
                <a:lnTo>
                  <a:pt x="2592289" y="464307"/>
                </a:lnTo>
                <a:lnTo>
                  <a:pt x="2607134" y="478371"/>
                </a:lnTo>
                <a:cubicBezTo>
                  <a:pt x="2607655" y="479413"/>
                  <a:pt x="2607134" y="479934"/>
                  <a:pt x="2605571" y="479934"/>
                </a:cubicBezTo>
                <a:lnTo>
                  <a:pt x="2532125" y="482278"/>
                </a:lnTo>
                <a:lnTo>
                  <a:pt x="2532125" y="495561"/>
                </a:lnTo>
                <a:lnTo>
                  <a:pt x="2532906" y="527596"/>
                </a:lnTo>
                <a:cubicBezTo>
                  <a:pt x="2532385" y="535930"/>
                  <a:pt x="2527437" y="544265"/>
                  <a:pt x="2518061" y="552599"/>
                </a:cubicBezTo>
                <a:cubicBezTo>
                  <a:pt x="2514935" y="554162"/>
                  <a:pt x="2513112" y="553380"/>
                  <a:pt x="2512591" y="550255"/>
                </a:cubicBezTo>
                <a:lnTo>
                  <a:pt x="2513372" y="508062"/>
                </a:lnTo>
                <a:lnTo>
                  <a:pt x="2513372" y="482278"/>
                </a:lnTo>
                <a:lnTo>
                  <a:pt x="2452427" y="483840"/>
                </a:lnTo>
                <a:cubicBezTo>
                  <a:pt x="2446697" y="483840"/>
                  <a:pt x="2439925" y="484622"/>
                  <a:pt x="2432112" y="486184"/>
                </a:cubicBezTo>
                <a:lnTo>
                  <a:pt x="2425080" y="479152"/>
                </a:lnTo>
                <a:lnTo>
                  <a:pt x="2463366" y="479152"/>
                </a:lnTo>
                <a:lnTo>
                  <a:pt x="2464148" y="429146"/>
                </a:lnTo>
                <a:cubicBezTo>
                  <a:pt x="2464148" y="427583"/>
                  <a:pt x="2464929" y="427062"/>
                  <a:pt x="2466492" y="427583"/>
                </a:cubicBezTo>
                <a:lnTo>
                  <a:pt x="2479774" y="435397"/>
                </a:lnTo>
                <a:lnTo>
                  <a:pt x="2513372" y="434615"/>
                </a:lnTo>
                <a:lnTo>
                  <a:pt x="2513372" y="428365"/>
                </a:lnTo>
                <a:cubicBezTo>
                  <a:pt x="2513372" y="416905"/>
                  <a:pt x="2513112" y="407268"/>
                  <a:pt x="2512591" y="399455"/>
                </a:cubicBezTo>
                <a:lnTo>
                  <a:pt x="2475086" y="400236"/>
                </a:lnTo>
                <a:cubicBezTo>
                  <a:pt x="2459459" y="418988"/>
                  <a:pt x="2444614" y="435397"/>
                  <a:pt x="2430549" y="449461"/>
                </a:cubicBezTo>
                <a:cubicBezTo>
                  <a:pt x="2428987" y="449982"/>
                  <a:pt x="2428466" y="449461"/>
                  <a:pt x="2428987" y="447898"/>
                </a:cubicBezTo>
                <a:cubicBezTo>
                  <a:pt x="2447218" y="423416"/>
                  <a:pt x="2462324" y="394767"/>
                  <a:pt x="2474305" y="361950"/>
                </a:cubicBezTo>
                <a:close/>
                <a:moveTo>
                  <a:pt x="3864600" y="174911"/>
                </a:moveTo>
                <a:lnTo>
                  <a:pt x="3855542" y="189868"/>
                </a:lnTo>
                <a:cubicBezTo>
                  <a:pt x="3854500" y="189868"/>
                  <a:pt x="3853979" y="189607"/>
                  <a:pt x="3853979" y="189086"/>
                </a:cubicBezTo>
                <a:cubicBezTo>
                  <a:pt x="3853979" y="188044"/>
                  <a:pt x="3854500" y="187263"/>
                  <a:pt x="3855542" y="186742"/>
                </a:cubicBezTo>
                <a:close/>
                <a:moveTo>
                  <a:pt x="4378672" y="142205"/>
                </a:moveTo>
                <a:cubicBezTo>
                  <a:pt x="4388569" y="142205"/>
                  <a:pt x="4393518" y="148977"/>
                  <a:pt x="4393518" y="162520"/>
                </a:cubicBezTo>
                <a:cubicBezTo>
                  <a:pt x="4390393" y="176585"/>
                  <a:pt x="4381277" y="187263"/>
                  <a:pt x="4366171" y="194556"/>
                </a:cubicBezTo>
                <a:lnTo>
                  <a:pt x="4363827" y="193774"/>
                </a:lnTo>
                <a:cubicBezTo>
                  <a:pt x="4377370" y="184919"/>
                  <a:pt x="4383360" y="176064"/>
                  <a:pt x="4381798" y="167209"/>
                </a:cubicBezTo>
                <a:lnTo>
                  <a:pt x="4378672" y="167209"/>
                </a:lnTo>
                <a:cubicBezTo>
                  <a:pt x="4369296" y="166688"/>
                  <a:pt x="4364348" y="162520"/>
                  <a:pt x="4363827" y="154707"/>
                </a:cubicBezTo>
                <a:cubicBezTo>
                  <a:pt x="4364348" y="146893"/>
                  <a:pt x="4369296" y="142726"/>
                  <a:pt x="4378672" y="142205"/>
                </a:cubicBezTo>
                <a:close/>
                <a:moveTo>
                  <a:pt x="2692747" y="142205"/>
                </a:moveTo>
                <a:cubicBezTo>
                  <a:pt x="2702644" y="142205"/>
                  <a:pt x="2707593" y="148977"/>
                  <a:pt x="2707593" y="162520"/>
                </a:cubicBezTo>
                <a:cubicBezTo>
                  <a:pt x="2704467" y="176585"/>
                  <a:pt x="2695352" y="187263"/>
                  <a:pt x="2680246" y="194556"/>
                </a:cubicBezTo>
                <a:lnTo>
                  <a:pt x="2677902" y="193774"/>
                </a:lnTo>
                <a:cubicBezTo>
                  <a:pt x="2691445" y="184919"/>
                  <a:pt x="2697435" y="176064"/>
                  <a:pt x="2695873" y="167209"/>
                </a:cubicBezTo>
                <a:lnTo>
                  <a:pt x="2692747" y="167209"/>
                </a:lnTo>
                <a:cubicBezTo>
                  <a:pt x="2683371" y="166688"/>
                  <a:pt x="2678423" y="162520"/>
                  <a:pt x="2677902" y="154707"/>
                </a:cubicBezTo>
                <a:cubicBezTo>
                  <a:pt x="2678423" y="146893"/>
                  <a:pt x="2683371" y="142726"/>
                  <a:pt x="2692747" y="142205"/>
                </a:cubicBezTo>
                <a:close/>
                <a:moveTo>
                  <a:pt x="1710407" y="139861"/>
                </a:moveTo>
                <a:lnTo>
                  <a:pt x="1745568" y="162520"/>
                </a:lnTo>
                <a:cubicBezTo>
                  <a:pt x="1753382" y="169813"/>
                  <a:pt x="1753902" y="177106"/>
                  <a:pt x="1747131" y="184398"/>
                </a:cubicBezTo>
                <a:cubicBezTo>
                  <a:pt x="1742443" y="188565"/>
                  <a:pt x="1737234" y="185700"/>
                  <a:pt x="1731504" y="175803"/>
                </a:cubicBezTo>
                <a:lnTo>
                  <a:pt x="1707282" y="142987"/>
                </a:lnTo>
                <a:close/>
                <a:moveTo>
                  <a:pt x="738858" y="139861"/>
                </a:moveTo>
                <a:lnTo>
                  <a:pt x="774018" y="162520"/>
                </a:lnTo>
                <a:cubicBezTo>
                  <a:pt x="781832" y="169813"/>
                  <a:pt x="782353" y="177106"/>
                  <a:pt x="775581" y="184398"/>
                </a:cubicBezTo>
                <a:cubicBezTo>
                  <a:pt x="770893" y="188565"/>
                  <a:pt x="765684" y="185700"/>
                  <a:pt x="759954" y="175803"/>
                </a:cubicBezTo>
                <a:lnTo>
                  <a:pt x="735732" y="142987"/>
                </a:lnTo>
                <a:close/>
                <a:moveTo>
                  <a:pt x="1520577" y="133611"/>
                </a:moveTo>
                <a:cubicBezTo>
                  <a:pt x="1538288" y="139340"/>
                  <a:pt x="1548185" y="145852"/>
                  <a:pt x="1550269" y="153144"/>
                </a:cubicBezTo>
                <a:cubicBezTo>
                  <a:pt x="1550789" y="156791"/>
                  <a:pt x="1548445" y="160437"/>
                  <a:pt x="1543236" y="164083"/>
                </a:cubicBezTo>
                <a:cubicBezTo>
                  <a:pt x="1540111" y="165646"/>
                  <a:pt x="1537767" y="165125"/>
                  <a:pt x="1536204" y="162520"/>
                </a:cubicBezTo>
                <a:cubicBezTo>
                  <a:pt x="1532558" y="150019"/>
                  <a:pt x="1527089" y="140643"/>
                  <a:pt x="1519796" y="134392"/>
                </a:cubicBezTo>
                <a:cubicBezTo>
                  <a:pt x="1519796" y="133871"/>
                  <a:pt x="1520056" y="133611"/>
                  <a:pt x="1520577" y="133611"/>
                </a:cubicBezTo>
                <a:close/>
                <a:moveTo>
                  <a:pt x="1476040" y="132829"/>
                </a:moveTo>
                <a:lnTo>
                  <a:pt x="1492449" y="139861"/>
                </a:lnTo>
                <a:cubicBezTo>
                  <a:pt x="1493491" y="140382"/>
                  <a:pt x="1493491" y="141164"/>
                  <a:pt x="1492449" y="142205"/>
                </a:cubicBezTo>
                <a:cubicBezTo>
                  <a:pt x="1483072" y="155749"/>
                  <a:pt x="1465623" y="171376"/>
                  <a:pt x="1440098" y="189086"/>
                </a:cubicBezTo>
                <a:cubicBezTo>
                  <a:pt x="1438536" y="189086"/>
                  <a:pt x="1438275" y="188565"/>
                  <a:pt x="1439317" y="187524"/>
                </a:cubicBezTo>
                <a:cubicBezTo>
                  <a:pt x="1456507" y="173459"/>
                  <a:pt x="1468748" y="155228"/>
                  <a:pt x="1476040" y="132829"/>
                </a:cubicBezTo>
                <a:close/>
                <a:moveTo>
                  <a:pt x="3661804" y="125016"/>
                </a:moveTo>
                <a:cubicBezTo>
                  <a:pt x="3662846" y="125537"/>
                  <a:pt x="3663106" y="126318"/>
                  <a:pt x="3662586" y="127360"/>
                </a:cubicBezTo>
                <a:lnTo>
                  <a:pt x="3633676" y="143768"/>
                </a:lnTo>
                <a:cubicBezTo>
                  <a:pt x="3633155" y="143768"/>
                  <a:pt x="3632634" y="144029"/>
                  <a:pt x="3632113" y="144549"/>
                </a:cubicBezTo>
                <a:cubicBezTo>
                  <a:pt x="3630030" y="145070"/>
                  <a:pt x="3627164" y="146893"/>
                  <a:pt x="3623518" y="150019"/>
                </a:cubicBezTo>
                <a:cubicBezTo>
                  <a:pt x="3622997" y="151061"/>
                  <a:pt x="3621956" y="150800"/>
                  <a:pt x="3620393" y="149238"/>
                </a:cubicBezTo>
                <a:lnTo>
                  <a:pt x="3612579" y="134392"/>
                </a:lnTo>
                <a:close/>
                <a:moveTo>
                  <a:pt x="3898220" y="119400"/>
                </a:moveTo>
                <a:lnTo>
                  <a:pt x="3893828" y="136736"/>
                </a:lnTo>
                <a:lnTo>
                  <a:pt x="3864600" y="174911"/>
                </a:lnTo>
                <a:close/>
                <a:moveTo>
                  <a:pt x="2040731" y="118765"/>
                </a:moveTo>
                <a:lnTo>
                  <a:pt x="2054795" y="132048"/>
                </a:lnTo>
                <a:cubicBezTo>
                  <a:pt x="2055838" y="132569"/>
                  <a:pt x="2055577" y="133350"/>
                  <a:pt x="2054014" y="134392"/>
                </a:cubicBezTo>
                <a:lnTo>
                  <a:pt x="1958690" y="136736"/>
                </a:lnTo>
                <a:cubicBezTo>
                  <a:pt x="1951397" y="136736"/>
                  <a:pt x="1944365" y="137257"/>
                  <a:pt x="1937593" y="138299"/>
                </a:cubicBezTo>
                <a:lnTo>
                  <a:pt x="1932124" y="132829"/>
                </a:lnTo>
                <a:lnTo>
                  <a:pt x="2029011" y="130485"/>
                </a:lnTo>
                <a:close/>
                <a:moveTo>
                  <a:pt x="1078706" y="118765"/>
                </a:moveTo>
                <a:lnTo>
                  <a:pt x="1092771" y="132048"/>
                </a:lnTo>
                <a:cubicBezTo>
                  <a:pt x="1093813" y="132569"/>
                  <a:pt x="1093552" y="133350"/>
                  <a:pt x="1091989" y="134392"/>
                </a:cubicBezTo>
                <a:lnTo>
                  <a:pt x="996665" y="136736"/>
                </a:lnTo>
                <a:cubicBezTo>
                  <a:pt x="989372" y="136736"/>
                  <a:pt x="982340" y="137257"/>
                  <a:pt x="975569" y="138299"/>
                </a:cubicBezTo>
                <a:lnTo>
                  <a:pt x="970099" y="132829"/>
                </a:lnTo>
                <a:lnTo>
                  <a:pt x="1066986" y="130485"/>
                </a:lnTo>
                <a:close/>
                <a:moveTo>
                  <a:pt x="116681" y="118765"/>
                </a:moveTo>
                <a:lnTo>
                  <a:pt x="130746" y="132048"/>
                </a:lnTo>
                <a:cubicBezTo>
                  <a:pt x="131788" y="132569"/>
                  <a:pt x="131527" y="133350"/>
                  <a:pt x="129964" y="134392"/>
                </a:cubicBezTo>
                <a:lnTo>
                  <a:pt x="34640" y="136736"/>
                </a:lnTo>
                <a:cubicBezTo>
                  <a:pt x="27347" y="136736"/>
                  <a:pt x="20315" y="137257"/>
                  <a:pt x="13544" y="138299"/>
                </a:cubicBezTo>
                <a:lnTo>
                  <a:pt x="8074" y="132829"/>
                </a:lnTo>
                <a:lnTo>
                  <a:pt x="104961" y="130485"/>
                </a:lnTo>
                <a:close/>
                <a:moveTo>
                  <a:pt x="2553072" y="116421"/>
                </a:moveTo>
                <a:lnTo>
                  <a:pt x="2506191" y="117984"/>
                </a:lnTo>
                <a:lnTo>
                  <a:pt x="2506973" y="167209"/>
                </a:lnTo>
                <a:lnTo>
                  <a:pt x="2553853" y="166427"/>
                </a:lnTo>
                <a:close/>
                <a:moveTo>
                  <a:pt x="1607307" y="101575"/>
                </a:moveTo>
                <a:lnTo>
                  <a:pt x="1622934" y="117984"/>
                </a:lnTo>
                <a:cubicBezTo>
                  <a:pt x="1623975" y="119025"/>
                  <a:pt x="1623975" y="120067"/>
                  <a:pt x="1622934" y="121109"/>
                </a:cubicBezTo>
                <a:lnTo>
                  <a:pt x="1619027" y="124234"/>
                </a:lnTo>
                <a:cubicBezTo>
                  <a:pt x="1598191" y="146112"/>
                  <a:pt x="1563030" y="169813"/>
                  <a:pt x="1513545" y="195337"/>
                </a:cubicBezTo>
                <a:cubicBezTo>
                  <a:pt x="1511461" y="195337"/>
                  <a:pt x="1511201" y="194035"/>
                  <a:pt x="1512764" y="191430"/>
                </a:cubicBezTo>
                <a:cubicBezTo>
                  <a:pt x="1550269" y="170594"/>
                  <a:pt x="1581783" y="140643"/>
                  <a:pt x="1607307" y="101575"/>
                </a:cubicBezTo>
                <a:close/>
                <a:moveTo>
                  <a:pt x="1525265" y="96106"/>
                </a:moveTo>
                <a:lnTo>
                  <a:pt x="1481510" y="96887"/>
                </a:lnTo>
                <a:lnTo>
                  <a:pt x="1481510" y="121109"/>
                </a:lnTo>
                <a:lnTo>
                  <a:pt x="1525265" y="121109"/>
                </a:lnTo>
                <a:close/>
                <a:moveTo>
                  <a:pt x="1302767" y="94543"/>
                </a:moveTo>
                <a:lnTo>
                  <a:pt x="1316831" y="103138"/>
                </a:lnTo>
                <a:cubicBezTo>
                  <a:pt x="1316831" y="103659"/>
                  <a:pt x="1316571" y="104440"/>
                  <a:pt x="1316050" y="105482"/>
                </a:cubicBezTo>
                <a:lnTo>
                  <a:pt x="1312143" y="110952"/>
                </a:lnTo>
                <a:cubicBezTo>
                  <a:pt x="1306414" y="120849"/>
                  <a:pt x="1300423" y="129704"/>
                  <a:pt x="1294172" y="137517"/>
                </a:cubicBezTo>
                <a:cubicBezTo>
                  <a:pt x="1299902" y="141164"/>
                  <a:pt x="1305372" y="145070"/>
                  <a:pt x="1310581" y="149238"/>
                </a:cubicBezTo>
                <a:cubicBezTo>
                  <a:pt x="1312664" y="151842"/>
                  <a:pt x="1313185" y="154186"/>
                  <a:pt x="1312143" y="156270"/>
                </a:cubicBezTo>
                <a:cubicBezTo>
                  <a:pt x="1311102" y="160958"/>
                  <a:pt x="1308758" y="164864"/>
                  <a:pt x="1305111" y="167990"/>
                </a:cubicBezTo>
                <a:cubicBezTo>
                  <a:pt x="1303549" y="168511"/>
                  <a:pt x="1301986" y="167990"/>
                  <a:pt x="1300423" y="166427"/>
                </a:cubicBezTo>
                <a:cubicBezTo>
                  <a:pt x="1295735" y="158614"/>
                  <a:pt x="1291568" y="152102"/>
                  <a:pt x="1287922" y="146893"/>
                </a:cubicBezTo>
                <a:cubicBezTo>
                  <a:pt x="1278546" y="157832"/>
                  <a:pt x="1262398" y="172418"/>
                  <a:pt x="1239478" y="190649"/>
                </a:cubicBezTo>
                <a:cubicBezTo>
                  <a:pt x="1238436" y="191170"/>
                  <a:pt x="1237915" y="191170"/>
                  <a:pt x="1237915" y="190649"/>
                </a:cubicBezTo>
                <a:cubicBezTo>
                  <a:pt x="1237394" y="189607"/>
                  <a:pt x="1237394" y="188826"/>
                  <a:pt x="1237915" y="188305"/>
                </a:cubicBezTo>
                <a:cubicBezTo>
                  <a:pt x="1256668" y="171115"/>
                  <a:pt x="1270732" y="153926"/>
                  <a:pt x="1280108" y="136736"/>
                </a:cubicBezTo>
                <a:cubicBezTo>
                  <a:pt x="1278546" y="134652"/>
                  <a:pt x="1275680" y="131787"/>
                  <a:pt x="1271513" y="128141"/>
                </a:cubicBezTo>
                <a:cubicBezTo>
                  <a:pt x="1269430" y="126058"/>
                  <a:pt x="1267867" y="124495"/>
                  <a:pt x="1266825" y="123453"/>
                </a:cubicBezTo>
                <a:cubicBezTo>
                  <a:pt x="1266304" y="122932"/>
                  <a:pt x="1266044" y="122411"/>
                  <a:pt x="1266044" y="121890"/>
                </a:cubicBezTo>
                <a:cubicBezTo>
                  <a:pt x="1266044" y="121369"/>
                  <a:pt x="1266565" y="121109"/>
                  <a:pt x="1267607" y="121109"/>
                </a:cubicBezTo>
                <a:cubicBezTo>
                  <a:pt x="1273336" y="124234"/>
                  <a:pt x="1278546" y="127360"/>
                  <a:pt x="1283234" y="130485"/>
                </a:cubicBezTo>
                <a:cubicBezTo>
                  <a:pt x="1285838" y="126318"/>
                  <a:pt x="1288963" y="120067"/>
                  <a:pt x="1292610" y="111733"/>
                </a:cubicBezTo>
                <a:cubicBezTo>
                  <a:pt x="1293651" y="109128"/>
                  <a:pt x="1294433" y="107305"/>
                  <a:pt x="1294954" y="106263"/>
                </a:cubicBezTo>
                <a:lnTo>
                  <a:pt x="1266825" y="108607"/>
                </a:lnTo>
                <a:cubicBezTo>
                  <a:pt x="1264221" y="107045"/>
                  <a:pt x="1263960" y="105482"/>
                  <a:pt x="1266044" y="103919"/>
                </a:cubicBezTo>
                <a:lnTo>
                  <a:pt x="1295735" y="102357"/>
                </a:lnTo>
                <a:close/>
                <a:moveTo>
                  <a:pt x="1359024" y="92199"/>
                </a:moveTo>
                <a:lnTo>
                  <a:pt x="1373870" y="100794"/>
                </a:lnTo>
                <a:cubicBezTo>
                  <a:pt x="1374912" y="102357"/>
                  <a:pt x="1374651" y="103398"/>
                  <a:pt x="1373088" y="103919"/>
                </a:cubicBezTo>
                <a:lnTo>
                  <a:pt x="1369182" y="108607"/>
                </a:lnTo>
                <a:cubicBezTo>
                  <a:pt x="1362410" y="123193"/>
                  <a:pt x="1354336" y="136215"/>
                  <a:pt x="1344960" y="147675"/>
                </a:cubicBezTo>
                <a:cubicBezTo>
                  <a:pt x="1357983" y="157572"/>
                  <a:pt x="1373870" y="165646"/>
                  <a:pt x="1392622" y="171897"/>
                </a:cubicBezTo>
                <a:cubicBezTo>
                  <a:pt x="1393664" y="172418"/>
                  <a:pt x="1393664" y="173459"/>
                  <a:pt x="1392622" y="175022"/>
                </a:cubicBezTo>
                <a:cubicBezTo>
                  <a:pt x="1386372" y="175022"/>
                  <a:pt x="1378558" y="179971"/>
                  <a:pt x="1369182" y="189868"/>
                </a:cubicBezTo>
                <a:cubicBezTo>
                  <a:pt x="1354076" y="178929"/>
                  <a:pt x="1342876" y="167990"/>
                  <a:pt x="1335584" y="157051"/>
                </a:cubicBezTo>
                <a:cubicBezTo>
                  <a:pt x="1323082" y="169032"/>
                  <a:pt x="1308237" y="181012"/>
                  <a:pt x="1291047" y="192993"/>
                </a:cubicBezTo>
                <a:cubicBezTo>
                  <a:pt x="1290526" y="193514"/>
                  <a:pt x="1290005" y="193514"/>
                  <a:pt x="1289484" y="192993"/>
                </a:cubicBezTo>
                <a:cubicBezTo>
                  <a:pt x="1289484" y="191951"/>
                  <a:pt x="1289745" y="191170"/>
                  <a:pt x="1290266" y="190649"/>
                </a:cubicBezTo>
                <a:cubicBezTo>
                  <a:pt x="1308497" y="174501"/>
                  <a:pt x="1321780" y="159916"/>
                  <a:pt x="1330115" y="146893"/>
                </a:cubicBezTo>
                <a:cubicBezTo>
                  <a:pt x="1326468" y="136996"/>
                  <a:pt x="1323343" y="125537"/>
                  <a:pt x="1320738" y="112514"/>
                </a:cubicBezTo>
                <a:lnTo>
                  <a:pt x="1323082" y="112514"/>
                </a:lnTo>
                <a:cubicBezTo>
                  <a:pt x="1325166" y="122411"/>
                  <a:pt x="1329333" y="131006"/>
                  <a:pt x="1335584" y="138299"/>
                </a:cubicBezTo>
                <a:cubicBezTo>
                  <a:pt x="1341835" y="127360"/>
                  <a:pt x="1347304" y="116160"/>
                  <a:pt x="1351992" y="104701"/>
                </a:cubicBezTo>
                <a:lnTo>
                  <a:pt x="1320738" y="106263"/>
                </a:lnTo>
                <a:cubicBezTo>
                  <a:pt x="1318655" y="104701"/>
                  <a:pt x="1318655" y="103398"/>
                  <a:pt x="1320738" y="102357"/>
                </a:cubicBezTo>
                <a:lnTo>
                  <a:pt x="1352773" y="100794"/>
                </a:lnTo>
                <a:close/>
                <a:moveTo>
                  <a:pt x="410282" y="89855"/>
                </a:moveTo>
                <a:lnTo>
                  <a:pt x="422002" y="103138"/>
                </a:lnTo>
                <a:cubicBezTo>
                  <a:pt x="423044" y="103659"/>
                  <a:pt x="422784" y="104440"/>
                  <a:pt x="421221" y="105482"/>
                </a:cubicBezTo>
                <a:lnTo>
                  <a:pt x="416533" y="106263"/>
                </a:lnTo>
                <a:lnTo>
                  <a:pt x="385268" y="118465"/>
                </a:lnTo>
                <a:lnTo>
                  <a:pt x="384799" y="116837"/>
                </a:lnTo>
                <a:close/>
                <a:moveTo>
                  <a:pt x="375903" y="85948"/>
                </a:moveTo>
                <a:lnTo>
                  <a:pt x="384799" y="116837"/>
                </a:lnTo>
                <a:lnTo>
                  <a:pt x="383716" y="117984"/>
                </a:lnTo>
                <a:lnTo>
                  <a:pt x="384498" y="118765"/>
                </a:lnTo>
                <a:lnTo>
                  <a:pt x="385268" y="118465"/>
                </a:lnTo>
                <a:lnTo>
                  <a:pt x="389967" y="134783"/>
                </a:lnTo>
                <a:cubicBezTo>
                  <a:pt x="398823" y="149107"/>
                  <a:pt x="411845" y="161479"/>
                  <a:pt x="429035" y="171897"/>
                </a:cubicBezTo>
                <a:cubicBezTo>
                  <a:pt x="430076" y="173459"/>
                  <a:pt x="429816" y="174241"/>
                  <a:pt x="428253" y="174241"/>
                </a:cubicBezTo>
                <a:cubicBezTo>
                  <a:pt x="420440" y="174241"/>
                  <a:pt x="412887" y="178147"/>
                  <a:pt x="405594" y="185961"/>
                </a:cubicBezTo>
                <a:cubicBezTo>
                  <a:pt x="385279" y="167209"/>
                  <a:pt x="374601" y="134131"/>
                  <a:pt x="373559" y="86730"/>
                </a:cubicBezTo>
                <a:close/>
                <a:moveTo>
                  <a:pt x="1532297" y="84386"/>
                </a:moveTo>
                <a:lnTo>
                  <a:pt x="1547924" y="93762"/>
                </a:lnTo>
                <a:cubicBezTo>
                  <a:pt x="1548966" y="94283"/>
                  <a:pt x="1548966" y="95064"/>
                  <a:pt x="1547924" y="96106"/>
                </a:cubicBezTo>
                <a:lnTo>
                  <a:pt x="1543236" y="100794"/>
                </a:lnTo>
                <a:lnTo>
                  <a:pt x="1543236" y="121890"/>
                </a:lnTo>
                <a:lnTo>
                  <a:pt x="1544799" y="124234"/>
                </a:lnTo>
                <a:cubicBezTo>
                  <a:pt x="1544799" y="124234"/>
                  <a:pt x="1544538" y="124495"/>
                  <a:pt x="1544018" y="125016"/>
                </a:cubicBezTo>
                <a:cubicBezTo>
                  <a:pt x="1542976" y="125016"/>
                  <a:pt x="1540892" y="125016"/>
                  <a:pt x="1537767" y="125016"/>
                </a:cubicBezTo>
                <a:cubicBezTo>
                  <a:pt x="1528912" y="124495"/>
                  <a:pt x="1520838" y="124495"/>
                  <a:pt x="1513545" y="125016"/>
                </a:cubicBezTo>
                <a:lnTo>
                  <a:pt x="1513545" y="142987"/>
                </a:lnTo>
                <a:lnTo>
                  <a:pt x="1513545" y="164083"/>
                </a:lnTo>
                <a:cubicBezTo>
                  <a:pt x="1513545" y="174501"/>
                  <a:pt x="1506773" y="183096"/>
                  <a:pt x="1493230" y="189868"/>
                </a:cubicBezTo>
                <a:cubicBezTo>
                  <a:pt x="1492188" y="190389"/>
                  <a:pt x="1491407" y="190128"/>
                  <a:pt x="1490886" y="189086"/>
                </a:cubicBezTo>
                <a:cubicBezTo>
                  <a:pt x="1490365" y="182835"/>
                  <a:pt x="1488021" y="178668"/>
                  <a:pt x="1483854" y="176585"/>
                </a:cubicBezTo>
                <a:cubicBezTo>
                  <a:pt x="1482812" y="176064"/>
                  <a:pt x="1482291" y="175543"/>
                  <a:pt x="1482291" y="175022"/>
                </a:cubicBezTo>
                <a:cubicBezTo>
                  <a:pt x="1482291" y="174501"/>
                  <a:pt x="1482812" y="174241"/>
                  <a:pt x="1483854" y="174241"/>
                </a:cubicBezTo>
                <a:cubicBezTo>
                  <a:pt x="1492709" y="175282"/>
                  <a:pt x="1496876" y="173720"/>
                  <a:pt x="1496356" y="169553"/>
                </a:cubicBezTo>
                <a:lnTo>
                  <a:pt x="1496356" y="125016"/>
                </a:lnTo>
                <a:cubicBezTo>
                  <a:pt x="1491667" y="125016"/>
                  <a:pt x="1486198" y="125016"/>
                  <a:pt x="1479947" y="125016"/>
                </a:cubicBezTo>
                <a:cubicBezTo>
                  <a:pt x="1477863" y="129183"/>
                  <a:pt x="1474999" y="132308"/>
                  <a:pt x="1471352" y="134392"/>
                </a:cubicBezTo>
                <a:cubicBezTo>
                  <a:pt x="1468748" y="135955"/>
                  <a:pt x="1467185" y="135694"/>
                  <a:pt x="1466664" y="133611"/>
                </a:cubicBezTo>
                <a:lnTo>
                  <a:pt x="1467446" y="115640"/>
                </a:lnTo>
                <a:lnTo>
                  <a:pt x="1467446" y="107826"/>
                </a:lnTo>
                <a:cubicBezTo>
                  <a:pt x="1467446" y="96887"/>
                  <a:pt x="1467185" y="90376"/>
                  <a:pt x="1466664" y="88292"/>
                </a:cubicBezTo>
                <a:cubicBezTo>
                  <a:pt x="1466664" y="87251"/>
                  <a:pt x="1467446" y="86990"/>
                  <a:pt x="1469008" y="87511"/>
                </a:cubicBezTo>
                <a:lnTo>
                  <a:pt x="1482291" y="93762"/>
                </a:lnTo>
                <a:lnTo>
                  <a:pt x="1525265" y="92981"/>
                </a:lnTo>
                <a:close/>
                <a:moveTo>
                  <a:pt x="3052762" y="72665"/>
                </a:moveTo>
                <a:lnTo>
                  <a:pt x="3068389" y="88292"/>
                </a:lnTo>
                <a:cubicBezTo>
                  <a:pt x="3068910" y="89855"/>
                  <a:pt x="3068389" y="90636"/>
                  <a:pt x="3066827" y="90636"/>
                </a:cubicBezTo>
                <a:lnTo>
                  <a:pt x="2923059" y="94543"/>
                </a:lnTo>
                <a:cubicBezTo>
                  <a:pt x="2909515" y="95585"/>
                  <a:pt x="2901181" y="96627"/>
                  <a:pt x="2898056" y="97669"/>
                </a:cubicBezTo>
                <a:lnTo>
                  <a:pt x="2890242" y="89855"/>
                </a:lnTo>
                <a:lnTo>
                  <a:pt x="3038698" y="86730"/>
                </a:lnTo>
                <a:close/>
                <a:moveTo>
                  <a:pt x="3490094" y="69540"/>
                </a:moveTo>
                <a:lnTo>
                  <a:pt x="3438525" y="71103"/>
                </a:lnTo>
                <a:lnTo>
                  <a:pt x="3438525" y="92981"/>
                </a:lnTo>
                <a:lnTo>
                  <a:pt x="3490094" y="92199"/>
                </a:lnTo>
                <a:close/>
                <a:moveTo>
                  <a:pt x="4222589" y="67196"/>
                </a:moveTo>
                <a:cubicBezTo>
                  <a:pt x="4234049" y="73447"/>
                  <a:pt x="4240820" y="78395"/>
                  <a:pt x="4242904" y="82042"/>
                </a:cubicBezTo>
                <a:cubicBezTo>
                  <a:pt x="4244467" y="86209"/>
                  <a:pt x="4241862" y="90636"/>
                  <a:pt x="4235090" y="95325"/>
                </a:cubicBezTo>
                <a:cubicBezTo>
                  <a:pt x="4232486" y="96887"/>
                  <a:pt x="4230663" y="96366"/>
                  <a:pt x="4229621" y="93762"/>
                </a:cubicBezTo>
                <a:cubicBezTo>
                  <a:pt x="4225975" y="84386"/>
                  <a:pt x="4223110" y="76051"/>
                  <a:pt x="4221026" y="68759"/>
                </a:cubicBezTo>
                <a:cubicBezTo>
                  <a:pt x="4221026" y="67196"/>
                  <a:pt x="4221547" y="66675"/>
                  <a:pt x="4222589" y="67196"/>
                </a:cubicBezTo>
                <a:close/>
                <a:moveTo>
                  <a:pt x="4178833" y="65633"/>
                </a:moveTo>
                <a:cubicBezTo>
                  <a:pt x="4189772" y="70842"/>
                  <a:pt x="4196284" y="75530"/>
                  <a:pt x="4198367" y="79698"/>
                </a:cubicBezTo>
                <a:cubicBezTo>
                  <a:pt x="4199930" y="83865"/>
                  <a:pt x="4197586" y="88292"/>
                  <a:pt x="4191335" y="92981"/>
                </a:cubicBezTo>
                <a:cubicBezTo>
                  <a:pt x="4188730" y="94543"/>
                  <a:pt x="4186907" y="94022"/>
                  <a:pt x="4185866" y="91418"/>
                </a:cubicBezTo>
                <a:cubicBezTo>
                  <a:pt x="4182219" y="83083"/>
                  <a:pt x="4179354" y="75010"/>
                  <a:pt x="4177271" y="67196"/>
                </a:cubicBezTo>
                <a:cubicBezTo>
                  <a:pt x="4177271" y="65633"/>
                  <a:pt x="4177792" y="65112"/>
                  <a:pt x="4178833" y="65633"/>
                </a:cubicBezTo>
                <a:close/>
                <a:moveTo>
                  <a:pt x="652314" y="63289"/>
                </a:moveTo>
                <a:lnTo>
                  <a:pt x="665597" y="75791"/>
                </a:lnTo>
                <a:cubicBezTo>
                  <a:pt x="666639" y="76833"/>
                  <a:pt x="666639" y="77614"/>
                  <a:pt x="665597" y="78135"/>
                </a:cubicBezTo>
                <a:lnTo>
                  <a:pt x="617153" y="79698"/>
                </a:lnTo>
                <a:lnTo>
                  <a:pt x="629655" y="83604"/>
                </a:lnTo>
                <a:cubicBezTo>
                  <a:pt x="631218" y="83604"/>
                  <a:pt x="631478" y="84125"/>
                  <a:pt x="630436" y="85167"/>
                </a:cubicBezTo>
                <a:cubicBezTo>
                  <a:pt x="628874" y="86730"/>
                  <a:pt x="627832" y="89074"/>
                  <a:pt x="627311" y="92199"/>
                </a:cubicBezTo>
                <a:lnTo>
                  <a:pt x="627311" y="138299"/>
                </a:lnTo>
                <a:lnTo>
                  <a:pt x="628092" y="158614"/>
                </a:lnTo>
                <a:cubicBezTo>
                  <a:pt x="628092" y="172157"/>
                  <a:pt x="620018" y="182835"/>
                  <a:pt x="603870" y="190649"/>
                </a:cubicBezTo>
                <a:cubicBezTo>
                  <a:pt x="602829" y="190649"/>
                  <a:pt x="602308" y="189868"/>
                  <a:pt x="602308" y="188305"/>
                </a:cubicBezTo>
                <a:cubicBezTo>
                  <a:pt x="601787" y="180491"/>
                  <a:pt x="599182" y="176064"/>
                  <a:pt x="594494" y="175022"/>
                </a:cubicBezTo>
                <a:cubicBezTo>
                  <a:pt x="593973" y="174501"/>
                  <a:pt x="593713" y="173980"/>
                  <a:pt x="593713" y="173459"/>
                </a:cubicBezTo>
                <a:cubicBezTo>
                  <a:pt x="593713" y="172938"/>
                  <a:pt x="593973" y="172678"/>
                  <a:pt x="594494" y="172678"/>
                </a:cubicBezTo>
                <a:cubicBezTo>
                  <a:pt x="604912" y="173199"/>
                  <a:pt x="609600" y="170855"/>
                  <a:pt x="608558" y="165646"/>
                </a:cubicBezTo>
                <a:lnTo>
                  <a:pt x="608558" y="102357"/>
                </a:lnTo>
                <a:cubicBezTo>
                  <a:pt x="609079" y="97669"/>
                  <a:pt x="609079" y="92199"/>
                  <a:pt x="608558" y="85948"/>
                </a:cubicBezTo>
                <a:cubicBezTo>
                  <a:pt x="608558" y="83344"/>
                  <a:pt x="608558" y="81521"/>
                  <a:pt x="608558" y="80479"/>
                </a:cubicBezTo>
                <a:lnTo>
                  <a:pt x="584337" y="81260"/>
                </a:lnTo>
                <a:cubicBezTo>
                  <a:pt x="575481" y="81781"/>
                  <a:pt x="568449" y="82563"/>
                  <a:pt x="563240" y="83604"/>
                </a:cubicBezTo>
                <a:lnTo>
                  <a:pt x="556208" y="77354"/>
                </a:lnTo>
                <a:lnTo>
                  <a:pt x="642156" y="74228"/>
                </a:lnTo>
                <a:close/>
                <a:moveTo>
                  <a:pt x="2468296" y="62899"/>
                </a:moveTo>
                <a:cubicBezTo>
                  <a:pt x="2468817" y="62899"/>
                  <a:pt x="2469207" y="63289"/>
                  <a:pt x="2469468" y="64071"/>
                </a:cubicBezTo>
                <a:lnTo>
                  <a:pt x="2449934" y="150800"/>
                </a:lnTo>
                <a:cubicBezTo>
                  <a:pt x="2448892" y="154967"/>
                  <a:pt x="2448371" y="159395"/>
                  <a:pt x="2448371" y="164083"/>
                </a:cubicBezTo>
                <a:cubicBezTo>
                  <a:pt x="2448371" y="167209"/>
                  <a:pt x="2449153" y="170073"/>
                  <a:pt x="2450716" y="172678"/>
                </a:cubicBezTo>
                <a:cubicBezTo>
                  <a:pt x="2452799" y="177887"/>
                  <a:pt x="2452539" y="181533"/>
                  <a:pt x="2449934" y="183617"/>
                </a:cubicBezTo>
                <a:cubicBezTo>
                  <a:pt x="2447330" y="187263"/>
                  <a:pt x="2442381" y="189607"/>
                  <a:pt x="2435089" y="190649"/>
                </a:cubicBezTo>
                <a:cubicBezTo>
                  <a:pt x="2431443" y="191170"/>
                  <a:pt x="2429880" y="188565"/>
                  <a:pt x="2430400" y="182835"/>
                </a:cubicBezTo>
                <a:cubicBezTo>
                  <a:pt x="2431963" y="176064"/>
                  <a:pt x="2432484" y="171376"/>
                  <a:pt x="2431963" y="168771"/>
                </a:cubicBezTo>
                <a:cubicBezTo>
                  <a:pt x="2432484" y="164604"/>
                  <a:pt x="2429880" y="161218"/>
                  <a:pt x="2424150" y="158614"/>
                </a:cubicBezTo>
                <a:cubicBezTo>
                  <a:pt x="2423108" y="157572"/>
                  <a:pt x="2423108" y="156791"/>
                  <a:pt x="2424150" y="156270"/>
                </a:cubicBezTo>
                <a:cubicBezTo>
                  <a:pt x="2429880" y="157311"/>
                  <a:pt x="2433526" y="155749"/>
                  <a:pt x="2435089" y="151582"/>
                </a:cubicBezTo>
                <a:lnTo>
                  <a:pt x="2466342" y="64071"/>
                </a:lnTo>
                <a:cubicBezTo>
                  <a:pt x="2467124" y="63289"/>
                  <a:pt x="2467775" y="62899"/>
                  <a:pt x="2468296" y="62899"/>
                </a:cubicBezTo>
                <a:close/>
                <a:moveTo>
                  <a:pt x="3223840" y="60945"/>
                </a:moveTo>
                <a:lnTo>
                  <a:pt x="3244155" y="71884"/>
                </a:lnTo>
                <a:cubicBezTo>
                  <a:pt x="3244676" y="71884"/>
                  <a:pt x="3244937" y="72405"/>
                  <a:pt x="3244937" y="73447"/>
                </a:cubicBezTo>
                <a:lnTo>
                  <a:pt x="3243374" y="82042"/>
                </a:lnTo>
                <a:lnTo>
                  <a:pt x="3242593" y="139861"/>
                </a:lnTo>
                <a:lnTo>
                  <a:pt x="3243374" y="167990"/>
                </a:lnTo>
                <a:cubicBezTo>
                  <a:pt x="3242853" y="176845"/>
                  <a:pt x="3237384" y="185180"/>
                  <a:pt x="3226966" y="192993"/>
                </a:cubicBezTo>
                <a:cubicBezTo>
                  <a:pt x="3224361" y="194035"/>
                  <a:pt x="3222799" y="192733"/>
                  <a:pt x="3222278" y="189086"/>
                </a:cubicBezTo>
                <a:lnTo>
                  <a:pt x="3223059" y="153926"/>
                </a:lnTo>
                <a:lnTo>
                  <a:pt x="3223840" y="95325"/>
                </a:lnTo>
                <a:cubicBezTo>
                  <a:pt x="3223840" y="82302"/>
                  <a:pt x="3223320" y="71363"/>
                  <a:pt x="3222278" y="62508"/>
                </a:cubicBezTo>
                <a:cubicBezTo>
                  <a:pt x="3221757" y="60945"/>
                  <a:pt x="3222278" y="60424"/>
                  <a:pt x="3223840" y="60945"/>
                </a:cubicBezTo>
                <a:close/>
                <a:moveTo>
                  <a:pt x="2417899" y="60164"/>
                </a:moveTo>
                <a:cubicBezTo>
                  <a:pt x="2435089" y="64852"/>
                  <a:pt x="2444204" y="70842"/>
                  <a:pt x="2445246" y="78135"/>
                </a:cubicBezTo>
                <a:cubicBezTo>
                  <a:pt x="2444725" y="84386"/>
                  <a:pt x="2441860" y="88553"/>
                  <a:pt x="2436651" y="90636"/>
                </a:cubicBezTo>
                <a:cubicBezTo>
                  <a:pt x="2432484" y="91678"/>
                  <a:pt x="2429359" y="90376"/>
                  <a:pt x="2427275" y="86730"/>
                </a:cubicBezTo>
                <a:cubicBezTo>
                  <a:pt x="2425712" y="75270"/>
                  <a:pt x="2422066" y="67196"/>
                  <a:pt x="2416336" y="62508"/>
                </a:cubicBezTo>
                <a:cubicBezTo>
                  <a:pt x="2416336" y="62508"/>
                  <a:pt x="2416336" y="62248"/>
                  <a:pt x="2416336" y="61727"/>
                </a:cubicBezTo>
                <a:cubicBezTo>
                  <a:pt x="2415816" y="60164"/>
                  <a:pt x="2416336" y="59643"/>
                  <a:pt x="2417899" y="60164"/>
                </a:cubicBezTo>
                <a:close/>
                <a:moveTo>
                  <a:pt x="3496345" y="56257"/>
                </a:moveTo>
                <a:lnTo>
                  <a:pt x="3514316" y="64852"/>
                </a:lnTo>
                <a:cubicBezTo>
                  <a:pt x="3514837" y="65373"/>
                  <a:pt x="3514837" y="65894"/>
                  <a:pt x="3514316" y="66415"/>
                </a:cubicBezTo>
                <a:lnTo>
                  <a:pt x="3510409" y="72665"/>
                </a:lnTo>
                <a:lnTo>
                  <a:pt x="3510409" y="91418"/>
                </a:lnTo>
                <a:lnTo>
                  <a:pt x="3511972" y="95325"/>
                </a:lnTo>
                <a:cubicBezTo>
                  <a:pt x="3512493" y="96887"/>
                  <a:pt x="3511972" y="97669"/>
                  <a:pt x="3510409" y="97669"/>
                </a:cubicBezTo>
                <a:cubicBezTo>
                  <a:pt x="3494261" y="96627"/>
                  <a:pt x="3478374" y="96366"/>
                  <a:pt x="3462747" y="96887"/>
                </a:cubicBezTo>
                <a:lnTo>
                  <a:pt x="3473686" y="100013"/>
                </a:lnTo>
                <a:cubicBezTo>
                  <a:pt x="3476290" y="100534"/>
                  <a:pt x="3477071" y="102357"/>
                  <a:pt x="3476030" y="105482"/>
                </a:cubicBezTo>
                <a:lnTo>
                  <a:pt x="3476030" y="117202"/>
                </a:lnTo>
                <a:lnTo>
                  <a:pt x="3508065" y="116421"/>
                </a:lnTo>
                <a:lnTo>
                  <a:pt x="3514316" y="108607"/>
                </a:lnTo>
                <a:lnTo>
                  <a:pt x="3530724" y="117984"/>
                </a:lnTo>
                <a:cubicBezTo>
                  <a:pt x="3531766" y="118505"/>
                  <a:pt x="3531766" y="119286"/>
                  <a:pt x="3530724" y="120328"/>
                </a:cubicBezTo>
                <a:lnTo>
                  <a:pt x="3527599" y="125016"/>
                </a:lnTo>
                <a:lnTo>
                  <a:pt x="3527599" y="138299"/>
                </a:lnTo>
                <a:lnTo>
                  <a:pt x="3528380" y="150800"/>
                </a:lnTo>
                <a:cubicBezTo>
                  <a:pt x="3528380" y="160176"/>
                  <a:pt x="3521087" y="167729"/>
                  <a:pt x="3506502" y="173459"/>
                </a:cubicBezTo>
                <a:cubicBezTo>
                  <a:pt x="3505460" y="173980"/>
                  <a:pt x="3504940" y="173720"/>
                  <a:pt x="3504940" y="172678"/>
                </a:cubicBezTo>
                <a:cubicBezTo>
                  <a:pt x="3504940" y="167469"/>
                  <a:pt x="3503377" y="163823"/>
                  <a:pt x="3500251" y="161739"/>
                </a:cubicBezTo>
                <a:cubicBezTo>
                  <a:pt x="3499731" y="161739"/>
                  <a:pt x="3499470" y="161218"/>
                  <a:pt x="3499470" y="160176"/>
                </a:cubicBezTo>
                <a:cubicBezTo>
                  <a:pt x="3499470" y="159656"/>
                  <a:pt x="3499731" y="159395"/>
                  <a:pt x="3500251" y="159395"/>
                </a:cubicBezTo>
                <a:cubicBezTo>
                  <a:pt x="3506502" y="159916"/>
                  <a:pt x="3509367" y="158353"/>
                  <a:pt x="3508846" y="154707"/>
                </a:cubicBezTo>
                <a:lnTo>
                  <a:pt x="3508065" y="121109"/>
                </a:lnTo>
                <a:lnTo>
                  <a:pt x="3476030" y="121890"/>
                </a:lnTo>
                <a:lnTo>
                  <a:pt x="3476030" y="150800"/>
                </a:lnTo>
                <a:lnTo>
                  <a:pt x="3476811" y="168771"/>
                </a:lnTo>
                <a:cubicBezTo>
                  <a:pt x="3476811" y="176585"/>
                  <a:pt x="3472644" y="184398"/>
                  <a:pt x="3464309" y="192212"/>
                </a:cubicBezTo>
                <a:cubicBezTo>
                  <a:pt x="3460142" y="195337"/>
                  <a:pt x="3457798" y="194816"/>
                  <a:pt x="3457277" y="190649"/>
                </a:cubicBezTo>
                <a:lnTo>
                  <a:pt x="3458059" y="156270"/>
                </a:lnTo>
                <a:lnTo>
                  <a:pt x="3458059" y="125797"/>
                </a:lnTo>
                <a:lnTo>
                  <a:pt x="3458059" y="121890"/>
                </a:lnTo>
                <a:lnTo>
                  <a:pt x="3425242" y="122672"/>
                </a:lnTo>
                <a:lnTo>
                  <a:pt x="3425242" y="153144"/>
                </a:lnTo>
                <a:cubicBezTo>
                  <a:pt x="3425242" y="160437"/>
                  <a:pt x="3421856" y="166688"/>
                  <a:pt x="3415085" y="171897"/>
                </a:cubicBezTo>
                <a:cubicBezTo>
                  <a:pt x="3413522" y="172938"/>
                  <a:pt x="3412480" y="173459"/>
                  <a:pt x="3411959" y="173459"/>
                </a:cubicBezTo>
                <a:cubicBezTo>
                  <a:pt x="3410917" y="172938"/>
                  <a:pt x="3410396" y="171636"/>
                  <a:pt x="3410396" y="169553"/>
                </a:cubicBezTo>
                <a:lnTo>
                  <a:pt x="3411178" y="130485"/>
                </a:lnTo>
                <a:lnTo>
                  <a:pt x="3411178" y="112514"/>
                </a:lnTo>
                <a:cubicBezTo>
                  <a:pt x="3411178" y="111472"/>
                  <a:pt x="3411699" y="111212"/>
                  <a:pt x="3412741" y="111733"/>
                </a:cubicBezTo>
                <a:lnTo>
                  <a:pt x="3425242" y="118765"/>
                </a:lnTo>
                <a:lnTo>
                  <a:pt x="3458059" y="117984"/>
                </a:lnTo>
                <a:lnTo>
                  <a:pt x="3456496" y="96887"/>
                </a:lnTo>
                <a:cubicBezTo>
                  <a:pt x="3450245" y="96887"/>
                  <a:pt x="3444255" y="96887"/>
                  <a:pt x="3438525" y="96887"/>
                </a:cubicBezTo>
                <a:lnTo>
                  <a:pt x="3438525" y="97669"/>
                </a:lnTo>
                <a:cubicBezTo>
                  <a:pt x="3437483" y="100794"/>
                  <a:pt x="3434097" y="104180"/>
                  <a:pt x="3428367" y="107826"/>
                </a:cubicBezTo>
                <a:cubicBezTo>
                  <a:pt x="3426284" y="108868"/>
                  <a:pt x="3424982" y="109389"/>
                  <a:pt x="3424461" y="109389"/>
                </a:cubicBezTo>
                <a:cubicBezTo>
                  <a:pt x="3423940" y="109389"/>
                  <a:pt x="3423679" y="108607"/>
                  <a:pt x="3423679" y="107045"/>
                </a:cubicBezTo>
                <a:lnTo>
                  <a:pt x="3423679" y="88292"/>
                </a:lnTo>
                <a:lnTo>
                  <a:pt x="3423679" y="75010"/>
                </a:lnTo>
                <a:lnTo>
                  <a:pt x="3423679" y="58601"/>
                </a:lnTo>
                <a:lnTo>
                  <a:pt x="3440869" y="66415"/>
                </a:lnTo>
                <a:lnTo>
                  <a:pt x="3489313" y="65633"/>
                </a:lnTo>
                <a:close/>
                <a:moveTo>
                  <a:pt x="396999" y="53913"/>
                </a:moveTo>
                <a:lnTo>
                  <a:pt x="408720" y="65633"/>
                </a:lnTo>
                <a:cubicBezTo>
                  <a:pt x="409240" y="66675"/>
                  <a:pt x="408720" y="67456"/>
                  <a:pt x="407157" y="67977"/>
                </a:cubicBezTo>
                <a:cubicBezTo>
                  <a:pt x="395697" y="70582"/>
                  <a:pt x="379810" y="73186"/>
                  <a:pt x="359495" y="75791"/>
                </a:cubicBezTo>
                <a:lnTo>
                  <a:pt x="357150" y="157832"/>
                </a:lnTo>
                <a:lnTo>
                  <a:pt x="374340" y="146893"/>
                </a:lnTo>
                <a:cubicBezTo>
                  <a:pt x="375903" y="146373"/>
                  <a:pt x="376424" y="146893"/>
                  <a:pt x="375903" y="148456"/>
                </a:cubicBezTo>
                <a:lnTo>
                  <a:pt x="341523" y="186742"/>
                </a:lnTo>
                <a:cubicBezTo>
                  <a:pt x="341003" y="187784"/>
                  <a:pt x="340221" y="188044"/>
                  <a:pt x="339179" y="187524"/>
                </a:cubicBezTo>
                <a:lnTo>
                  <a:pt x="327459" y="178147"/>
                </a:lnTo>
                <a:cubicBezTo>
                  <a:pt x="326938" y="177106"/>
                  <a:pt x="326938" y="176585"/>
                  <a:pt x="327459" y="176585"/>
                </a:cubicBezTo>
                <a:lnTo>
                  <a:pt x="344649" y="166427"/>
                </a:lnTo>
                <a:lnTo>
                  <a:pt x="344649" y="62508"/>
                </a:lnTo>
                <a:lnTo>
                  <a:pt x="359495" y="72665"/>
                </a:lnTo>
                <a:cubicBezTo>
                  <a:pt x="375121" y="66936"/>
                  <a:pt x="387623" y="60685"/>
                  <a:pt x="396999" y="53913"/>
                </a:cubicBezTo>
                <a:close/>
                <a:moveTo>
                  <a:pt x="4143673" y="52155"/>
                </a:moveTo>
                <a:cubicBezTo>
                  <a:pt x="4143933" y="52025"/>
                  <a:pt x="4144194" y="52350"/>
                  <a:pt x="4144454" y="53132"/>
                </a:cubicBezTo>
                <a:cubicBezTo>
                  <a:pt x="4150184" y="77093"/>
                  <a:pt x="4151226" y="93762"/>
                  <a:pt x="4147580" y="103138"/>
                </a:cubicBezTo>
                <a:cubicBezTo>
                  <a:pt x="4146017" y="106784"/>
                  <a:pt x="4140287" y="109649"/>
                  <a:pt x="4130390" y="111733"/>
                </a:cubicBezTo>
                <a:cubicBezTo>
                  <a:pt x="4125181" y="111212"/>
                  <a:pt x="4123879" y="108868"/>
                  <a:pt x="4126483" y="104701"/>
                </a:cubicBezTo>
                <a:cubicBezTo>
                  <a:pt x="4137943" y="86990"/>
                  <a:pt x="4143412" y="70061"/>
                  <a:pt x="4142891" y="53913"/>
                </a:cubicBezTo>
                <a:cubicBezTo>
                  <a:pt x="4143152" y="52871"/>
                  <a:pt x="4143412" y="52285"/>
                  <a:pt x="4143673" y="52155"/>
                </a:cubicBezTo>
                <a:close/>
                <a:moveTo>
                  <a:pt x="1605744" y="51569"/>
                </a:moveTo>
                <a:cubicBezTo>
                  <a:pt x="1605744" y="51569"/>
                  <a:pt x="1606265" y="51830"/>
                  <a:pt x="1607307" y="52350"/>
                </a:cubicBezTo>
                <a:lnTo>
                  <a:pt x="1619808" y="66415"/>
                </a:lnTo>
                <a:cubicBezTo>
                  <a:pt x="1620850" y="67456"/>
                  <a:pt x="1620850" y="68498"/>
                  <a:pt x="1619808" y="69540"/>
                </a:cubicBezTo>
                <a:cubicBezTo>
                  <a:pt x="1596889" y="88292"/>
                  <a:pt x="1575011" y="103659"/>
                  <a:pt x="1554175" y="115640"/>
                </a:cubicBezTo>
                <a:cubicBezTo>
                  <a:pt x="1553654" y="116160"/>
                  <a:pt x="1553133" y="116160"/>
                  <a:pt x="1552613" y="115640"/>
                </a:cubicBezTo>
                <a:cubicBezTo>
                  <a:pt x="1552092" y="115119"/>
                  <a:pt x="1552092" y="114337"/>
                  <a:pt x="1552613" y="113296"/>
                </a:cubicBezTo>
                <a:cubicBezTo>
                  <a:pt x="1575532" y="94022"/>
                  <a:pt x="1592982" y="74228"/>
                  <a:pt x="1604963" y="53913"/>
                </a:cubicBezTo>
                <a:cubicBezTo>
                  <a:pt x="1605483" y="52871"/>
                  <a:pt x="1605744" y="52090"/>
                  <a:pt x="1605744" y="51569"/>
                </a:cubicBezTo>
                <a:close/>
                <a:moveTo>
                  <a:pt x="540581" y="45318"/>
                </a:moveTo>
                <a:lnTo>
                  <a:pt x="556990" y="57820"/>
                </a:lnTo>
                <a:cubicBezTo>
                  <a:pt x="558031" y="58341"/>
                  <a:pt x="557771" y="59383"/>
                  <a:pt x="556208" y="60945"/>
                </a:cubicBezTo>
                <a:lnTo>
                  <a:pt x="553864" y="63289"/>
                </a:lnTo>
                <a:cubicBezTo>
                  <a:pt x="549176" y="69540"/>
                  <a:pt x="544488" y="75270"/>
                  <a:pt x="539800" y="80479"/>
                </a:cubicBezTo>
                <a:lnTo>
                  <a:pt x="541363" y="168771"/>
                </a:lnTo>
                <a:cubicBezTo>
                  <a:pt x="539800" y="177106"/>
                  <a:pt x="536154" y="184919"/>
                  <a:pt x="530424" y="192212"/>
                </a:cubicBezTo>
                <a:cubicBezTo>
                  <a:pt x="529382" y="193253"/>
                  <a:pt x="528340" y="193774"/>
                  <a:pt x="527298" y="193774"/>
                </a:cubicBezTo>
                <a:cubicBezTo>
                  <a:pt x="526256" y="193774"/>
                  <a:pt x="525736" y="192993"/>
                  <a:pt x="525736" y="191430"/>
                </a:cubicBezTo>
                <a:lnTo>
                  <a:pt x="526517" y="139080"/>
                </a:lnTo>
                <a:lnTo>
                  <a:pt x="527298" y="93762"/>
                </a:lnTo>
                <a:cubicBezTo>
                  <a:pt x="514797" y="106784"/>
                  <a:pt x="497347" y="121109"/>
                  <a:pt x="474948" y="136736"/>
                </a:cubicBezTo>
                <a:cubicBezTo>
                  <a:pt x="473906" y="137257"/>
                  <a:pt x="473385" y="137257"/>
                  <a:pt x="473385" y="136736"/>
                </a:cubicBezTo>
                <a:cubicBezTo>
                  <a:pt x="472864" y="136215"/>
                  <a:pt x="472864" y="135434"/>
                  <a:pt x="473385" y="134392"/>
                </a:cubicBezTo>
                <a:cubicBezTo>
                  <a:pt x="500993" y="112514"/>
                  <a:pt x="523392" y="82823"/>
                  <a:pt x="540581" y="45318"/>
                </a:cubicBezTo>
                <a:close/>
                <a:moveTo>
                  <a:pt x="3778225" y="35161"/>
                </a:moveTo>
                <a:lnTo>
                  <a:pt x="3791508" y="46881"/>
                </a:lnTo>
                <a:cubicBezTo>
                  <a:pt x="3792550" y="48444"/>
                  <a:pt x="3792550" y="49225"/>
                  <a:pt x="3791508" y="49225"/>
                </a:cubicBezTo>
                <a:lnTo>
                  <a:pt x="3732126" y="50006"/>
                </a:lnTo>
                <a:lnTo>
                  <a:pt x="3743846" y="54694"/>
                </a:lnTo>
                <a:cubicBezTo>
                  <a:pt x="3745409" y="55215"/>
                  <a:pt x="3745929" y="56257"/>
                  <a:pt x="3745409" y="57820"/>
                </a:cubicBezTo>
                <a:lnTo>
                  <a:pt x="3744627" y="67196"/>
                </a:lnTo>
                <a:lnTo>
                  <a:pt x="3743846" y="103919"/>
                </a:lnTo>
                <a:lnTo>
                  <a:pt x="3758691" y="103919"/>
                </a:lnTo>
                <a:lnTo>
                  <a:pt x="3768849" y="93762"/>
                </a:lnTo>
                <a:lnTo>
                  <a:pt x="3782913" y="105482"/>
                </a:lnTo>
                <a:cubicBezTo>
                  <a:pt x="3783434" y="106003"/>
                  <a:pt x="3783174" y="106784"/>
                  <a:pt x="3782132" y="107826"/>
                </a:cubicBezTo>
                <a:lnTo>
                  <a:pt x="3743846" y="108607"/>
                </a:lnTo>
                <a:lnTo>
                  <a:pt x="3743846" y="172678"/>
                </a:lnTo>
                <a:lnTo>
                  <a:pt x="3774318" y="172678"/>
                </a:lnTo>
                <a:lnTo>
                  <a:pt x="3786039" y="161739"/>
                </a:lnTo>
                <a:lnTo>
                  <a:pt x="3800884" y="174241"/>
                </a:lnTo>
                <a:cubicBezTo>
                  <a:pt x="3801926" y="175803"/>
                  <a:pt x="3801666" y="176585"/>
                  <a:pt x="3800103" y="176585"/>
                </a:cubicBezTo>
                <a:lnTo>
                  <a:pt x="3704779" y="177366"/>
                </a:lnTo>
                <a:cubicBezTo>
                  <a:pt x="3695402" y="177366"/>
                  <a:pt x="3688109" y="178147"/>
                  <a:pt x="3682901" y="179710"/>
                </a:cubicBezTo>
                <a:lnTo>
                  <a:pt x="3677431" y="173459"/>
                </a:lnTo>
                <a:lnTo>
                  <a:pt x="3726656" y="172678"/>
                </a:lnTo>
                <a:lnTo>
                  <a:pt x="3726656" y="108607"/>
                </a:lnTo>
                <a:lnTo>
                  <a:pt x="3724312" y="108607"/>
                </a:lnTo>
                <a:cubicBezTo>
                  <a:pt x="3716499" y="108607"/>
                  <a:pt x="3709467" y="109389"/>
                  <a:pt x="3703216" y="110952"/>
                </a:cubicBezTo>
                <a:lnTo>
                  <a:pt x="3696965" y="105482"/>
                </a:lnTo>
                <a:lnTo>
                  <a:pt x="3726656" y="104701"/>
                </a:lnTo>
                <a:lnTo>
                  <a:pt x="3726656" y="79698"/>
                </a:lnTo>
                <a:cubicBezTo>
                  <a:pt x="3726656" y="67196"/>
                  <a:pt x="3726135" y="57299"/>
                  <a:pt x="3725094" y="50006"/>
                </a:cubicBezTo>
                <a:lnTo>
                  <a:pt x="3711029" y="50006"/>
                </a:lnTo>
                <a:cubicBezTo>
                  <a:pt x="3705299" y="50006"/>
                  <a:pt x="3698788" y="50527"/>
                  <a:pt x="3691496" y="51569"/>
                </a:cubicBezTo>
                <a:cubicBezTo>
                  <a:pt x="3692016" y="51569"/>
                  <a:pt x="3691496" y="51569"/>
                  <a:pt x="3689933" y="51569"/>
                </a:cubicBezTo>
                <a:lnTo>
                  <a:pt x="3684463" y="46100"/>
                </a:lnTo>
                <a:lnTo>
                  <a:pt x="3768068" y="45318"/>
                </a:lnTo>
                <a:close/>
                <a:moveTo>
                  <a:pt x="1986037" y="32035"/>
                </a:moveTo>
                <a:lnTo>
                  <a:pt x="2005571" y="41412"/>
                </a:lnTo>
                <a:cubicBezTo>
                  <a:pt x="2006613" y="41412"/>
                  <a:pt x="2006613" y="42193"/>
                  <a:pt x="2005571" y="43756"/>
                </a:cubicBezTo>
                <a:lnTo>
                  <a:pt x="2003227" y="46100"/>
                </a:lnTo>
                <a:lnTo>
                  <a:pt x="1999320" y="60945"/>
                </a:lnTo>
                <a:lnTo>
                  <a:pt x="2064172" y="59383"/>
                </a:lnTo>
                <a:lnTo>
                  <a:pt x="2074329" y="48444"/>
                </a:lnTo>
                <a:lnTo>
                  <a:pt x="2088393" y="60945"/>
                </a:lnTo>
                <a:cubicBezTo>
                  <a:pt x="2089436" y="62508"/>
                  <a:pt x="2089436" y="63289"/>
                  <a:pt x="2088393" y="63289"/>
                </a:cubicBezTo>
                <a:lnTo>
                  <a:pt x="1998539" y="65633"/>
                </a:lnTo>
                <a:lnTo>
                  <a:pt x="1991506" y="98450"/>
                </a:lnTo>
                <a:lnTo>
                  <a:pt x="2068860" y="96106"/>
                </a:lnTo>
                <a:lnTo>
                  <a:pt x="2076673" y="86730"/>
                </a:lnTo>
                <a:lnTo>
                  <a:pt x="2092300" y="96887"/>
                </a:lnTo>
                <a:cubicBezTo>
                  <a:pt x="2093863" y="96887"/>
                  <a:pt x="2094123" y="97669"/>
                  <a:pt x="2093082" y="99231"/>
                </a:cubicBezTo>
                <a:lnTo>
                  <a:pt x="2087612" y="106263"/>
                </a:lnTo>
                <a:cubicBezTo>
                  <a:pt x="2084487" y="135955"/>
                  <a:pt x="2079278" y="156791"/>
                  <a:pt x="2071985" y="168771"/>
                </a:cubicBezTo>
                <a:cubicBezTo>
                  <a:pt x="2066255" y="176585"/>
                  <a:pt x="2056358" y="183356"/>
                  <a:pt x="2042294" y="189086"/>
                </a:cubicBezTo>
                <a:cubicBezTo>
                  <a:pt x="2041252" y="189607"/>
                  <a:pt x="2040471" y="189868"/>
                  <a:pt x="2039950" y="189868"/>
                </a:cubicBezTo>
                <a:cubicBezTo>
                  <a:pt x="2039429" y="189347"/>
                  <a:pt x="2039169" y="188565"/>
                  <a:pt x="2039169" y="187524"/>
                </a:cubicBezTo>
                <a:cubicBezTo>
                  <a:pt x="2040731" y="180231"/>
                  <a:pt x="2038648" y="174762"/>
                  <a:pt x="2032918" y="171115"/>
                </a:cubicBezTo>
                <a:cubicBezTo>
                  <a:pt x="2032397" y="170594"/>
                  <a:pt x="2032136" y="170073"/>
                  <a:pt x="2032136" y="169553"/>
                </a:cubicBezTo>
                <a:cubicBezTo>
                  <a:pt x="2032136" y="169032"/>
                  <a:pt x="2032658" y="168771"/>
                  <a:pt x="2033699" y="168771"/>
                </a:cubicBezTo>
                <a:cubicBezTo>
                  <a:pt x="2038908" y="170334"/>
                  <a:pt x="2043075" y="170594"/>
                  <a:pt x="2046201" y="169553"/>
                </a:cubicBezTo>
                <a:cubicBezTo>
                  <a:pt x="2057140" y="169032"/>
                  <a:pt x="2064693" y="145852"/>
                  <a:pt x="2068860" y="100013"/>
                </a:cubicBezTo>
                <a:lnTo>
                  <a:pt x="1990725" y="102357"/>
                </a:lnTo>
                <a:cubicBezTo>
                  <a:pt x="1986558" y="108607"/>
                  <a:pt x="1981349" y="113296"/>
                  <a:pt x="1975098" y="116421"/>
                </a:cubicBezTo>
                <a:cubicBezTo>
                  <a:pt x="1972494" y="116942"/>
                  <a:pt x="1971191" y="116160"/>
                  <a:pt x="1971191" y="114077"/>
                </a:cubicBezTo>
                <a:lnTo>
                  <a:pt x="1982130" y="59383"/>
                </a:lnTo>
                <a:cubicBezTo>
                  <a:pt x="1984735" y="45318"/>
                  <a:pt x="1986037" y="36203"/>
                  <a:pt x="1986037" y="32035"/>
                </a:cubicBezTo>
                <a:close/>
                <a:moveTo>
                  <a:pt x="1024012" y="32035"/>
                </a:moveTo>
                <a:lnTo>
                  <a:pt x="1043546" y="41412"/>
                </a:lnTo>
                <a:cubicBezTo>
                  <a:pt x="1044588" y="41412"/>
                  <a:pt x="1044588" y="42193"/>
                  <a:pt x="1043546" y="43756"/>
                </a:cubicBezTo>
                <a:lnTo>
                  <a:pt x="1041202" y="46100"/>
                </a:lnTo>
                <a:lnTo>
                  <a:pt x="1037295" y="60945"/>
                </a:lnTo>
                <a:lnTo>
                  <a:pt x="1102147" y="59383"/>
                </a:lnTo>
                <a:lnTo>
                  <a:pt x="1112304" y="48444"/>
                </a:lnTo>
                <a:lnTo>
                  <a:pt x="1126369" y="60945"/>
                </a:lnTo>
                <a:cubicBezTo>
                  <a:pt x="1127411" y="62508"/>
                  <a:pt x="1127411" y="63289"/>
                  <a:pt x="1126369" y="63289"/>
                </a:cubicBezTo>
                <a:lnTo>
                  <a:pt x="1036514" y="65633"/>
                </a:lnTo>
                <a:lnTo>
                  <a:pt x="1029482" y="98450"/>
                </a:lnTo>
                <a:lnTo>
                  <a:pt x="1106835" y="96106"/>
                </a:lnTo>
                <a:lnTo>
                  <a:pt x="1114648" y="86730"/>
                </a:lnTo>
                <a:lnTo>
                  <a:pt x="1130275" y="96887"/>
                </a:lnTo>
                <a:cubicBezTo>
                  <a:pt x="1131838" y="96887"/>
                  <a:pt x="1132099" y="97669"/>
                  <a:pt x="1131057" y="99231"/>
                </a:cubicBezTo>
                <a:lnTo>
                  <a:pt x="1125587" y="106263"/>
                </a:lnTo>
                <a:cubicBezTo>
                  <a:pt x="1122462" y="135955"/>
                  <a:pt x="1117253" y="156791"/>
                  <a:pt x="1109960" y="168771"/>
                </a:cubicBezTo>
                <a:cubicBezTo>
                  <a:pt x="1104231" y="176585"/>
                  <a:pt x="1094333" y="183356"/>
                  <a:pt x="1080269" y="189086"/>
                </a:cubicBezTo>
                <a:cubicBezTo>
                  <a:pt x="1079227" y="189607"/>
                  <a:pt x="1078446" y="189868"/>
                  <a:pt x="1077925" y="189868"/>
                </a:cubicBezTo>
                <a:cubicBezTo>
                  <a:pt x="1077404" y="189347"/>
                  <a:pt x="1077144" y="188565"/>
                  <a:pt x="1077144" y="187524"/>
                </a:cubicBezTo>
                <a:cubicBezTo>
                  <a:pt x="1078706" y="180231"/>
                  <a:pt x="1076623" y="174762"/>
                  <a:pt x="1070893" y="171115"/>
                </a:cubicBezTo>
                <a:cubicBezTo>
                  <a:pt x="1070372" y="170594"/>
                  <a:pt x="1070112" y="170073"/>
                  <a:pt x="1070112" y="169553"/>
                </a:cubicBezTo>
                <a:cubicBezTo>
                  <a:pt x="1070112" y="169032"/>
                  <a:pt x="1070633" y="168771"/>
                  <a:pt x="1071674" y="168771"/>
                </a:cubicBezTo>
                <a:cubicBezTo>
                  <a:pt x="1076883" y="170334"/>
                  <a:pt x="1081050" y="170594"/>
                  <a:pt x="1084176" y="169553"/>
                </a:cubicBezTo>
                <a:cubicBezTo>
                  <a:pt x="1095115" y="169032"/>
                  <a:pt x="1102668" y="145852"/>
                  <a:pt x="1106835" y="100013"/>
                </a:cubicBezTo>
                <a:lnTo>
                  <a:pt x="1028700" y="102357"/>
                </a:lnTo>
                <a:cubicBezTo>
                  <a:pt x="1024533" y="108607"/>
                  <a:pt x="1019324" y="113296"/>
                  <a:pt x="1013073" y="116421"/>
                </a:cubicBezTo>
                <a:cubicBezTo>
                  <a:pt x="1010469" y="116942"/>
                  <a:pt x="1009166" y="116160"/>
                  <a:pt x="1009166" y="114077"/>
                </a:cubicBezTo>
                <a:lnTo>
                  <a:pt x="1020105" y="59383"/>
                </a:lnTo>
                <a:cubicBezTo>
                  <a:pt x="1022710" y="45318"/>
                  <a:pt x="1024012" y="36203"/>
                  <a:pt x="1024012" y="32035"/>
                </a:cubicBezTo>
                <a:close/>
                <a:moveTo>
                  <a:pt x="61987" y="32035"/>
                </a:moveTo>
                <a:lnTo>
                  <a:pt x="81521" y="41412"/>
                </a:lnTo>
                <a:cubicBezTo>
                  <a:pt x="82563" y="41412"/>
                  <a:pt x="82563" y="42193"/>
                  <a:pt x="81521" y="43756"/>
                </a:cubicBezTo>
                <a:lnTo>
                  <a:pt x="79177" y="46100"/>
                </a:lnTo>
                <a:lnTo>
                  <a:pt x="75270" y="60945"/>
                </a:lnTo>
                <a:lnTo>
                  <a:pt x="140122" y="59383"/>
                </a:lnTo>
                <a:lnTo>
                  <a:pt x="150279" y="48444"/>
                </a:lnTo>
                <a:lnTo>
                  <a:pt x="164344" y="60945"/>
                </a:lnTo>
                <a:cubicBezTo>
                  <a:pt x="165385" y="62508"/>
                  <a:pt x="165385" y="63289"/>
                  <a:pt x="164344" y="63289"/>
                </a:cubicBezTo>
                <a:lnTo>
                  <a:pt x="74489" y="65633"/>
                </a:lnTo>
                <a:lnTo>
                  <a:pt x="67457" y="98450"/>
                </a:lnTo>
                <a:lnTo>
                  <a:pt x="144810" y="96106"/>
                </a:lnTo>
                <a:lnTo>
                  <a:pt x="152623" y="86730"/>
                </a:lnTo>
                <a:lnTo>
                  <a:pt x="168250" y="96887"/>
                </a:lnTo>
                <a:cubicBezTo>
                  <a:pt x="169813" y="96887"/>
                  <a:pt x="170074" y="97669"/>
                  <a:pt x="169032" y="99231"/>
                </a:cubicBezTo>
                <a:lnTo>
                  <a:pt x="163562" y="106263"/>
                </a:lnTo>
                <a:cubicBezTo>
                  <a:pt x="160437" y="135955"/>
                  <a:pt x="155228" y="156791"/>
                  <a:pt x="147935" y="168771"/>
                </a:cubicBezTo>
                <a:cubicBezTo>
                  <a:pt x="142205" y="176585"/>
                  <a:pt x="132308" y="183356"/>
                  <a:pt x="118244" y="189086"/>
                </a:cubicBezTo>
                <a:cubicBezTo>
                  <a:pt x="117202" y="189607"/>
                  <a:pt x="116421" y="189868"/>
                  <a:pt x="115900" y="189868"/>
                </a:cubicBezTo>
                <a:cubicBezTo>
                  <a:pt x="115379" y="189347"/>
                  <a:pt x="115119" y="188565"/>
                  <a:pt x="115119" y="187524"/>
                </a:cubicBezTo>
                <a:cubicBezTo>
                  <a:pt x="116681" y="180231"/>
                  <a:pt x="114598" y="174762"/>
                  <a:pt x="108868" y="171115"/>
                </a:cubicBezTo>
                <a:cubicBezTo>
                  <a:pt x="108347" y="170594"/>
                  <a:pt x="108087" y="170073"/>
                  <a:pt x="108087" y="169553"/>
                </a:cubicBezTo>
                <a:cubicBezTo>
                  <a:pt x="108087" y="169032"/>
                  <a:pt x="108608" y="168771"/>
                  <a:pt x="109649" y="168771"/>
                </a:cubicBezTo>
                <a:cubicBezTo>
                  <a:pt x="114858" y="170334"/>
                  <a:pt x="119025" y="170594"/>
                  <a:pt x="122151" y="169553"/>
                </a:cubicBezTo>
                <a:cubicBezTo>
                  <a:pt x="133090" y="169032"/>
                  <a:pt x="140643" y="145852"/>
                  <a:pt x="144810" y="100013"/>
                </a:cubicBezTo>
                <a:lnTo>
                  <a:pt x="66675" y="102357"/>
                </a:lnTo>
                <a:cubicBezTo>
                  <a:pt x="62508" y="108607"/>
                  <a:pt x="57299" y="113296"/>
                  <a:pt x="51048" y="116421"/>
                </a:cubicBezTo>
                <a:cubicBezTo>
                  <a:pt x="48444" y="116942"/>
                  <a:pt x="47142" y="116160"/>
                  <a:pt x="47142" y="114077"/>
                </a:cubicBezTo>
                <a:lnTo>
                  <a:pt x="58080" y="59383"/>
                </a:lnTo>
                <a:cubicBezTo>
                  <a:pt x="60685" y="45318"/>
                  <a:pt x="61987" y="36203"/>
                  <a:pt x="61987" y="32035"/>
                </a:cubicBezTo>
                <a:close/>
                <a:moveTo>
                  <a:pt x="4201492" y="17971"/>
                </a:moveTo>
                <a:lnTo>
                  <a:pt x="4217119" y="25785"/>
                </a:lnTo>
                <a:cubicBezTo>
                  <a:pt x="4218682" y="26306"/>
                  <a:pt x="4219463" y="27868"/>
                  <a:pt x="4219463" y="30473"/>
                </a:cubicBezTo>
                <a:lnTo>
                  <a:pt x="4218682" y="39849"/>
                </a:lnTo>
                <a:lnTo>
                  <a:pt x="4218682" y="108607"/>
                </a:lnTo>
                <a:lnTo>
                  <a:pt x="4218682" y="140643"/>
                </a:lnTo>
                <a:cubicBezTo>
                  <a:pt x="4218682" y="150019"/>
                  <a:pt x="4214515" y="159395"/>
                  <a:pt x="4206181" y="168771"/>
                </a:cubicBezTo>
                <a:cubicBezTo>
                  <a:pt x="4203576" y="169813"/>
                  <a:pt x="4202013" y="169292"/>
                  <a:pt x="4201492" y="167209"/>
                </a:cubicBezTo>
                <a:lnTo>
                  <a:pt x="4203055" y="122672"/>
                </a:lnTo>
                <a:lnTo>
                  <a:pt x="4203055" y="50788"/>
                </a:lnTo>
                <a:cubicBezTo>
                  <a:pt x="4203055" y="37244"/>
                  <a:pt x="4202534" y="26306"/>
                  <a:pt x="4201492" y="17971"/>
                </a:cubicBezTo>
                <a:close/>
                <a:moveTo>
                  <a:pt x="1335584" y="17971"/>
                </a:moveTo>
                <a:lnTo>
                  <a:pt x="1292610" y="18752"/>
                </a:lnTo>
                <a:lnTo>
                  <a:pt x="1303549" y="22659"/>
                </a:lnTo>
                <a:cubicBezTo>
                  <a:pt x="1305111" y="22659"/>
                  <a:pt x="1305372" y="23701"/>
                  <a:pt x="1304330" y="25785"/>
                </a:cubicBezTo>
                <a:lnTo>
                  <a:pt x="1302767" y="28910"/>
                </a:lnTo>
                <a:lnTo>
                  <a:pt x="1302767" y="35942"/>
                </a:lnTo>
                <a:lnTo>
                  <a:pt x="1328552" y="35161"/>
                </a:lnTo>
                <a:cubicBezTo>
                  <a:pt x="1330115" y="35161"/>
                  <a:pt x="1330896" y="35682"/>
                  <a:pt x="1330896" y="36723"/>
                </a:cubicBezTo>
                <a:cubicBezTo>
                  <a:pt x="1330896" y="38286"/>
                  <a:pt x="1330115" y="39068"/>
                  <a:pt x="1328552" y="39068"/>
                </a:cubicBezTo>
                <a:lnTo>
                  <a:pt x="1302767" y="39849"/>
                </a:lnTo>
                <a:lnTo>
                  <a:pt x="1301986" y="53132"/>
                </a:lnTo>
                <a:lnTo>
                  <a:pt x="1329333" y="52350"/>
                </a:lnTo>
                <a:cubicBezTo>
                  <a:pt x="1330896" y="52871"/>
                  <a:pt x="1331677" y="53653"/>
                  <a:pt x="1331677" y="54694"/>
                </a:cubicBezTo>
                <a:cubicBezTo>
                  <a:pt x="1331677" y="55736"/>
                  <a:pt x="1330896" y="56257"/>
                  <a:pt x="1329333" y="56257"/>
                </a:cubicBezTo>
                <a:lnTo>
                  <a:pt x="1301986" y="57039"/>
                </a:lnTo>
                <a:lnTo>
                  <a:pt x="1301986" y="73447"/>
                </a:lnTo>
                <a:lnTo>
                  <a:pt x="1335584" y="72665"/>
                </a:lnTo>
                <a:lnTo>
                  <a:pt x="1335584" y="60945"/>
                </a:lnTo>
                <a:lnTo>
                  <a:pt x="1335584" y="36723"/>
                </a:lnTo>
                <a:close/>
                <a:moveTo>
                  <a:pt x="1524484" y="17190"/>
                </a:moveTo>
                <a:lnTo>
                  <a:pt x="1479166" y="17971"/>
                </a:lnTo>
                <a:lnTo>
                  <a:pt x="1479166" y="32817"/>
                </a:lnTo>
                <a:lnTo>
                  <a:pt x="1518233" y="32035"/>
                </a:lnTo>
                <a:cubicBezTo>
                  <a:pt x="1519275" y="32035"/>
                  <a:pt x="1519796" y="32556"/>
                  <a:pt x="1519796" y="33598"/>
                </a:cubicBezTo>
                <a:cubicBezTo>
                  <a:pt x="1519796" y="34119"/>
                  <a:pt x="1519275" y="34640"/>
                  <a:pt x="1518233" y="35161"/>
                </a:cubicBezTo>
                <a:lnTo>
                  <a:pt x="1479166" y="36723"/>
                </a:lnTo>
                <a:lnTo>
                  <a:pt x="1479166" y="53132"/>
                </a:lnTo>
                <a:lnTo>
                  <a:pt x="1525265" y="51569"/>
                </a:lnTo>
                <a:close/>
                <a:moveTo>
                  <a:pt x="3425242" y="13283"/>
                </a:moveTo>
                <a:cubicBezTo>
                  <a:pt x="3442432" y="21617"/>
                  <a:pt x="3450245" y="27868"/>
                  <a:pt x="3448683" y="32035"/>
                </a:cubicBezTo>
                <a:cubicBezTo>
                  <a:pt x="3447641" y="36723"/>
                  <a:pt x="3444255" y="40370"/>
                  <a:pt x="3438525" y="42974"/>
                </a:cubicBezTo>
                <a:cubicBezTo>
                  <a:pt x="3433837" y="44537"/>
                  <a:pt x="3431493" y="43235"/>
                  <a:pt x="3431493" y="39068"/>
                </a:cubicBezTo>
                <a:cubicBezTo>
                  <a:pt x="3430972" y="28129"/>
                  <a:pt x="3428367" y="20055"/>
                  <a:pt x="3423679" y="14846"/>
                </a:cubicBezTo>
                <a:cubicBezTo>
                  <a:pt x="3423158" y="13804"/>
                  <a:pt x="3423679" y="13283"/>
                  <a:pt x="3425242" y="13283"/>
                </a:cubicBezTo>
                <a:close/>
                <a:moveTo>
                  <a:pt x="3668837" y="12502"/>
                </a:moveTo>
                <a:lnTo>
                  <a:pt x="3683682" y="23441"/>
                </a:lnTo>
                <a:cubicBezTo>
                  <a:pt x="3684724" y="23961"/>
                  <a:pt x="3684724" y="24743"/>
                  <a:pt x="3683682" y="25785"/>
                </a:cubicBezTo>
                <a:lnTo>
                  <a:pt x="3678213" y="32035"/>
                </a:lnTo>
                <a:lnTo>
                  <a:pt x="3670399" y="98450"/>
                </a:lnTo>
                <a:lnTo>
                  <a:pt x="3672743" y="97669"/>
                </a:lnTo>
                <a:lnTo>
                  <a:pt x="3678994" y="89074"/>
                </a:lnTo>
                <a:lnTo>
                  <a:pt x="3694621" y="97669"/>
                </a:lnTo>
                <a:cubicBezTo>
                  <a:pt x="3695663" y="98189"/>
                  <a:pt x="3695663" y="98971"/>
                  <a:pt x="3694621" y="100013"/>
                </a:cubicBezTo>
                <a:lnTo>
                  <a:pt x="3689933" y="107045"/>
                </a:lnTo>
                <a:cubicBezTo>
                  <a:pt x="3685245" y="139340"/>
                  <a:pt x="3679515" y="160437"/>
                  <a:pt x="3672743" y="170334"/>
                </a:cubicBezTo>
                <a:cubicBezTo>
                  <a:pt x="3667534" y="179710"/>
                  <a:pt x="3659721" y="186221"/>
                  <a:pt x="3649303" y="189868"/>
                </a:cubicBezTo>
                <a:cubicBezTo>
                  <a:pt x="3647219" y="190909"/>
                  <a:pt x="3646177" y="190128"/>
                  <a:pt x="3646177" y="187524"/>
                </a:cubicBezTo>
                <a:cubicBezTo>
                  <a:pt x="3647219" y="180752"/>
                  <a:pt x="3645396" y="176324"/>
                  <a:pt x="3640708" y="174241"/>
                </a:cubicBezTo>
                <a:cubicBezTo>
                  <a:pt x="3640187" y="173720"/>
                  <a:pt x="3639927" y="173199"/>
                  <a:pt x="3639927" y="172678"/>
                </a:cubicBezTo>
                <a:cubicBezTo>
                  <a:pt x="3640447" y="171636"/>
                  <a:pt x="3640968" y="171376"/>
                  <a:pt x="3641489" y="171897"/>
                </a:cubicBezTo>
                <a:cubicBezTo>
                  <a:pt x="3646177" y="172938"/>
                  <a:pt x="3649823" y="172678"/>
                  <a:pt x="3652428" y="171115"/>
                </a:cubicBezTo>
                <a:cubicBezTo>
                  <a:pt x="3661804" y="165906"/>
                  <a:pt x="3668576" y="142987"/>
                  <a:pt x="3672743" y="102357"/>
                </a:cubicBezTo>
                <a:lnTo>
                  <a:pt x="3635239" y="103919"/>
                </a:lnTo>
                <a:cubicBezTo>
                  <a:pt x="3634196" y="106003"/>
                  <a:pt x="3630811" y="108607"/>
                  <a:pt x="3625081" y="111733"/>
                </a:cubicBezTo>
                <a:cubicBezTo>
                  <a:pt x="3621956" y="112254"/>
                  <a:pt x="3620653" y="111472"/>
                  <a:pt x="3621174" y="109389"/>
                </a:cubicBezTo>
                <a:lnTo>
                  <a:pt x="3624300" y="87511"/>
                </a:lnTo>
                <a:lnTo>
                  <a:pt x="3625862" y="67977"/>
                </a:lnTo>
                <a:cubicBezTo>
                  <a:pt x="3626904" y="58601"/>
                  <a:pt x="3627425" y="49485"/>
                  <a:pt x="3627425" y="40630"/>
                </a:cubicBezTo>
                <a:lnTo>
                  <a:pt x="3643052" y="46100"/>
                </a:lnTo>
                <a:cubicBezTo>
                  <a:pt x="3644094" y="46621"/>
                  <a:pt x="3644094" y="47402"/>
                  <a:pt x="3643052" y="48444"/>
                </a:cubicBezTo>
                <a:lnTo>
                  <a:pt x="3641489" y="51569"/>
                </a:lnTo>
                <a:lnTo>
                  <a:pt x="3636020" y="99231"/>
                </a:lnTo>
                <a:lnTo>
                  <a:pt x="3653991" y="98450"/>
                </a:lnTo>
                <a:lnTo>
                  <a:pt x="3662586" y="25785"/>
                </a:lnTo>
                <a:lnTo>
                  <a:pt x="3624300" y="26566"/>
                </a:lnTo>
                <a:cubicBezTo>
                  <a:pt x="3622737" y="26566"/>
                  <a:pt x="3621956" y="26045"/>
                  <a:pt x="3621956" y="25003"/>
                </a:cubicBezTo>
                <a:cubicBezTo>
                  <a:pt x="3621956" y="23961"/>
                  <a:pt x="3622476" y="23180"/>
                  <a:pt x="3623518" y="22659"/>
                </a:cubicBezTo>
                <a:lnTo>
                  <a:pt x="3661023" y="21878"/>
                </a:lnTo>
                <a:close/>
                <a:moveTo>
                  <a:pt x="2087612" y="10939"/>
                </a:moveTo>
                <a:lnTo>
                  <a:pt x="2106364" y="28910"/>
                </a:lnTo>
                <a:cubicBezTo>
                  <a:pt x="2108448" y="32035"/>
                  <a:pt x="2107667" y="33859"/>
                  <a:pt x="2104020" y="34379"/>
                </a:cubicBezTo>
                <a:cubicBezTo>
                  <a:pt x="2094123" y="35421"/>
                  <a:pt x="2084487" y="38807"/>
                  <a:pt x="2075111" y="44537"/>
                </a:cubicBezTo>
                <a:cubicBezTo>
                  <a:pt x="2074069" y="45058"/>
                  <a:pt x="2073288" y="44537"/>
                  <a:pt x="2072767" y="42974"/>
                </a:cubicBezTo>
                <a:lnTo>
                  <a:pt x="2078236" y="22659"/>
                </a:lnTo>
                <a:lnTo>
                  <a:pt x="1968847" y="25003"/>
                </a:lnTo>
                <a:cubicBezTo>
                  <a:pt x="1964680" y="41672"/>
                  <a:pt x="1957909" y="53132"/>
                  <a:pt x="1948532" y="59383"/>
                </a:cubicBezTo>
                <a:cubicBezTo>
                  <a:pt x="1947491" y="59903"/>
                  <a:pt x="1946449" y="60164"/>
                  <a:pt x="1945407" y="60164"/>
                </a:cubicBezTo>
                <a:cubicBezTo>
                  <a:pt x="1944886" y="59643"/>
                  <a:pt x="1944626" y="58862"/>
                  <a:pt x="1944626" y="57820"/>
                </a:cubicBezTo>
                <a:cubicBezTo>
                  <a:pt x="1941500" y="53132"/>
                  <a:pt x="1940719" y="48444"/>
                  <a:pt x="1942281" y="43756"/>
                </a:cubicBezTo>
                <a:cubicBezTo>
                  <a:pt x="1951137" y="35942"/>
                  <a:pt x="1955825" y="26306"/>
                  <a:pt x="1956346" y="14846"/>
                </a:cubicBezTo>
                <a:cubicBezTo>
                  <a:pt x="1956346" y="13283"/>
                  <a:pt x="1956606" y="12241"/>
                  <a:pt x="1957127" y="11720"/>
                </a:cubicBezTo>
                <a:cubicBezTo>
                  <a:pt x="1958169" y="11199"/>
                  <a:pt x="1959211" y="11460"/>
                  <a:pt x="1960253" y="12502"/>
                </a:cubicBezTo>
                <a:cubicBezTo>
                  <a:pt x="1962336" y="14064"/>
                  <a:pt x="1964941" y="16669"/>
                  <a:pt x="1968066" y="20315"/>
                </a:cubicBezTo>
                <a:lnTo>
                  <a:pt x="2077455" y="17971"/>
                </a:lnTo>
                <a:close/>
                <a:moveTo>
                  <a:pt x="1125587" y="10939"/>
                </a:moveTo>
                <a:lnTo>
                  <a:pt x="1144340" y="28910"/>
                </a:lnTo>
                <a:cubicBezTo>
                  <a:pt x="1146423" y="32035"/>
                  <a:pt x="1145642" y="33859"/>
                  <a:pt x="1141996" y="34379"/>
                </a:cubicBezTo>
                <a:cubicBezTo>
                  <a:pt x="1132099" y="35421"/>
                  <a:pt x="1122462" y="38807"/>
                  <a:pt x="1113086" y="44537"/>
                </a:cubicBezTo>
                <a:cubicBezTo>
                  <a:pt x="1112044" y="45058"/>
                  <a:pt x="1111263" y="44537"/>
                  <a:pt x="1110742" y="42974"/>
                </a:cubicBezTo>
                <a:lnTo>
                  <a:pt x="1116211" y="22659"/>
                </a:lnTo>
                <a:lnTo>
                  <a:pt x="1006822" y="25003"/>
                </a:lnTo>
                <a:cubicBezTo>
                  <a:pt x="1002655" y="41672"/>
                  <a:pt x="995884" y="53132"/>
                  <a:pt x="986507" y="59383"/>
                </a:cubicBezTo>
                <a:cubicBezTo>
                  <a:pt x="985466" y="59903"/>
                  <a:pt x="984424" y="60164"/>
                  <a:pt x="983382" y="60164"/>
                </a:cubicBezTo>
                <a:cubicBezTo>
                  <a:pt x="982861" y="59643"/>
                  <a:pt x="982601" y="58862"/>
                  <a:pt x="982601" y="57820"/>
                </a:cubicBezTo>
                <a:cubicBezTo>
                  <a:pt x="979475" y="53132"/>
                  <a:pt x="978694" y="48444"/>
                  <a:pt x="980257" y="43756"/>
                </a:cubicBezTo>
                <a:cubicBezTo>
                  <a:pt x="989112" y="35942"/>
                  <a:pt x="993800" y="26306"/>
                  <a:pt x="994321" y="14846"/>
                </a:cubicBezTo>
                <a:cubicBezTo>
                  <a:pt x="994321" y="13283"/>
                  <a:pt x="994581" y="12241"/>
                  <a:pt x="995102" y="11720"/>
                </a:cubicBezTo>
                <a:cubicBezTo>
                  <a:pt x="996144" y="11199"/>
                  <a:pt x="997186" y="11460"/>
                  <a:pt x="998228" y="12502"/>
                </a:cubicBezTo>
                <a:cubicBezTo>
                  <a:pt x="1000311" y="14064"/>
                  <a:pt x="1002916" y="16669"/>
                  <a:pt x="1006041" y="20315"/>
                </a:cubicBezTo>
                <a:lnTo>
                  <a:pt x="1115430" y="17971"/>
                </a:lnTo>
                <a:close/>
                <a:moveTo>
                  <a:pt x="163562" y="10939"/>
                </a:moveTo>
                <a:lnTo>
                  <a:pt x="182315" y="28910"/>
                </a:lnTo>
                <a:cubicBezTo>
                  <a:pt x="184398" y="32035"/>
                  <a:pt x="183617" y="33859"/>
                  <a:pt x="179971" y="34379"/>
                </a:cubicBezTo>
                <a:cubicBezTo>
                  <a:pt x="170074" y="35421"/>
                  <a:pt x="160437" y="38807"/>
                  <a:pt x="151061" y="44537"/>
                </a:cubicBezTo>
                <a:cubicBezTo>
                  <a:pt x="150019" y="45058"/>
                  <a:pt x="149238" y="44537"/>
                  <a:pt x="148717" y="42974"/>
                </a:cubicBezTo>
                <a:lnTo>
                  <a:pt x="154186" y="22659"/>
                </a:lnTo>
                <a:lnTo>
                  <a:pt x="44797" y="25003"/>
                </a:lnTo>
                <a:cubicBezTo>
                  <a:pt x="40630" y="41672"/>
                  <a:pt x="33859" y="53132"/>
                  <a:pt x="24482" y="59383"/>
                </a:cubicBezTo>
                <a:cubicBezTo>
                  <a:pt x="23441" y="59903"/>
                  <a:pt x="22399" y="60164"/>
                  <a:pt x="21357" y="60164"/>
                </a:cubicBezTo>
                <a:cubicBezTo>
                  <a:pt x="20836" y="59643"/>
                  <a:pt x="20576" y="58862"/>
                  <a:pt x="20576" y="57820"/>
                </a:cubicBezTo>
                <a:cubicBezTo>
                  <a:pt x="17450" y="53132"/>
                  <a:pt x="16669" y="48444"/>
                  <a:pt x="18232" y="43756"/>
                </a:cubicBezTo>
                <a:cubicBezTo>
                  <a:pt x="27087" y="35942"/>
                  <a:pt x="31775" y="26306"/>
                  <a:pt x="32296" y="14846"/>
                </a:cubicBezTo>
                <a:cubicBezTo>
                  <a:pt x="32296" y="13283"/>
                  <a:pt x="32556" y="12241"/>
                  <a:pt x="33077" y="11720"/>
                </a:cubicBezTo>
                <a:cubicBezTo>
                  <a:pt x="34119" y="11199"/>
                  <a:pt x="35161" y="11460"/>
                  <a:pt x="36203" y="12502"/>
                </a:cubicBezTo>
                <a:cubicBezTo>
                  <a:pt x="38286" y="14064"/>
                  <a:pt x="40891" y="16669"/>
                  <a:pt x="44016" y="20315"/>
                </a:cubicBezTo>
                <a:lnTo>
                  <a:pt x="153405" y="17971"/>
                </a:lnTo>
                <a:close/>
                <a:moveTo>
                  <a:pt x="639812" y="8595"/>
                </a:moveTo>
                <a:lnTo>
                  <a:pt x="652314" y="21097"/>
                </a:lnTo>
                <a:cubicBezTo>
                  <a:pt x="653356" y="22138"/>
                  <a:pt x="653095" y="22659"/>
                  <a:pt x="651533" y="22659"/>
                </a:cubicBezTo>
                <a:lnTo>
                  <a:pt x="599182" y="25003"/>
                </a:lnTo>
                <a:cubicBezTo>
                  <a:pt x="591890" y="25003"/>
                  <a:pt x="584858" y="25524"/>
                  <a:pt x="578086" y="26566"/>
                </a:cubicBezTo>
                <a:lnTo>
                  <a:pt x="571054" y="21097"/>
                </a:lnTo>
                <a:lnTo>
                  <a:pt x="628874" y="19534"/>
                </a:lnTo>
                <a:close/>
                <a:moveTo>
                  <a:pt x="2436651" y="7032"/>
                </a:moveTo>
                <a:cubicBezTo>
                  <a:pt x="2456966" y="12762"/>
                  <a:pt x="2466863" y="19013"/>
                  <a:pt x="2466342" y="25785"/>
                </a:cubicBezTo>
                <a:cubicBezTo>
                  <a:pt x="2466863" y="32035"/>
                  <a:pt x="2463738" y="36723"/>
                  <a:pt x="2456966" y="39849"/>
                </a:cubicBezTo>
                <a:cubicBezTo>
                  <a:pt x="2452278" y="40891"/>
                  <a:pt x="2449413" y="39588"/>
                  <a:pt x="2448371" y="35942"/>
                </a:cubicBezTo>
                <a:cubicBezTo>
                  <a:pt x="2446809" y="24482"/>
                  <a:pt x="2442642" y="15627"/>
                  <a:pt x="2435870" y="9376"/>
                </a:cubicBezTo>
                <a:cubicBezTo>
                  <a:pt x="2435349" y="8855"/>
                  <a:pt x="2435089" y="8335"/>
                  <a:pt x="2435089" y="7814"/>
                </a:cubicBezTo>
                <a:cubicBezTo>
                  <a:pt x="2435089" y="7293"/>
                  <a:pt x="2435609" y="7032"/>
                  <a:pt x="2436651" y="7032"/>
                </a:cubicBezTo>
                <a:close/>
                <a:moveTo>
                  <a:pt x="1600275" y="7032"/>
                </a:moveTo>
                <a:lnTo>
                  <a:pt x="1614339" y="19534"/>
                </a:lnTo>
                <a:cubicBezTo>
                  <a:pt x="1615381" y="20055"/>
                  <a:pt x="1615381" y="20836"/>
                  <a:pt x="1614339" y="21878"/>
                </a:cubicBezTo>
                <a:cubicBezTo>
                  <a:pt x="1601837" y="34900"/>
                  <a:pt x="1583346" y="49485"/>
                  <a:pt x="1558863" y="65633"/>
                </a:cubicBezTo>
                <a:cubicBezTo>
                  <a:pt x="1557821" y="66154"/>
                  <a:pt x="1557040" y="66154"/>
                  <a:pt x="1556519" y="65633"/>
                </a:cubicBezTo>
                <a:cubicBezTo>
                  <a:pt x="1555998" y="65112"/>
                  <a:pt x="1555998" y="64592"/>
                  <a:pt x="1556519" y="64071"/>
                </a:cubicBezTo>
                <a:cubicBezTo>
                  <a:pt x="1576313" y="43235"/>
                  <a:pt x="1590117" y="24482"/>
                  <a:pt x="1597931" y="7814"/>
                </a:cubicBezTo>
                <a:cubicBezTo>
                  <a:pt x="1598972" y="6772"/>
                  <a:pt x="1599754" y="6511"/>
                  <a:pt x="1600275" y="7032"/>
                </a:cubicBezTo>
                <a:close/>
                <a:moveTo>
                  <a:pt x="289173" y="7032"/>
                </a:moveTo>
                <a:lnTo>
                  <a:pt x="308707" y="11720"/>
                </a:lnTo>
                <a:cubicBezTo>
                  <a:pt x="310270" y="12762"/>
                  <a:pt x="310270" y="14064"/>
                  <a:pt x="308707" y="15627"/>
                </a:cubicBezTo>
                <a:lnTo>
                  <a:pt x="307144" y="21878"/>
                </a:lnTo>
                <a:lnTo>
                  <a:pt x="304800" y="40630"/>
                </a:lnTo>
                <a:lnTo>
                  <a:pt x="320427" y="40630"/>
                </a:lnTo>
                <a:lnTo>
                  <a:pt x="329022" y="29691"/>
                </a:lnTo>
                <a:lnTo>
                  <a:pt x="339720" y="40389"/>
                </a:lnTo>
                <a:lnTo>
                  <a:pt x="338815" y="42986"/>
                </a:lnTo>
                <a:lnTo>
                  <a:pt x="292299" y="44537"/>
                </a:lnTo>
                <a:lnTo>
                  <a:pt x="304019" y="49225"/>
                </a:lnTo>
                <a:cubicBezTo>
                  <a:pt x="305061" y="50267"/>
                  <a:pt x="305061" y="51309"/>
                  <a:pt x="304019" y="52350"/>
                </a:cubicBezTo>
                <a:lnTo>
                  <a:pt x="302456" y="57039"/>
                </a:lnTo>
                <a:lnTo>
                  <a:pt x="300112" y="76572"/>
                </a:lnTo>
                <a:lnTo>
                  <a:pt x="313395" y="76572"/>
                </a:lnTo>
                <a:lnTo>
                  <a:pt x="321208" y="68759"/>
                </a:lnTo>
                <a:lnTo>
                  <a:pt x="334491" y="78135"/>
                </a:lnTo>
                <a:cubicBezTo>
                  <a:pt x="335533" y="78656"/>
                  <a:pt x="335533" y="79177"/>
                  <a:pt x="334491" y="79698"/>
                </a:cubicBezTo>
                <a:lnTo>
                  <a:pt x="329803" y="85167"/>
                </a:lnTo>
                <a:lnTo>
                  <a:pt x="325897" y="132048"/>
                </a:lnTo>
                <a:cubicBezTo>
                  <a:pt x="324855" y="156530"/>
                  <a:pt x="315739" y="172418"/>
                  <a:pt x="298549" y="179710"/>
                </a:cubicBezTo>
                <a:cubicBezTo>
                  <a:pt x="296987" y="180231"/>
                  <a:pt x="296466" y="179710"/>
                  <a:pt x="296987" y="178147"/>
                </a:cubicBezTo>
                <a:cubicBezTo>
                  <a:pt x="296466" y="171376"/>
                  <a:pt x="294903" y="166948"/>
                  <a:pt x="292299" y="164864"/>
                </a:cubicBezTo>
                <a:cubicBezTo>
                  <a:pt x="291778" y="164344"/>
                  <a:pt x="291517" y="163823"/>
                  <a:pt x="291517" y="163302"/>
                </a:cubicBezTo>
                <a:cubicBezTo>
                  <a:pt x="291517" y="162781"/>
                  <a:pt x="291778" y="162520"/>
                  <a:pt x="292299" y="162520"/>
                </a:cubicBezTo>
                <a:cubicBezTo>
                  <a:pt x="303758" y="164604"/>
                  <a:pt x="309749" y="157311"/>
                  <a:pt x="310270" y="140643"/>
                </a:cubicBezTo>
                <a:lnTo>
                  <a:pt x="314176" y="81260"/>
                </a:lnTo>
                <a:lnTo>
                  <a:pt x="299331" y="81260"/>
                </a:lnTo>
                <a:lnTo>
                  <a:pt x="299331" y="84386"/>
                </a:lnTo>
                <a:cubicBezTo>
                  <a:pt x="293601" y="128141"/>
                  <a:pt x="272244" y="164604"/>
                  <a:pt x="235260" y="193774"/>
                </a:cubicBezTo>
                <a:cubicBezTo>
                  <a:pt x="233698" y="193253"/>
                  <a:pt x="233177" y="192472"/>
                  <a:pt x="233698" y="191430"/>
                </a:cubicBezTo>
                <a:cubicBezTo>
                  <a:pt x="261826" y="166427"/>
                  <a:pt x="278755" y="130485"/>
                  <a:pt x="284485" y="83604"/>
                </a:cubicBezTo>
                <a:lnTo>
                  <a:pt x="286048" y="64071"/>
                </a:lnTo>
                <a:cubicBezTo>
                  <a:pt x="287090" y="55736"/>
                  <a:pt x="287090" y="49485"/>
                  <a:pt x="286048" y="45318"/>
                </a:cubicBezTo>
                <a:lnTo>
                  <a:pt x="274328" y="45318"/>
                </a:lnTo>
                <a:cubicBezTo>
                  <a:pt x="272765" y="45318"/>
                  <a:pt x="270421" y="45579"/>
                  <a:pt x="267295" y="46100"/>
                </a:cubicBezTo>
                <a:cubicBezTo>
                  <a:pt x="260003" y="46100"/>
                  <a:pt x="255315" y="46621"/>
                  <a:pt x="253231" y="47662"/>
                </a:cubicBezTo>
                <a:lnTo>
                  <a:pt x="247762" y="42974"/>
                </a:lnTo>
                <a:lnTo>
                  <a:pt x="287611" y="41412"/>
                </a:lnTo>
                <a:close/>
                <a:moveTo>
                  <a:pt x="4159300" y="6251"/>
                </a:moveTo>
                <a:lnTo>
                  <a:pt x="4176489" y="15627"/>
                </a:lnTo>
                <a:cubicBezTo>
                  <a:pt x="4178052" y="15627"/>
                  <a:pt x="4178313" y="16669"/>
                  <a:pt x="4177271" y="18752"/>
                </a:cubicBezTo>
                <a:lnTo>
                  <a:pt x="4174927" y="23441"/>
                </a:lnTo>
                <a:lnTo>
                  <a:pt x="4174927" y="66415"/>
                </a:lnTo>
                <a:cubicBezTo>
                  <a:pt x="4175968" y="100794"/>
                  <a:pt x="4171280" y="125537"/>
                  <a:pt x="4160862" y="140643"/>
                </a:cubicBezTo>
                <a:cubicBezTo>
                  <a:pt x="4152007" y="156270"/>
                  <a:pt x="4129609" y="174241"/>
                  <a:pt x="4093666" y="194556"/>
                </a:cubicBezTo>
                <a:cubicBezTo>
                  <a:pt x="4092104" y="194556"/>
                  <a:pt x="4091843" y="193514"/>
                  <a:pt x="4092885" y="191430"/>
                </a:cubicBezTo>
                <a:cubicBezTo>
                  <a:pt x="4119972" y="174241"/>
                  <a:pt x="4137682" y="157051"/>
                  <a:pt x="4146017" y="139861"/>
                </a:cubicBezTo>
                <a:cubicBezTo>
                  <a:pt x="4155393" y="123714"/>
                  <a:pt x="4159821" y="98189"/>
                  <a:pt x="4159300" y="63289"/>
                </a:cubicBezTo>
                <a:lnTo>
                  <a:pt x="4159300" y="35942"/>
                </a:lnTo>
                <a:cubicBezTo>
                  <a:pt x="4159300" y="26045"/>
                  <a:pt x="4158779" y="16669"/>
                  <a:pt x="4157737" y="7814"/>
                </a:cubicBezTo>
                <a:cubicBezTo>
                  <a:pt x="4157737" y="6251"/>
                  <a:pt x="4158258" y="5730"/>
                  <a:pt x="4159300" y="6251"/>
                </a:cubicBezTo>
                <a:close/>
                <a:moveTo>
                  <a:pt x="2560886" y="5470"/>
                </a:moveTo>
                <a:lnTo>
                  <a:pt x="2572606" y="21097"/>
                </a:lnTo>
                <a:cubicBezTo>
                  <a:pt x="2573127" y="21617"/>
                  <a:pt x="2573387" y="22138"/>
                  <a:pt x="2573387" y="22659"/>
                </a:cubicBezTo>
                <a:cubicBezTo>
                  <a:pt x="2573387" y="23180"/>
                  <a:pt x="2572866" y="23441"/>
                  <a:pt x="2571824" y="23441"/>
                </a:cubicBezTo>
                <a:cubicBezTo>
                  <a:pt x="2570262" y="23441"/>
                  <a:pt x="2566615" y="23701"/>
                  <a:pt x="2560886" y="24222"/>
                </a:cubicBezTo>
                <a:cubicBezTo>
                  <a:pt x="2548384" y="25785"/>
                  <a:pt x="2538226" y="27087"/>
                  <a:pt x="2530413" y="28129"/>
                </a:cubicBezTo>
                <a:lnTo>
                  <a:pt x="2540570" y="32035"/>
                </a:lnTo>
                <a:lnTo>
                  <a:pt x="2539789" y="42193"/>
                </a:lnTo>
                <a:lnTo>
                  <a:pt x="2538226" y="66415"/>
                </a:lnTo>
                <a:lnTo>
                  <a:pt x="2573387" y="65633"/>
                </a:lnTo>
                <a:lnTo>
                  <a:pt x="2583545" y="54694"/>
                </a:lnTo>
                <a:lnTo>
                  <a:pt x="2596828" y="67196"/>
                </a:lnTo>
                <a:cubicBezTo>
                  <a:pt x="2597869" y="68238"/>
                  <a:pt x="2597869" y="69019"/>
                  <a:pt x="2596828" y="69540"/>
                </a:cubicBezTo>
                <a:lnTo>
                  <a:pt x="2537445" y="71103"/>
                </a:lnTo>
                <a:lnTo>
                  <a:pt x="2535101" y="113296"/>
                </a:lnTo>
                <a:lnTo>
                  <a:pt x="2551509" y="112514"/>
                </a:lnTo>
                <a:lnTo>
                  <a:pt x="2560886" y="101575"/>
                </a:lnTo>
                <a:lnTo>
                  <a:pt x="2578075" y="112514"/>
                </a:lnTo>
                <a:cubicBezTo>
                  <a:pt x="2579117" y="113035"/>
                  <a:pt x="2579117" y="113816"/>
                  <a:pt x="2578075" y="114858"/>
                </a:cubicBezTo>
                <a:lnTo>
                  <a:pt x="2574168" y="121109"/>
                </a:lnTo>
                <a:lnTo>
                  <a:pt x="2574950" y="166427"/>
                </a:lnTo>
                <a:lnTo>
                  <a:pt x="2576512" y="169553"/>
                </a:lnTo>
                <a:cubicBezTo>
                  <a:pt x="2577554" y="171636"/>
                  <a:pt x="2576773" y="172678"/>
                  <a:pt x="2574168" y="172678"/>
                </a:cubicBezTo>
                <a:cubicBezTo>
                  <a:pt x="2558541" y="171115"/>
                  <a:pt x="2536143" y="170334"/>
                  <a:pt x="2506973" y="170334"/>
                </a:cubicBezTo>
                <a:lnTo>
                  <a:pt x="2506973" y="180491"/>
                </a:lnTo>
                <a:cubicBezTo>
                  <a:pt x="2501764" y="189868"/>
                  <a:pt x="2496555" y="192993"/>
                  <a:pt x="2491346" y="189868"/>
                </a:cubicBezTo>
                <a:lnTo>
                  <a:pt x="2490564" y="107045"/>
                </a:lnTo>
                <a:cubicBezTo>
                  <a:pt x="2490564" y="106003"/>
                  <a:pt x="2490825" y="105482"/>
                  <a:pt x="2491346" y="105482"/>
                </a:cubicBezTo>
                <a:cubicBezTo>
                  <a:pt x="2491346" y="104961"/>
                  <a:pt x="2491866" y="104961"/>
                  <a:pt x="2492908" y="105482"/>
                </a:cubicBezTo>
                <a:lnTo>
                  <a:pt x="2506191" y="114077"/>
                </a:lnTo>
                <a:lnTo>
                  <a:pt x="2521818" y="113296"/>
                </a:lnTo>
                <a:lnTo>
                  <a:pt x="2521818" y="71103"/>
                </a:lnTo>
                <a:lnTo>
                  <a:pt x="2500722" y="71103"/>
                </a:lnTo>
                <a:cubicBezTo>
                  <a:pt x="2491866" y="71624"/>
                  <a:pt x="2485095" y="72665"/>
                  <a:pt x="2480407" y="74228"/>
                </a:cubicBezTo>
                <a:lnTo>
                  <a:pt x="2473375" y="67196"/>
                </a:lnTo>
                <a:lnTo>
                  <a:pt x="2521818" y="66415"/>
                </a:lnTo>
                <a:lnTo>
                  <a:pt x="2521818" y="28910"/>
                </a:lnTo>
                <a:cubicBezTo>
                  <a:pt x="2517651" y="29431"/>
                  <a:pt x="2511400" y="30212"/>
                  <a:pt x="2503066" y="31254"/>
                </a:cubicBezTo>
                <a:cubicBezTo>
                  <a:pt x="2494211" y="32296"/>
                  <a:pt x="2487699" y="33077"/>
                  <a:pt x="2483532" y="33598"/>
                </a:cubicBezTo>
                <a:cubicBezTo>
                  <a:pt x="2481969" y="33598"/>
                  <a:pt x="2481709" y="32817"/>
                  <a:pt x="2482751" y="31254"/>
                </a:cubicBezTo>
                <a:cubicBezTo>
                  <a:pt x="2522339" y="20315"/>
                  <a:pt x="2548384" y="11720"/>
                  <a:pt x="2560886" y="5470"/>
                </a:cubicBezTo>
                <a:close/>
                <a:moveTo>
                  <a:pt x="3718061" y="4688"/>
                </a:moveTo>
                <a:cubicBezTo>
                  <a:pt x="3735772" y="11460"/>
                  <a:pt x="3744627" y="18492"/>
                  <a:pt x="3744627" y="25785"/>
                </a:cubicBezTo>
                <a:cubicBezTo>
                  <a:pt x="3743585" y="31514"/>
                  <a:pt x="3739939" y="35682"/>
                  <a:pt x="3733688" y="38286"/>
                </a:cubicBezTo>
                <a:cubicBezTo>
                  <a:pt x="3729521" y="38807"/>
                  <a:pt x="3726917" y="37244"/>
                  <a:pt x="3725875" y="33598"/>
                </a:cubicBezTo>
                <a:cubicBezTo>
                  <a:pt x="3724833" y="20576"/>
                  <a:pt x="3721968" y="11460"/>
                  <a:pt x="3717280" y="6251"/>
                </a:cubicBezTo>
                <a:cubicBezTo>
                  <a:pt x="3716238" y="4688"/>
                  <a:pt x="3716499" y="4167"/>
                  <a:pt x="3718061" y="4688"/>
                </a:cubicBezTo>
                <a:close/>
                <a:moveTo>
                  <a:pt x="1530735" y="4688"/>
                </a:moveTo>
                <a:lnTo>
                  <a:pt x="1547924" y="13283"/>
                </a:lnTo>
                <a:cubicBezTo>
                  <a:pt x="1548966" y="13283"/>
                  <a:pt x="1548966" y="13804"/>
                  <a:pt x="1547924" y="14846"/>
                </a:cubicBezTo>
                <a:lnTo>
                  <a:pt x="1544018" y="21097"/>
                </a:lnTo>
                <a:lnTo>
                  <a:pt x="1544018" y="50788"/>
                </a:lnTo>
                <a:lnTo>
                  <a:pt x="1545580" y="53913"/>
                </a:lnTo>
                <a:cubicBezTo>
                  <a:pt x="1546622" y="55476"/>
                  <a:pt x="1546101" y="55997"/>
                  <a:pt x="1544018" y="55476"/>
                </a:cubicBezTo>
                <a:cubicBezTo>
                  <a:pt x="1536725" y="55476"/>
                  <a:pt x="1527609" y="55476"/>
                  <a:pt x="1516670" y="55476"/>
                </a:cubicBezTo>
                <a:lnTo>
                  <a:pt x="1499481" y="56257"/>
                </a:lnTo>
                <a:lnTo>
                  <a:pt x="1515108" y="60164"/>
                </a:lnTo>
                <a:cubicBezTo>
                  <a:pt x="1516150" y="60685"/>
                  <a:pt x="1516150" y="61466"/>
                  <a:pt x="1515108" y="62508"/>
                </a:cubicBezTo>
                <a:cubicBezTo>
                  <a:pt x="1513545" y="64071"/>
                  <a:pt x="1512764" y="66936"/>
                  <a:pt x="1512764" y="71103"/>
                </a:cubicBezTo>
                <a:lnTo>
                  <a:pt x="1512764" y="74228"/>
                </a:lnTo>
                <a:lnTo>
                  <a:pt x="1537767" y="73447"/>
                </a:lnTo>
                <a:lnTo>
                  <a:pt x="1547924" y="62508"/>
                </a:lnTo>
                <a:lnTo>
                  <a:pt x="1561989" y="74228"/>
                </a:lnTo>
                <a:cubicBezTo>
                  <a:pt x="1562509" y="74749"/>
                  <a:pt x="1562770" y="75270"/>
                  <a:pt x="1562770" y="75791"/>
                </a:cubicBezTo>
                <a:cubicBezTo>
                  <a:pt x="1562770" y="76312"/>
                  <a:pt x="1562249" y="76572"/>
                  <a:pt x="1561207" y="76572"/>
                </a:cubicBezTo>
                <a:lnTo>
                  <a:pt x="1476822" y="78135"/>
                </a:lnTo>
                <a:cubicBezTo>
                  <a:pt x="1475259" y="78135"/>
                  <a:pt x="1472915" y="78395"/>
                  <a:pt x="1469790" y="78916"/>
                </a:cubicBezTo>
                <a:cubicBezTo>
                  <a:pt x="1461976" y="78916"/>
                  <a:pt x="1456246" y="79437"/>
                  <a:pt x="1452600" y="80479"/>
                </a:cubicBezTo>
                <a:lnTo>
                  <a:pt x="1446349" y="75010"/>
                </a:lnTo>
                <a:lnTo>
                  <a:pt x="1495574" y="74228"/>
                </a:lnTo>
                <a:lnTo>
                  <a:pt x="1495574" y="56257"/>
                </a:lnTo>
                <a:lnTo>
                  <a:pt x="1479166" y="56257"/>
                </a:lnTo>
                <a:cubicBezTo>
                  <a:pt x="1477082" y="60945"/>
                  <a:pt x="1474478" y="64071"/>
                  <a:pt x="1471352" y="65633"/>
                </a:cubicBezTo>
                <a:cubicBezTo>
                  <a:pt x="1468227" y="67196"/>
                  <a:pt x="1466664" y="66936"/>
                  <a:pt x="1466664" y="64852"/>
                </a:cubicBezTo>
                <a:lnTo>
                  <a:pt x="1466664" y="24222"/>
                </a:lnTo>
                <a:cubicBezTo>
                  <a:pt x="1466664" y="22659"/>
                  <a:pt x="1466404" y="19794"/>
                  <a:pt x="1465883" y="15627"/>
                </a:cubicBezTo>
                <a:cubicBezTo>
                  <a:pt x="1465883" y="12502"/>
                  <a:pt x="1465883" y="10418"/>
                  <a:pt x="1465883" y="9376"/>
                </a:cubicBezTo>
                <a:cubicBezTo>
                  <a:pt x="1465883" y="7814"/>
                  <a:pt x="1466404" y="7553"/>
                  <a:pt x="1467446" y="8595"/>
                </a:cubicBezTo>
                <a:lnTo>
                  <a:pt x="1478384" y="14846"/>
                </a:lnTo>
                <a:lnTo>
                  <a:pt x="1523703" y="14064"/>
                </a:lnTo>
                <a:close/>
                <a:moveTo>
                  <a:pt x="1367619" y="4688"/>
                </a:moveTo>
                <a:lnTo>
                  <a:pt x="1379339" y="14846"/>
                </a:lnTo>
                <a:cubicBezTo>
                  <a:pt x="1380902" y="15888"/>
                  <a:pt x="1380642" y="16408"/>
                  <a:pt x="1378558" y="16408"/>
                </a:cubicBezTo>
                <a:lnTo>
                  <a:pt x="1341835" y="17971"/>
                </a:lnTo>
                <a:lnTo>
                  <a:pt x="1351992" y="21097"/>
                </a:lnTo>
                <a:cubicBezTo>
                  <a:pt x="1353034" y="21097"/>
                  <a:pt x="1353034" y="22138"/>
                  <a:pt x="1351992" y="24222"/>
                </a:cubicBezTo>
                <a:lnTo>
                  <a:pt x="1351211" y="27347"/>
                </a:lnTo>
                <a:lnTo>
                  <a:pt x="1350429" y="55476"/>
                </a:lnTo>
                <a:lnTo>
                  <a:pt x="1351211" y="72665"/>
                </a:lnTo>
                <a:lnTo>
                  <a:pt x="1367619" y="72665"/>
                </a:lnTo>
                <a:lnTo>
                  <a:pt x="1376995" y="61727"/>
                </a:lnTo>
                <a:lnTo>
                  <a:pt x="1390278" y="73447"/>
                </a:lnTo>
                <a:cubicBezTo>
                  <a:pt x="1390799" y="73968"/>
                  <a:pt x="1391060" y="74228"/>
                  <a:pt x="1391060" y="74228"/>
                </a:cubicBezTo>
                <a:cubicBezTo>
                  <a:pt x="1391060" y="74749"/>
                  <a:pt x="1390539" y="75270"/>
                  <a:pt x="1389497" y="75791"/>
                </a:cubicBezTo>
                <a:lnTo>
                  <a:pt x="1351211" y="76572"/>
                </a:lnTo>
                <a:lnTo>
                  <a:pt x="1351211" y="78916"/>
                </a:lnTo>
                <a:cubicBezTo>
                  <a:pt x="1348606" y="86209"/>
                  <a:pt x="1344960" y="92199"/>
                  <a:pt x="1340272" y="96887"/>
                </a:cubicBezTo>
                <a:cubicBezTo>
                  <a:pt x="1337147" y="99492"/>
                  <a:pt x="1335323" y="99231"/>
                  <a:pt x="1334803" y="96106"/>
                </a:cubicBezTo>
                <a:lnTo>
                  <a:pt x="1335584" y="76572"/>
                </a:lnTo>
                <a:lnTo>
                  <a:pt x="1287140" y="78135"/>
                </a:lnTo>
                <a:cubicBezTo>
                  <a:pt x="1276722" y="79177"/>
                  <a:pt x="1269690" y="79958"/>
                  <a:pt x="1266044" y="80479"/>
                </a:cubicBezTo>
                <a:lnTo>
                  <a:pt x="1259793" y="74228"/>
                </a:lnTo>
                <a:lnTo>
                  <a:pt x="1288703" y="74228"/>
                </a:lnTo>
                <a:lnTo>
                  <a:pt x="1288703" y="39068"/>
                </a:lnTo>
                <a:lnTo>
                  <a:pt x="1287922" y="19534"/>
                </a:lnTo>
                <a:cubicBezTo>
                  <a:pt x="1280108" y="19534"/>
                  <a:pt x="1274118" y="20055"/>
                  <a:pt x="1269951" y="21097"/>
                </a:cubicBezTo>
                <a:lnTo>
                  <a:pt x="1263700" y="14846"/>
                </a:lnTo>
                <a:lnTo>
                  <a:pt x="1359024" y="13283"/>
                </a:lnTo>
                <a:close/>
                <a:moveTo>
                  <a:pt x="1234009" y="3907"/>
                </a:moveTo>
                <a:lnTo>
                  <a:pt x="1251198" y="10158"/>
                </a:lnTo>
                <a:cubicBezTo>
                  <a:pt x="1252240" y="10679"/>
                  <a:pt x="1252761" y="10939"/>
                  <a:pt x="1252761" y="10939"/>
                </a:cubicBezTo>
                <a:cubicBezTo>
                  <a:pt x="1252761" y="10939"/>
                  <a:pt x="1252240" y="11460"/>
                  <a:pt x="1251198" y="12502"/>
                </a:cubicBezTo>
                <a:lnTo>
                  <a:pt x="1248854" y="18752"/>
                </a:lnTo>
                <a:lnTo>
                  <a:pt x="1248854" y="48444"/>
                </a:lnTo>
                <a:lnTo>
                  <a:pt x="1254324" y="47662"/>
                </a:lnTo>
                <a:lnTo>
                  <a:pt x="1262918" y="39068"/>
                </a:lnTo>
                <a:lnTo>
                  <a:pt x="1273857" y="49225"/>
                </a:lnTo>
                <a:cubicBezTo>
                  <a:pt x="1274378" y="50267"/>
                  <a:pt x="1274118" y="51048"/>
                  <a:pt x="1273076" y="51569"/>
                </a:cubicBezTo>
                <a:lnTo>
                  <a:pt x="1248854" y="52350"/>
                </a:lnTo>
                <a:lnTo>
                  <a:pt x="1248073" y="85948"/>
                </a:lnTo>
                <a:cubicBezTo>
                  <a:pt x="1249115" y="85427"/>
                  <a:pt x="1250157" y="84907"/>
                  <a:pt x="1251198" y="84386"/>
                </a:cubicBezTo>
                <a:cubicBezTo>
                  <a:pt x="1253803" y="82823"/>
                  <a:pt x="1257189" y="81260"/>
                  <a:pt x="1261356" y="79698"/>
                </a:cubicBezTo>
                <a:cubicBezTo>
                  <a:pt x="1263439" y="79177"/>
                  <a:pt x="1263700" y="79698"/>
                  <a:pt x="1262137" y="81260"/>
                </a:cubicBezTo>
                <a:cubicBezTo>
                  <a:pt x="1259012" y="83344"/>
                  <a:pt x="1255105" y="86469"/>
                  <a:pt x="1250417" y="90636"/>
                </a:cubicBezTo>
                <a:cubicBezTo>
                  <a:pt x="1249375" y="91157"/>
                  <a:pt x="1248594" y="91678"/>
                  <a:pt x="1248073" y="92199"/>
                </a:cubicBezTo>
                <a:lnTo>
                  <a:pt x="1248073" y="120328"/>
                </a:lnTo>
                <a:lnTo>
                  <a:pt x="1248854" y="149238"/>
                </a:lnTo>
                <a:cubicBezTo>
                  <a:pt x="1249375" y="163302"/>
                  <a:pt x="1241822" y="174762"/>
                  <a:pt x="1226195" y="183617"/>
                </a:cubicBezTo>
                <a:cubicBezTo>
                  <a:pt x="1225153" y="184138"/>
                  <a:pt x="1224372" y="184398"/>
                  <a:pt x="1223851" y="184398"/>
                </a:cubicBezTo>
                <a:cubicBezTo>
                  <a:pt x="1223330" y="183877"/>
                  <a:pt x="1223070" y="182835"/>
                  <a:pt x="1223070" y="181273"/>
                </a:cubicBezTo>
                <a:cubicBezTo>
                  <a:pt x="1224112" y="173980"/>
                  <a:pt x="1222289" y="169553"/>
                  <a:pt x="1217600" y="167990"/>
                </a:cubicBezTo>
                <a:cubicBezTo>
                  <a:pt x="1217079" y="167469"/>
                  <a:pt x="1216819" y="166948"/>
                  <a:pt x="1216819" y="166427"/>
                </a:cubicBezTo>
                <a:cubicBezTo>
                  <a:pt x="1216819" y="165906"/>
                  <a:pt x="1217340" y="165646"/>
                  <a:pt x="1218382" y="165646"/>
                </a:cubicBezTo>
                <a:cubicBezTo>
                  <a:pt x="1228800" y="167209"/>
                  <a:pt x="1233488" y="164344"/>
                  <a:pt x="1232446" y="157051"/>
                </a:cubicBezTo>
                <a:lnTo>
                  <a:pt x="1233227" y="104701"/>
                </a:lnTo>
                <a:cubicBezTo>
                  <a:pt x="1223851" y="112514"/>
                  <a:pt x="1217340" y="118505"/>
                  <a:pt x="1213694" y="122672"/>
                </a:cubicBezTo>
                <a:cubicBezTo>
                  <a:pt x="1212131" y="124234"/>
                  <a:pt x="1211089" y="124234"/>
                  <a:pt x="1210568" y="122672"/>
                </a:cubicBezTo>
                <a:lnTo>
                  <a:pt x="1205099" y="103919"/>
                </a:lnTo>
                <a:cubicBezTo>
                  <a:pt x="1204578" y="102878"/>
                  <a:pt x="1204838" y="102357"/>
                  <a:pt x="1205880" y="102357"/>
                </a:cubicBezTo>
                <a:cubicBezTo>
                  <a:pt x="1209526" y="101315"/>
                  <a:pt x="1217079" y="98450"/>
                  <a:pt x="1228539" y="93762"/>
                </a:cubicBezTo>
                <a:cubicBezTo>
                  <a:pt x="1230623" y="93241"/>
                  <a:pt x="1232185" y="92720"/>
                  <a:pt x="1233227" y="92199"/>
                </a:cubicBezTo>
                <a:lnTo>
                  <a:pt x="1233227" y="53132"/>
                </a:lnTo>
                <a:lnTo>
                  <a:pt x="1226977" y="53913"/>
                </a:lnTo>
                <a:cubicBezTo>
                  <a:pt x="1220726" y="53913"/>
                  <a:pt x="1214735" y="54434"/>
                  <a:pt x="1209005" y="55476"/>
                </a:cubicBezTo>
                <a:lnTo>
                  <a:pt x="1203536" y="50006"/>
                </a:lnTo>
                <a:lnTo>
                  <a:pt x="1233227" y="48444"/>
                </a:lnTo>
                <a:lnTo>
                  <a:pt x="1233227" y="43756"/>
                </a:lnTo>
                <a:cubicBezTo>
                  <a:pt x="1233227" y="36984"/>
                  <a:pt x="1232967" y="28129"/>
                  <a:pt x="1232446" y="17190"/>
                </a:cubicBezTo>
                <a:cubicBezTo>
                  <a:pt x="1232446" y="11460"/>
                  <a:pt x="1232446" y="7553"/>
                  <a:pt x="1232446" y="5470"/>
                </a:cubicBezTo>
                <a:cubicBezTo>
                  <a:pt x="1232446" y="3907"/>
                  <a:pt x="1232967" y="3386"/>
                  <a:pt x="1234009" y="3907"/>
                </a:cubicBezTo>
                <a:close/>
                <a:moveTo>
                  <a:pt x="541363" y="3126"/>
                </a:moveTo>
                <a:lnTo>
                  <a:pt x="553864" y="14064"/>
                </a:lnTo>
                <a:cubicBezTo>
                  <a:pt x="554906" y="15106"/>
                  <a:pt x="555427" y="15888"/>
                  <a:pt x="555427" y="16408"/>
                </a:cubicBezTo>
                <a:cubicBezTo>
                  <a:pt x="555427" y="17450"/>
                  <a:pt x="554646" y="18232"/>
                  <a:pt x="553083" y="18752"/>
                </a:cubicBezTo>
                <a:cubicBezTo>
                  <a:pt x="540060" y="29170"/>
                  <a:pt x="520006" y="41151"/>
                  <a:pt x="492919" y="54694"/>
                </a:cubicBezTo>
                <a:cubicBezTo>
                  <a:pt x="491356" y="54694"/>
                  <a:pt x="491096" y="54174"/>
                  <a:pt x="492138" y="53132"/>
                </a:cubicBezTo>
                <a:cubicBezTo>
                  <a:pt x="514015" y="38547"/>
                  <a:pt x="530424" y="21878"/>
                  <a:pt x="541363" y="3126"/>
                </a:cubicBezTo>
                <a:close/>
                <a:moveTo>
                  <a:pt x="2253853" y="1563"/>
                </a:moveTo>
                <a:lnTo>
                  <a:pt x="2275731" y="7814"/>
                </a:lnTo>
                <a:cubicBezTo>
                  <a:pt x="2277294" y="8335"/>
                  <a:pt x="2277294" y="9376"/>
                  <a:pt x="2275731" y="10939"/>
                </a:cubicBezTo>
                <a:cubicBezTo>
                  <a:pt x="2274168" y="12502"/>
                  <a:pt x="2272866" y="15106"/>
                  <a:pt x="2271824" y="18752"/>
                </a:cubicBezTo>
                <a:lnTo>
                  <a:pt x="2271824" y="50006"/>
                </a:lnTo>
                <a:lnTo>
                  <a:pt x="2301515" y="50006"/>
                </a:lnTo>
                <a:lnTo>
                  <a:pt x="2313236" y="38286"/>
                </a:lnTo>
                <a:lnTo>
                  <a:pt x="2327300" y="51569"/>
                </a:lnTo>
                <a:cubicBezTo>
                  <a:pt x="2328342" y="52090"/>
                  <a:pt x="2328081" y="52871"/>
                  <a:pt x="2326519" y="53913"/>
                </a:cubicBezTo>
                <a:lnTo>
                  <a:pt x="2271824" y="54694"/>
                </a:lnTo>
                <a:lnTo>
                  <a:pt x="2271824" y="108607"/>
                </a:lnTo>
                <a:lnTo>
                  <a:pt x="2298390" y="107826"/>
                </a:lnTo>
                <a:lnTo>
                  <a:pt x="2309329" y="96887"/>
                </a:lnTo>
                <a:lnTo>
                  <a:pt x="2324175" y="109389"/>
                </a:lnTo>
                <a:cubicBezTo>
                  <a:pt x="2325216" y="110431"/>
                  <a:pt x="2325216" y="111212"/>
                  <a:pt x="2324175" y="111733"/>
                </a:cubicBezTo>
                <a:lnTo>
                  <a:pt x="2271824" y="112514"/>
                </a:lnTo>
                <a:lnTo>
                  <a:pt x="2271824" y="168771"/>
                </a:lnTo>
                <a:lnTo>
                  <a:pt x="2326519" y="168771"/>
                </a:lnTo>
                <a:lnTo>
                  <a:pt x="2338239" y="157051"/>
                </a:lnTo>
                <a:lnTo>
                  <a:pt x="2353866" y="169553"/>
                </a:lnTo>
                <a:cubicBezTo>
                  <a:pt x="2354908" y="170594"/>
                  <a:pt x="2354647" y="171115"/>
                  <a:pt x="2353084" y="171115"/>
                </a:cubicBezTo>
                <a:lnTo>
                  <a:pt x="2189002" y="173459"/>
                </a:lnTo>
                <a:cubicBezTo>
                  <a:pt x="2181709" y="173980"/>
                  <a:pt x="2174677" y="174762"/>
                  <a:pt x="2167905" y="175803"/>
                </a:cubicBezTo>
                <a:lnTo>
                  <a:pt x="2162436" y="169553"/>
                </a:lnTo>
                <a:lnTo>
                  <a:pt x="2254635" y="168771"/>
                </a:lnTo>
                <a:lnTo>
                  <a:pt x="2254635" y="113296"/>
                </a:lnTo>
                <a:lnTo>
                  <a:pt x="2239008" y="113296"/>
                </a:lnTo>
                <a:cubicBezTo>
                  <a:pt x="2237445" y="113296"/>
                  <a:pt x="2235362" y="113556"/>
                  <a:pt x="2232757" y="114077"/>
                </a:cubicBezTo>
                <a:cubicBezTo>
                  <a:pt x="2225985" y="114077"/>
                  <a:pt x="2221297" y="114598"/>
                  <a:pt x="2218693" y="115640"/>
                </a:cubicBezTo>
                <a:lnTo>
                  <a:pt x="2211660" y="108607"/>
                </a:lnTo>
                <a:lnTo>
                  <a:pt x="2254635" y="108607"/>
                </a:lnTo>
                <a:lnTo>
                  <a:pt x="2254635" y="54694"/>
                </a:lnTo>
                <a:lnTo>
                  <a:pt x="2220255" y="55476"/>
                </a:lnTo>
                <a:cubicBezTo>
                  <a:pt x="2215046" y="90376"/>
                  <a:pt x="2197075" y="118505"/>
                  <a:pt x="2166342" y="139861"/>
                </a:cubicBezTo>
                <a:cubicBezTo>
                  <a:pt x="2164259" y="140903"/>
                  <a:pt x="2163738" y="140382"/>
                  <a:pt x="2164780" y="138299"/>
                </a:cubicBezTo>
                <a:cubicBezTo>
                  <a:pt x="2192387" y="118505"/>
                  <a:pt x="2206972" y="81260"/>
                  <a:pt x="2208535" y="26566"/>
                </a:cubicBezTo>
                <a:lnTo>
                  <a:pt x="2227287" y="33598"/>
                </a:lnTo>
                <a:cubicBezTo>
                  <a:pt x="2228850" y="33598"/>
                  <a:pt x="2228850" y="34640"/>
                  <a:pt x="2227287" y="36723"/>
                </a:cubicBezTo>
                <a:lnTo>
                  <a:pt x="2223381" y="41412"/>
                </a:lnTo>
                <a:cubicBezTo>
                  <a:pt x="2222860" y="44537"/>
                  <a:pt x="2222079" y="47662"/>
                  <a:pt x="2221037" y="50788"/>
                </a:cubicBezTo>
                <a:lnTo>
                  <a:pt x="2254635" y="50006"/>
                </a:lnTo>
                <a:lnTo>
                  <a:pt x="2254635" y="36723"/>
                </a:lnTo>
                <a:close/>
                <a:moveTo>
                  <a:pt x="353244" y="1563"/>
                </a:moveTo>
                <a:lnTo>
                  <a:pt x="371215" y="8595"/>
                </a:lnTo>
                <a:cubicBezTo>
                  <a:pt x="372257" y="9116"/>
                  <a:pt x="372257" y="9897"/>
                  <a:pt x="371215" y="10939"/>
                </a:cubicBezTo>
                <a:lnTo>
                  <a:pt x="368871" y="14846"/>
                </a:lnTo>
                <a:cubicBezTo>
                  <a:pt x="365745" y="21097"/>
                  <a:pt x="361578" y="28129"/>
                  <a:pt x="356369" y="35942"/>
                </a:cubicBezTo>
                <a:lnTo>
                  <a:pt x="396999" y="34379"/>
                </a:lnTo>
                <a:lnTo>
                  <a:pt x="407157" y="24222"/>
                </a:lnTo>
                <a:lnTo>
                  <a:pt x="418877" y="35161"/>
                </a:lnTo>
                <a:cubicBezTo>
                  <a:pt x="419919" y="36203"/>
                  <a:pt x="419919" y="36723"/>
                  <a:pt x="418877" y="36723"/>
                </a:cubicBezTo>
                <a:lnTo>
                  <a:pt x="354025" y="39849"/>
                </a:lnTo>
                <a:cubicBezTo>
                  <a:pt x="350900" y="45579"/>
                  <a:pt x="343868" y="55736"/>
                  <a:pt x="332929" y="70321"/>
                </a:cubicBezTo>
                <a:cubicBezTo>
                  <a:pt x="333970" y="69280"/>
                  <a:pt x="333189" y="70321"/>
                  <a:pt x="330585" y="73447"/>
                </a:cubicBezTo>
                <a:cubicBezTo>
                  <a:pt x="329022" y="73447"/>
                  <a:pt x="328501" y="72665"/>
                  <a:pt x="329022" y="71103"/>
                </a:cubicBezTo>
                <a:lnTo>
                  <a:pt x="338815" y="42986"/>
                </a:lnTo>
                <a:lnTo>
                  <a:pt x="339179" y="42974"/>
                </a:lnTo>
                <a:cubicBezTo>
                  <a:pt x="339700" y="42974"/>
                  <a:pt x="340221" y="42714"/>
                  <a:pt x="340742" y="42193"/>
                </a:cubicBezTo>
                <a:cubicBezTo>
                  <a:pt x="340742" y="42193"/>
                  <a:pt x="340482" y="41672"/>
                  <a:pt x="339961" y="40630"/>
                </a:cubicBezTo>
                <a:lnTo>
                  <a:pt x="339720" y="40389"/>
                </a:lnTo>
                <a:close/>
                <a:moveTo>
                  <a:pt x="4245248" y="781"/>
                </a:moveTo>
                <a:lnTo>
                  <a:pt x="4264782" y="9376"/>
                </a:lnTo>
                <a:cubicBezTo>
                  <a:pt x="4265823" y="9897"/>
                  <a:pt x="4265823" y="10679"/>
                  <a:pt x="4264782" y="11720"/>
                </a:cubicBezTo>
                <a:lnTo>
                  <a:pt x="4262438" y="17971"/>
                </a:lnTo>
                <a:lnTo>
                  <a:pt x="4261656" y="134392"/>
                </a:lnTo>
                <a:lnTo>
                  <a:pt x="4262438" y="166427"/>
                </a:lnTo>
                <a:cubicBezTo>
                  <a:pt x="4261396" y="176324"/>
                  <a:pt x="4256968" y="185180"/>
                  <a:pt x="4249155" y="192993"/>
                </a:cubicBezTo>
                <a:cubicBezTo>
                  <a:pt x="4246029" y="193514"/>
                  <a:pt x="4244467" y="192472"/>
                  <a:pt x="4244467" y="189868"/>
                </a:cubicBezTo>
                <a:lnTo>
                  <a:pt x="4245248" y="129704"/>
                </a:lnTo>
                <a:lnTo>
                  <a:pt x="4246029" y="35942"/>
                </a:lnTo>
                <a:close/>
                <a:moveTo>
                  <a:pt x="3958680" y="781"/>
                </a:moveTo>
                <a:lnTo>
                  <a:pt x="3982901" y="5470"/>
                </a:lnTo>
                <a:cubicBezTo>
                  <a:pt x="3983943" y="5470"/>
                  <a:pt x="3983943" y="6251"/>
                  <a:pt x="3982901" y="7814"/>
                </a:cubicBezTo>
                <a:cubicBezTo>
                  <a:pt x="3980817" y="9897"/>
                  <a:pt x="3979515" y="15888"/>
                  <a:pt x="3978995" y="25785"/>
                </a:cubicBezTo>
                <a:lnTo>
                  <a:pt x="4011030" y="25785"/>
                </a:lnTo>
                <a:lnTo>
                  <a:pt x="4021969" y="14064"/>
                </a:lnTo>
                <a:lnTo>
                  <a:pt x="4036033" y="26566"/>
                </a:lnTo>
                <a:cubicBezTo>
                  <a:pt x="4037075" y="28129"/>
                  <a:pt x="4036814" y="29170"/>
                  <a:pt x="4035252" y="29691"/>
                </a:cubicBezTo>
                <a:lnTo>
                  <a:pt x="3922738" y="32035"/>
                </a:lnTo>
                <a:lnTo>
                  <a:pt x="3922738" y="78916"/>
                </a:lnTo>
                <a:lnTo>
                  <a:pt x="3898220" y="119400"/>
                </a:lnTo>
                <a:lnTo>
                  <a:pt x="3901250" y="107436"/>
                </a:lnTo>
                <a:cubicBezTo>
                  <a:pt x="3902813" y="95976"/>
                  <a:pt x="3903464" y="82823"/>
                  <a:pt x="3903204" y="67977"/>
                </a:cubicBezTo>
                <a:lnTo>
                  <a:pt x="3903204" y="43756"/>
                </a:lnTo>
                <a:lnTo>
                  <a:pt x="3902423" y="19534"/>
                </a:lnTo>
                <a:cubicBezTo>
                  <a:pt x="3901901" y="17971"/>
                  <a:pt x="3902423" y="17450"/>
                  <a:pt x="3903985" y="17971"/>
                </a:cubicBezTo>
                <a:lnTo>
                  <a:pt x="3923519" y="27347"/>
                </a:lnTo>
                <a:lnTo>
                  <a:pt x="3957898" y="26566"/>
                </a:lnTo>
                <a:close/>
                <a:moveTo>
                  <a:pt x="3458059" y="781"/>
                </a:moveTo>
                <a:lnTo>
                  <a:pt x="3479155" y="6251"/>
                </a:lnTo>
                <a:cubicBezTo>
                  <a:pt x="3479676" y="6251"/>
                  <a:pt x="3480197" y="6511"/>
                  <a:pt x="3480718" y="7032"/>
                </a:cubicBezTo>
                <a:cubicBezTo>
                  <a:pt x="3480718" y="7032"/>
                  <a:pt x="3480457" y="7553"/>
                  <a:pt x="3479936" y="8595"/>
                </a:cubicBezTo>
                <a:lnTo>
                  <a:pt x="3477592" y="12502"/>
                </a:lnTo>
                <a:lnTo>
                  <a:pt x="3476030" y="45318"/>
                </a:lnTo>
                <a:lnTo>
                  <a:pt x="3479155" y="44537"/>
                </a:lnTo>
                <a:cubicBezTo>
                  <a:pt x="3491657" y="29431"/>
                  <a:pt x="3499991" y="17711"/>
                  <a:pt x="3504158" y="9376"/>
                </a:cubicBezTo>
                <a:lnTo>
                  <a:pt x="3519785" y="20315"/>
                </a:lnTo>
                <a:cubicBezTo>
                  <a:pt x="3520827" y="20836"/>
                  <a:pt x="3520827" y="21617"/>
                  <a:pt x="3519785" y="22659"/>
                </a:cubicBezTo>
                <a:cubicBezTo>
                  <a:pt x="3510409" y="28389"/>
                  <a:pt x="3498428" y="35682"/>
                  <a:pt x="3483843" y="44537"/>
                </a:cubicBezTo>
                <a:lnTo>
                  <a:pt x="3526036" y="42974"/>
                </a:lnTo>
                <a:lnTo>
                  <a:pt x="3535412" y="35942"/>
                </a:lnTo>
                <a:lnTo>
                  <a:pt x="3554946" y="56257"/>
                </a:lnTo>
                <a:cubicBezTo>
                  <a:pt x="3555988" y="57299"/>
                  <a:pt x="3556248" y="58341"/>
                  <a:pt x="3555727" y="59383"/>
                </a:cubicBezTo>
                <a:cubicBezTo>
                  <a:pt x="3555206" y="59903"/>
                  <a:pt x="3554164" y="60164"/>
                  <a:pt x="3552602" y="60164"/>
                </a:cubicBezTo>
                <a:cubicBezTo>
                  <a:pt x="3543226" y="60685"/>
                  <a:pt x="3533329" y="63810"/>
                  <a:pt x="3522911" y="69540"/>
                </a:cubicBezTo>
                <a:cubicBezTo>
                  <a:pt x="3521348" y="69540"/>
                  <a:pt x="3520827" y="69019"/>
                  <a:pt x="3521348" y="67977"/>
                </a:cubicBezTo>
                <a:lnTo>
                  <a:pt x="3526817" y="47662"/>
                </a:lnTo>
                <a:lnTo>
                  <a:pt x="3411178" y="50788"/>
                </a:lnTo>
                <a:cubicBezTo>
                  <a:pt x="3410136" y="66936"/>
                  <a:pt x="3404667" y="78135"/>
                  <a:pt x="3394770" y="84386"/>
                </a:cubicBezTo>
                <a:cubicBezTo>
                  <a:pt x="3392165" y="85948"/>
                  <a:pt x="3389040" y="83083"/>
                  <a:pt x="3385393" y="75791"/>
                </a:cubicBezTo>
                <a:cubicBezTo>
                  <a:pt x="3385393" y="73707"/>
                  <a:pt x="3386175" y="72145"/>
                  <a:pt x="3387737" y="71103"/>
                </a:cubicBezTo>
                <a:cubicBezTo>
                  <a:pt x="3398155" y="63810"/>
                  <a:pt x="3405187" y="53392"/>
                  <a:pt x="3408834" y="39849"/>
                </a:cubicBezTo>
                <a:cubicBezTo>
                  <a:pt x="3409355" y="38807"/>
                  <a:pt x="3409876" y="38286"/>
                  <a:pt x="3410396" y="38286"/>
                </a:cubicBezTo>
                <a:cubicBezTo>
                  <a:pt x="3410917" y="38286"/>
                  <a:pt x="3411438" y="38807"/>
                  <a:pt x="3411959" y="39849"/>
                </a:cubicBezTo>
                <a:cubicBezTo>
                  <a:pt x="3411959" y="43495"/>
                  <a:pt x="3411699" y="45839"/>
                  <a:pt x="3411178" y="46881"/>
                </a:cubicBezTo>
                <a:lnTo>
                  <a:pt x="3458840" y="45318"/>
                </a:lnTo>
                <a:close/>
                <a:moveTo>
                  <a:pt x="3223059" y="0"/>
                </a:moveTo>
                <a:lnTo>
                  <a:pt x="3243374" y="9376"/>
                </a:lnTo>
                <a:cubicBezTo>
                  <a:pt x="3244416" y="9897"/>
                  <a:pt x="3244937" y="10418"/>
                  <a:pt x="3244937" y="10939"/>
                </a:cubicBezTo>
                <a:cubicBezTo>
                  <a:pt x="3244937" y="10939"/>
                  <a:pt x="3244416" y="11460"/>
                  <a:pt x="3243374" y="12502"/>
                </a:cubicBezTo>
                <a:lnTo>
                  <a:pt x="3239467" y="16408"/>
                </a:lnTo>
                <a:cubicBezTo>
                  <a:pt x="3249885" y="38286"/>
                  <a:pt x="3279056" y="60164"/>
                  <a:pt x="3326978" y="82042"/>
                </a:cubicBezTo>
                <a:cubicBezTo>
                  <a:pt x="3328020" y="84125"/>
                  <a:pt x="3328020" y="85167"/>
                  <a:pt x="3326978" y="85167"/>
                </a:cubicBezTo>
                <a:cubicBezTo>
                  <a:pt x="3319686" y="84646"/>
                  <a:pt x="3310830" y="89855"/>
                  <a:pt x="3300412" y="100794"/>
                </a:cubicBezTo>
                <a:cubicBezTo>
                  <a:pt x="3271242" y="79958"/>
                  <a:pt x="3250406" y="52611"/>
                  <a:pt x="3237905" y="18752"/>
                </a:cubicBezTo>
                <a:cubicBezTo>
                  <a:pt x="3213422" y="56778"/>
                  <a:pt x="3178522" y="89334"/>
                  <a:pt x="3133204" y="116421"/>
                </a:cubicBezTo>
                <a:cubicBezTo>
                  <a:pt x="3132162" y="116942"/>
                  <a:pt x="3131381" y="116942"/>
                  <a:pt x="3130860" y="116421"/>
                </a:cubicBezTo>
                <a:cubicBezTo>
                  <a:pt x="3130860" y="115379"/>
                  <a:pt x="3131120" y="114598"/>
                  <a:pt x="3131641" y="114077"/>
                </a:cubicBezTo>
                <a:cubicBezTo>
                  <a:pt x="3171230" y="87511"/>
                  <a:pt x="3201702" y="49485"/>
                  <a:pt x="322305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7" name="图片 6" descr="图片包含 户外, 天空, 地面, 道路&#10;&#10;自动生成的说明">
            <a:extLst>
              <a:ext uri="{FF2B5EF4-FFF2-40B4-BE49-F238E27FC236}">
                <a16:creationId xmlns:a16="http://schemas.microsoft.com/office/drawing/2014/main" id="{C7E91A58-4643-4C1B-8017-5039C9700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3381" y="1483762"/>
            <a:ext cx="1945238" cy="1945238"/>
          </a:xfrm>
          <a:custGeom>
            <a:avLst/>
            <a:gdLst>
              <a:gd name="connsiteX0" fmla="*/ 653910 w 1307820"/>
              <a:gd name="connsiteY0" fmla="*/ 0 h 1307820"/>
              <a:gd name="connsiteX1" fmla="*/ 1307820 w 1307820"/>
              <a:gd name="connsiteY1" fmla="*/ 653910 h 1307820"/>
              <a:gd name="connsiteX2" fmla="*/ 653910 w 1307820"/>
              <a:gd name="connsiteY2" fmla="*/ 1307820 h 1307820"/>
              <a:gd name="connsiteX3" fmla="*/ 0 w 1307820"/>
              <a:gd name="connsiteY3" fmla="*/ 653910 h 1307820"/>
              <a:gd name="connsiteX4" fmla="*/ 653910 w 1307820"/>
              <a:gd name="connsiteY4" fmla="*/ 0 h 130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20" h="1307820">
                <a:moveTo>
                  <a:pt x="653910" y="0"/>
                </a:moveTo>
                <a:cubicBezTo>
                  <a:pt x="1015055" y="0"/>
                  <a:pt x="1307820" y="292765"/>
                  <a:pt x="1307820" y="653910"/>
                </a:cubicBezTo>
                <a:cubicBezTo>
                  <a:pt x="1307820" y="1015055"/>
                  <a:pt x="1015055" y="1307820"/>
                  <a:pt x="653910" y="1307820"/>
                </a:cubicBezTo>
                <a:cubicBezTo>
                  <a:pt x="292765" y="1307820"/>
                  <a:pt x="0" y="1015055"/>
                  <a:pt x="0" y="653910"/>
                </a:cubicBezTo>
                <a:cubicBezTo>
                  <a:pt x="0" y="292765"/>
                  <a:pt x="292765" y="0"/>
                  <a:pt x="653910" y="0"/>
                </a:cubicBezTo>
                <a:close/>
              </a:path>
            </a:pathLst>
          </a:cu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4FC6597-0DC7-470A-8D97-BB4429B76737}"/>
              </a:ext>
            </a:extLst>
          </p:cNvPr>
          <p:cNvSpPr txBox="1"/>
          <p:nvPr/>
        </p:nvSpPr>
        <p:spPr>
          <a:xfrm>
            <a:off x="5641213" y="4400953"/>
            <a:ext cx="900827" cy="289322"/>
          </a:xfrm>
          <a:custGeom>
            <a:avLst/>
            <a:gdLst/>
            <a:ahLst/>
            <a:cxnLst/>
            <a:rect l="l" t="t" r="r" b="b"/>
            <a:pathLst>
              <a:path w="900827" h="289322">
                <a:moveTo>
                  <a:pt x="745331" y="196453"/>
                </a:moveTo>
                <a:cubicBezTo>
                  <a:pt x="746125" y="196453"/>
                  <a:pt x="746919" y="197247"/>
                  <a:pt x="747713" y="198834"/>
                </a:cubicBezTo>
                <a:cubicBezTo>
                  <a:pt x="759619" y="221059"/>
                  <a:pt x="761603" y="238919"/>
                  <a:pt x="753666" y="252412"/>
                </a:cubicBezTo>
                <a:cubicBezTo>
                  <a:pt x="748110" y="260350"/>
                  <a:pt x="740966" y="262731"/>
                  <a:pt x="732235" y="259556"/>
                </a:cubicBezTo>
                <a:cubicBezTo>
                  <a:pt x="722710" y="254793"/>
                  <a:pt x="719931" y="248443"/>
                  <a:pt x="723900" y="240506"/>
                </a:cubicBezTo>
                <a:cubicBezTo>
                  <a:pt x="724694" y="238125"/>
                  <a:pt x="727075" y="235347"/>
                  <a:pt x="731044" y="232172"/>
                </a:cubicBezTo>
                <a:cubicBezTo>
                  <a:pt x="740569" y="224234"/>
                  <a:pt x="744538" y="213122"/>
                  <a:pt x="742950" y="198834"/>
                </a:cubicBezTo>
                <a:cubicBezTo>
                  <a:pt x="742950" y="197247"/>
                  <a:pt x="743744" y="196453"/>
                  <a:pt x="745331" y="196453"/>
                </a:cubicBezTo>
                <a:close/>
                <a:moveTo>
                  <a:pt x="853976" y="192583"/>
                </a:moveTo>
                <a:cubicBezTo>
                  <a:pt x="854571" y="192385"/>
                  <a:pt x="855266" y="192484"/>
                  <a:pt x="856060" y="192881"/>
                </a:cubicBezTo>
                <a:cubicBezTo>
                  <a:pt x="881460" y="201612"/>
                  <a:pt x="896144" y="214312"/>
                  <a:pt x="900113" y="230981"/>
                </a:cubicBezTo>
                <a:cubicBezTo>
                  <a:pt x="902494" y="240506"/>
                  <a:pt x="898922" y="247650"/>
                  <a:pt x="889397" y="252412"/>
                </a:cubicBezTo>
                <a:cubicBezTo>
                  <a:pt x="879078" y="254000"/>
                  <a:pt x="872331" y="250428"/>
                  <a:pt x="869156" y="241697"/>
                </a:cubicBezTo>
                <a:cubicBezTo>
                  <a:pt x="868363" y="239315"/>
                  <a:pt x="867966" y="235743"/>
                  <a:pt x="867966" y="230981"/>
                </a:cubicBezTo>
                <a:cubicBezTo>
                  <a:pt x="869553" y="220662"/>
                  <a:pt x="864791" y="209550"/>
                  <a:pt x="853678" y="197643"/>
                </a:cubicBezTo>
                <a:cubicBezTo>
                  <a:pt x="852885" y="196850"/>
                  <a:pt x="852488" y="195659"/>
                  <a:pt x="852488" y="194072"/>
                </a:cubicBezTo>
                <a:cubicBezTo>
                  <a:pt x="852885" y="193278"/>
                  <a:pt x="853381" y="192782"/>
                  <a:pt x="853976" y="192583"/>
                </a:cubicBezTo>
                <a:close/>
                <a:moveTo>
                  <a:pt x="766763" y="186928"/>
                </a:moveTo>
                <a:cubicBezTo>
                  <a:pt x="782638" y="189309"/>
                  <a:pt x="793353" y="191690"/>
                  <a:pt x="798910" y="194072"/>
                </a:cubicBezTo>
                <a:cubicBezTo>
                  <a:pt x="799703" y="194072"/>
                  <a:pt x="800100" y="195262"/>
                  <a:pt x="800100" y="197643"/>
                </a:cubicBezTo>
                <a:cubicBezTo>
                  <a:pt x="799306" y="198437"/>
                  <a:pt x="797719" y="199628"/>
                  <a:pt x="795338" y="201215"/>
                </a:cubicBezTo>
                <a:cubicBezTo>
                  <a:pt x="793750" y="202009"/>
                  <a:pt x="792560" y="202803"/>
                  <a:pt x="791766" y="203597"/>
                </a:cubicBezTo>
                <a:lnTo>
                  <a:pt x="791766" y="244078"/>
                </a:lnTo>
                <a:cubicBezTo>
                  <a:pt x="791766" y="249634"/>
                  <a:pt x="793750" y="252809"/>
                  <a:pt x="797719" y="253603"/>
                </a:cubicBezTo>
                <a:lnTo>
                  <a:pt x="821531" y="253603"/>
                </a:lnTo>
                <a:cubicBezTo>
                  <a:pt x="833438" y="252809"/>
                  <a:pt x="840978" y="240109"/>
                  <a:pt x="844153" y="215503"/>
                </a:cubicBezTo>
                <a:cubicBezTo>
                  <a:pt x="846535" y="213122"/>
                  <a:pt x="848519" y="213122"/>
                  <a:pt x="850106" y="215503"/>
                </a:cubicBezTo>
                <a:cubicBezTo>
                  <a:pt x="849313" y="232172"/>
                  <a:pt x="850900" y="243284"/>
                  <a:pt x="854869" y="248840"/>
                </a:cubicBezTo>
                <a:cubicBezTo>
                  <a:pt x="855663" y="249634"/>
                  <a:pt x="856853" y="250825"/>
                  <a:pt x="858441" y="252412"/>
                </a:cubicBezTo>
                <a:cubicBezTo>
                  <a:pt x="860822" y="253206"/>
                  <a:pt x="862013" y="255190"/>
                  <a:pt x="862013" y="258365"/>
                </a:cubicBezTo>
                <a:cubicBezTo>
                  <a:pt x="862013" y="272653"/>
                  <a:pt x="850503" y="280193"/>
                  <a:pt x="827485" y="280987"/>
                </a:cubicBezTo>
                <a:lnTo>
                  <a:pt x="785813" y="280987"/>
                </a:lnTo>
                <a:cubicBezTo>
                  <a:pt x="773906" y="280987"/>
                  <a:pt x="767556" y="274637"/>
                  <a:pt x="766763" y="261937"/>
                </a:cubicBezTo>
                <a:close/>
                <a:moveTo>
                  <a:pt x="797719" y="167878"/>
                </a:moveTo>
                <a:cubicBezTo>
                  <a:pt x="819150" y="171847"/>
                  <a:pt x="832644" y="180578"/>
                  <a:pt x="838200" y="194072"/>
                </a:cubicBezTo>
                <a:cubicBezTo>
                  <a:pt x="840581" y="202009"/>
                  <a:pt x="837406" y="208359"/>
                  <a:pt x="828675" y="213122"/>
                </a:cubicBezTo>
                <a:cubicBezTo>
                  <a:pt x="820738" y="215503"/>
                  <a:pt x="814785" y="212725"/>
                  <a:pt x="810816" y="204787"/>
                </a:cubicBezTo>
                <a:cubicBezTo>
                  <a:pt x="810022" y="202406"/>
                  <a:pt x="809625" y="198834"/>
                  <a:pt x="809625" y="194072"/>
                </a:cubicBezTo>
                <a:cubicBezTo>
                  <a:pt x="808038" y="186134"/>
                  <a:pt x="803275" y="178593"/>
                  <a:pt x="795338" y="171450"/>
                </a:cubicBezTo>
                <a:cubicBezTo>
                  <a:pt x="794544" y="169862"/>
                  <a:pt x="795338" y="168672"/>
                  <a:pt x="797719" y="167878"/>
                </a:cubicBezTo>
                <a:close/>
                <a:moveTo>
                  <a:pt x="658416" y="152400"/>
                </a:moveTo>
                <a:lnTo>
                  <a:pt x="658416" y="201215"/>
                </a:lnTo>
                <a:lnTo>
                  <a:pt x="659606" y="201215"/>
                </a:lnTo>
                <a:cubicBezTo>
                  <a:pt x="668338" y="199628"/>
                  <a:pt x="677466" y="198437"/>
                  <a:pt x="686991" y="197643"/>
                </a:cubicBezTo>
                <a:lnTo>
                  <a:pt x="686991" y="152400"/>
                </a:lnTo>
                <a:close/>
                <a:moveTo>
                  <a:pt x="85725" y="128587"/>
                </a:moveTo>
                <a:cubicBezTo>
                  <a:pt x="111919" y="128587"/>
                  <a:pt x="128588" y="135334"/>
                  <a:pt x="135731" y="148828"/>
                </a:cubicBezTo>
                <a:cubicBezTo>
                  <a:pt x="138113" y="172640"/>
                  <a:pt x="129381" y="180975"/>
                  <a:pt x="109538" y="173831"/>
                </a:cubicBezTo>
                <a:cubicBezTo>
                  <a:pt x="107156" y="171450"/>
                  <a:pt x="105172" y="167084"/>
                  <a:pt x="103585" y="160734"/>
                </a:cubicBezTo>
                <a:cubicBezTo>
                  <a:pt x="101203" y="148034"/>
                  <a:pt x="95250" y="138509"/>
                  <a:pt x="85725" y="132159"/>
                </a:cubicBezTo>
                <a:cubicBezTo>
                  <a:pt x="84932" y="130572"/>
                  <a:pt x="84932" y="129381"/>
                  <a:pt x="85725" y="128587"/>
                </a:cubicBezTo>
                <a:close/>
                <a:moveTo>
                  <a:pt x="456010" y="123825"/>
                </a:moveTo>
                <a:lnTo>
                  <a:pt x="456010" y="158353"/>
                </a:lnTo>
                <a:cubicBezTo>
                  <a:pt x="456010" y="167878"/>
                  <a:pt x="455216" y="176212"/>
                  <a:pt x="453628" y="183356"/>
                </a:cubicBezTo>
                <a:lnTo>
                  <a:pt x="500063" y="183356"/>
                </a:lnTo>
                <a:lnTo>
                  <a:pt x="500063" y="123825"/>
                </a:lnTo>
                <a:close/>
                <a:moveTo>
                  <a:pt x="389335" y="123825"/>
                </a:moveTo>
                <a:lnTo>
                  <a:pt x="389335" y="183356"/>
                </a:lnTo>
                <a:lnTo>
                  <a:pt x="422672" y="183356"/>
                </a:lnTo>
                <a:cubicBezTo>
                  <a:pt x="425847" y="173037"/>
                  <a:pt x="427435" y="161528"/>
                  <a:pt x="427435" y="148828"/>
                </a:cubicBezTo>
                <a:lnTo>
                  <a:pt x="427435" y="123825"/>
                </a:lnTo>
                <a:close/>
                <a:moveTo>
                  <a:pt x="658416" y="95250"/>
                </a:moveTo>
                <a:lnTo>
                  <a:pt x="658416" y="145256"/>
                </a:lnTo>
                <a:lnTo>
                  <a:pt x="686991" y="145256"/>
                </a:lnTo>
                <a:lnTo>
                  <a:pt x="686991" y="95250"/>
                </a:lnTo>
                <a:close/>
                <a:moveTo>
                  <a:pt x="766763" y="88106"/>
                </a:moveTo>
                <a:lnTo>
                  <a:pt x="766763" y="152400"/>
                </a:lnTo>
                <a:lnTo>
                  <a:pt x="846535" y="152400"/>
                </a:lnTo>
                <a:lnTo>
                  <a:pt x="846535" y="88106"/>
                </a:lnTo>
                <a:close/>
                <a:moveTo>
                  <a:pt x="428625" y="75009"/>
                </a:moveTo>
                <a:cubicBezTo>
                  <a:pt x="444500" y="77390"/>
                  <a:pt x="456010" y="80565"/>
                  <a:pt x="463153" y="84534"/>
                </a:cubicBezTo>
                <a:cubicBezTo>
                  <a:pt x="464741" y="85328"/>
                  <a:pt x="464741" y="86915"/>
                  <a:pt x="463153" y="89297"/>
                </a:cubicBezTo>
                <a:cubicBezTo>
                  <a:pt x="462360" y="90090"/>
                  <a:pt x="461169" y="91281"/>
                  <a:pt x="459581" y="92868"/>
                </a:cubicBezTo>
                <a:cubicBezTo>
                  <a:pt x="457994" y="93662"/>
                  <a:pt x="456803" y="94456"/>
                  <a:pt x="456010" y="95250"/>
                </a:cubicBezTo>
                <a:lnTo>
                  <a:pt x="456010" y="116681"/>
                </a:lnTo>
                <a:lnTo>
                  <a:pt x="490538" y="116681"/>
                </a:lnTo>
                <a:cubicBezTo>
                  <a:pt x="492125" y="116681"/>
                  <a:pt x="494110" y="114300"/>
                  <a:pt x="496491" y="109537"/>
                </a:cubicBezTo>
                <a:cubicBezTo>
                  <a:pt x="498872" y="106362"/>
                  <a:pt x="500460" y="104775"/>
                  <a:pt x="501253" y="104775"/>
                </a:cubicBezTo>
                <a:cubicBezTo>
                  <a:pt x="513953" y="107950"/>
                  <a:pt x="527050" y="114300"/>
                  <a:pt x="540544" y="123825"/>
                </a:cubicBezTo>
                <a:cubicBezTo>
                  <a:pt x="540544" y="125412"/>
                  <a:pt x="538560" y="127793"/>
                  <a:pt x="534591" y="130968"/>
                </a:cubicBezTo>
                <a:cubicBezTo>
                  <a:pt x="533003" y="132556"/>
                  <a:pt x="532210" y="133350"/>
                  <a:pt x="532210" y="133350"/>
                </a:cubicBezTo>
                <a:lnTo>
                  <a:pt x="532210" y="183356"/>
                </a:lnTo>
                <a:lnTo>
                  <a:pt x="539353" y="183356"/>
                </a:lnTo>
                <a:cubicBezTo>
                  <a:pt x="540147" y="181768"/>
                  <a:pt x="542131" y="179387"/>
                  <a:pt x="545306" y="176212"/>
                </a:cubicBezTo>
                <a:cubicBezTo>
                  <a:pt x="551656" y="167481"/>
                  <a:pt x="556419" y="161925"/>
                  <a:pt x="559594" y="159543"/>
                </a:cubicBezTo>
                <a:cubicBezTo>
                  <a:pt x="561181" y="157956"/>
                  <a:pt x="562372" y="157956"/>
                  <a:pt x="563166" y="159543"/>
                </a:cubicBezTo>
                <a:cubicBezTo>
                  <a:pt x="580628" y="168275"/>
                  <a:pt x="592138" y="176609"/>
                  <a:pt x="597694" y="184547"/>
                </a:cubicBezTo>
                <a:cubicBezTo>
                  <a:pt x="598488" y="186928"/>
                  <a:pt x="597694" y="188912"/>
                  <a:pt x="595313" y="190500"/>
                </a:cubicBezTo>
                <a:lnTo>
                  <a:pt x="464344" y="190500"/>
                </a:lnTo>
                <a:cubicBezTo>
                  <a:pt x="491332" y="230187"/>
                  <a:pt x="533797" y="250825"/>
                  <a:pt x="591741" y="252412"/>
                </a:cubicBezTo>
                <a:cubicBezTo>
                  <a:pt x="594122" y="252412"/>
                  <a:pt x="594519" y="253206"/>
                  <a:pt x="592931" y="254793"/>
                </a:cubicBezTo>
                <a:cubicBezTo>
                  <a:pt x="575469" y="261143"/>
                  <a:pt x="563166" y="271065"/>
                  <a:pt x="556022" y="284559"/>
                </a:cubicBezTo>
                <a:cubicBezTo>
                  <a:pt x="554435" y="285353"/>
                  <a:pt x="552847" y="285750"/>
                  <a:pt x="551260" y="285750"/>
                </a:cubicBezTo>
                <a:cubicBezTo>
                  <a:pt x="497285" y="266700"/>
                  <a:pt x="466725" y="234950"/>
                  <a:pt x="459581" y="190500"/>
                </a:cubicBezTo>
                <a:lnTo>
                  <a:pt x="452438" y="190500"/>
                </a:lnTo>
                <a:cubicBezTo>
                  <a:pt x="436563" y="244475"/>
                  <a:pt x="390128" y="275431"/>
                  <a:pt x="313135" y="283368"/>
                </a:cubicBezTo>
                <a:cubicBezTo>
                  <a:pt x="310753" y="283368"/>
                  <a:pt x="310356" y="282178"/>
                  <a:pt x="311944" y="279797"/>
                </a:cubicBezTo>
                <a:cubicBezTo>
                  <a:pt x="368300" y="267097"/>
                  <a:pt x="404416" y="237331"/>
                  <a:pt x="420291" y="190500"/>
                </a:cubicBezTo>
                <a:lnTo>
                  <a:pt x="335756" y="190500"/>
                </a:lnTo>
                <a:cubicBezTo>
                  <a:pt x="329406" y="190500"/>
                  <a:pt x="323056" y="190500"/>
                  <a:pt x="316706" y="190500"/>
                </a:cubicBezTo>
                <a:lnTo>
                  <a:pt x="309563" y="182165"/>
                </a:lnTo>
                <a:cubicBezTo>
                  <a:pt x="313531" y="182165"/>
                  <a:pt x="317103" y="182562"/>
                  <a:pt x="320278" y="183356"/>
                </a:cubicBezTo>
                <a:lnTo>
                  <a:pt x="357188" y="183356"/>
                </a:lnTo>
                <a:lnTo>
                  <a:pt x="357188" y="104775"/>
                </a:lnTo>
                <a:cubicBezTo>
                  <a:pt x="359569" y="103981"/>
                  <a:pt x="370681" y="107950"/>
                  <a:pt x="390525" y="116681"/>
                </a:cubicBezTo>
                <a:lnTo>
                  <a:pt x="427435" y="116681"/>
                </a:lnTo>
                <a:lnTo>
                  <a:pt x="427435" y="95250"/>
                </a:lnTo>
                <a:lnTo>
                  <a:pt x="426244" y="76200"/>
                </a:lnTo>
                <a:cubicBezTo>
                  <a:pt x="426244" y="75406"/>
                  <a:pt x="427038" y="75009"/>
                  <a:pt x="428625" y="75009"/>
                </a:cubicBezTo>
                <a:close/>
                <a:moveTo>
                  <a:pt x="667941" y="38100"/>
                </a:moveTo>
                <a:cubicBezTo>
                  <a:pt x="666353" y="38894"/>
                  <a:pt x="663178" y="42068"/>
                  <a:pt x="658416" y="47625"/>
                </a:cubicBezTo>
                <a:lnTo>
                  <a:pt x="658416" y="88106"/>
                </a:lnTo>
                <a:lnTo>
                  <a:pt x="686991" y="88106"/>
                </a:lnTo>
                <a:lnTo>
                  <a:pt x="686991" y="38100"/>
                </a:lnTo>
                <a:close/>
                <a:moveTo>
                  <a:pt x="717649" y="9525"/>
                </a:moveTo>
                <a:cubicBezTo>
                  <a:pt x="718245" y="9525"/>
                  <a:pt x="718741" y="9922"/>
                  <a:pt x="719138" y="10715"/>
                </a:cubicBezTo>
                <a:cubicBezTo>
                  <a:pt x="730250" y="16272"/>
                  <a:pt x="739378" y="23812"/>
                  <a:pt x="746522" y="33337"/>
                </a:cubicBezTo>
                <a:cubicBezTo>
                  <a:pt x="747316" y="35718"/>
                  <a:pt x="746919" y="37306"/>
                  <a:pt x="745331" y="38100"/>
                </a:cubicBezTo>
                <a:lnTo>
                  <a:pt x="721519" y="38100"/>
                </a:lnTo>
                <a:cubicBezTo>
                  <a:pt x="720725" y="39687"/>
                  <a:pt x="717947" y="42862"/>
                  <a:pt x="713185" y="47625"/>
                </a:cubicBezTo>
                <a:lnTo>
                  <a:pt x="713185" y="76200"/>
                </a:lnTo>
                <a:lnTo>
                  <a:pt x="714375" y="194072"/>
                </a:lnTo>
                <a:cubicBezTo>
                  <a:pt x="716756" y="194072"/>
                  <a:pt x="719535" y="193675"/>
                  <a:pt x="722710" y="192881"/>
                </a:cubicBezTo>
                <a:cubicBezTo>
                  <a:pt x="725885" y="192881"/>
                  <a:pt x="728266" y="192881"/>
                  <a:pt x="729853" y="192881"/>
                </a:cubicBezTo>
                <a:cubicBezTo>
                  <a:pt x="730647" y="193675"/>
                  <a:pt x="731044" y="194865"/>
                  <a:pt x="731044" y="196453"/>
                </a:cubicBezTo>
                <a:lnTo>
                  <a:pt x="729853" y="196453"/>
                </a:lnTo>
                <a:cubicBezTo>
                  <a:pt x="728266" y="197247"/>
                  <a:pt x="725885" y="198040"/>
                  <a:pt x="722710" y="198834"/>
                </a:cubicBezTo>
                <a:cubicBezTo>
                  <a:pt x="719535" y="200422"/>
                  <a:pt x="717153" y="201612"/>
                  <a:pt x="715566" y="202406"/>
                </a:cubicBezTo>
                <a:lnTo>
                  <a:pt x="716756" y="277415"/>
                </a:lnTo>
                <a:cubicBezTo>
                  <a:pt x="715963" y="282972"/>
                  <a:pt x="710406" y="286940"/>
                  <a:pt x="700088" y="289322"/>
                </a:cubicBezTo>
                <a:cubicBezTo>
                  <a:pt x="691357" y="289322"/>
                  <a:pt x="686991" y="286544"/>
                  <a:pt x="686991" y="280987"/>
                </a:cubicBezTo>
                <a:lnTo>
                  <a:pt x="686991" y="214312"/>
                </a:lnTo>
                <a:cubicBezTo>
                  <a:pt x="678260" y="219075"/>
                  <a:pt x="663972" y="226218"/>
                  <a:pt x="644128" y="235743"/>
                </a:cubicBezTo>
                <a:cubicBezTo>
                  <a:pt x="635397" y="239712"/>
                  <a:pt x="629047" y="242887"/>
                  <a:pt x="625078" y="245268"/>
                </a:cubicBezTo>
                <a:cubicBezTo>
                  <a:pt x="624285" y="245268"/>
                  <a:pt x="623094" y="244872"/>
                  <a:pt x="621506" y="244078"/>
                </a:cubicBezTo>
                <a:cubicBezTo>
                  <a:pt x="618331" y="228203"/>
                  <a:pt x="615553" y="216693"/>
                  <a:pt x="613172" y="209550"/>
                </a:cubicBezTo>
                <a:cubicBezTo>
                  <a:pt x="612378" y="208756"/>
                  <a:pt x="612775" y="207565"/>
                  <a:pt x="614363" y="205978"/>
                </a:cubicBezTo>
                <a:lnTo>
                  <a:pt x="633413" y="204787"/>
                </a:lnTo>
                <a:lnTo>
                  <a:pt x="633413" y="38100"/>
                </a:lnTo>
                <a:lnTo>
                  <a:pt x="615553" y="39290"/>
                </a:lnTo>
                <a:lnTo>
                  <a:pt x="608410" y="30956"/>
                </a:lnTo>
                <a:cubicBezTo>
                  <a:pt x="612378" y="30956"/>
                  <a:pt x="615950" y="30956"/>
                  <a:pt x="619125" y="30956"/>
                </a:cubicBezTo>
                <a:lnTo>
                  <a:pt x="696516" y="30956"/>
                </a:lnTo>
                <a:cubicBezTo>
                  <a:pt x="703660" y="22225"/>
                  <a:pt x="710010" y="15478"/>
                  <a:pt x="715566" y="10715"/>
                </a:cubicBezTo>
                <a:cubicBezTo>
                  <a:pt x="716360" y="9922"/>
                  <a:pt x="717054" y="9525"/>
                  <a:pt x="717649" y="9525"/>
                </a:cubicBezTo>
                <a:close/>
                <a:moveTo>
                  <a:pt x="752475" y="8334"/>
                </a:moveTo>
                <a:cubicBezTo>
                  <a:pt x="781050" y="17065"/>
                  <a:pt x="796925" y="28178"/>
                  <a:pt x="800100" y="41672"/>
                </a:cubicBezTo>
                <a:cubicBezTo>
                  <a:pt x="803275" y="53578"/>
                  <a:pt x="800100" y="62309"/>
                  <a:pt x="790575" y="67865"/>
                </a:cubicBezTo>
                <a:cubicBezTo>
                  <a:pt x="778669" y="72628"/>
                  <a:pt x="770731" y="69453"/>
                  <a:pt x="766763" y="58340"/>
                </a:cubicBezTo>
                <a:cubicBezTo>
                  <a:pt x="765969" y="56753"/>
                  <a:pt x="765572" y="53975"/>
                  <a:pt x="765572" y="50006"/>
                </a:cubicBezTo>
                <a:cubicBezTo>
                  <a:pt x="764778" y="48419"/>
                  <a:pt x="764381" y="46831"/>
                  <a:pt x="764381" y="45243"/>
                </a:cubicBezTo>
                <a:cubicBezTo>
                  <a:pt x="764381" y="34925"/>
                  <a:pt x="759222" y="24209"/>
                  <a:pt x="748903" y="13097"/>
                </a:cubicBezTo>
                <a:cubicBezTo>
                  <a:pt x="748110" y="9922"/>
                  <a:pt x="749300" y="8334"/>
                  <a:pt x="752475" y="8334"/>
                </a:cubicBezTo>
                <a:close/>
                <a:moveTo>
                  <a:pt x="840581" y="5953"/>
                </a:moveTo>
                <a:cubicBezTo>
                  <a:pt x="854075" y="11509"/>
                  <a:pt x="865981" y="17065"/>
                  <a:pt x="876300" y="22622"/>
                </a:cubicBezTo>
                <a:cubicBezTo>
                  <a:pt x="879475" y="25003"/>
                  <a:pt x="879475" y="26987"/>
                  <a:pt x="876300" y="28575"/>
                </a:cubicBezTo>
                <a:lnTo>
                  <a:pt x="862013" y="34528"/>
                </a:lnTo>
                <a:cubicBezTo>
                  <a:pt x="849313" y="54372"/>
                  <a:pt x="838597" y="70247"/>
                  <a:pt x="829866" y="82153"/>
                </a:cubicBezTo>
                <a:lnTo>
                  <a:pt x="841772" y="82153"/>
                </a:lnTo>
                <a:cubicBezTo>
                  <a:pt x="844947" y="76597"/>
                  <a:pt x="848122" y="72628"/>
                  <a:pt x="851297" y="70247"/>
                </a:cubicBezTo>
                <a:cubicBezTo>
                  <a:pt x="853678" y="68659"/>
                  <a:pt x="855663" y="68659"/>
                  <a:pt x="857250" y="70247"/>
                </a:cubicBezTo>
                <a:cubicBezTo>
                  <a:pt x="862806" y="72628"/>
                  <a:pt x="870347" y="77390"/>
                  <a:pt x="879872" y="84534"/>
                </a:cubicBezTo>
                <a:cubicBezTo>
                  <a:pt x="881460" y="85328"/>
                  <a:pt x="882650" y="86122"/>
                  <a:pt x="883444" y="86915"/>
                </a:cubicBezTo>
                <a:cubicBezTo>
                  <a:pt x="885031" y="86915"/>
                  <a:pt x="885031" y="88503"/>
                  <a:pt x="883444" y="91678"/>
                </a:cubicBezTo>
                <a:cubicBezTo>
                  <a:pt x="882650" y="93265"/>
                  <a:pt x="879872" y="95250"/>
                  <a:pt x="875110" y="97631"/>
                </a:cubicBezTo>
                <a:lnTo>
                  <a:pt x="877491" y="164306"/>
                </a:lnTo>
                <a:cubicBezTo>
                  <a:pt x="875903" y="170656"/>
                  <a:pt x="869553" y="174228"/>
                  <a:pt x="858441" y="175022"/>
                </a:cubicBezTo>
                <a:cubicBezTo>
                  <a:pt x="850503" y="175022"/>
                  <a:pt x="846535" y="171450"/>
                  <a:pt x="846535" y="164306"/>
                </a:cubicBezTo>
                <a:lnTo>
                  <a:pt x="846535" y="158353"/>
                </a:lnTo>
                <a:lnTo>
                  <a:pt x="766763" y="158353"/>
                </a:lnTo>
                <a:lnTo>
                  <a:pt x="766763" y="164306"/>
                </a:lnTo>
                <a:cubicBezTo>
                  <a:pt x="757238" y="180181"/>
                  <a:pt x="747316" y="182165"/>
                  <a:pt x="736997" y="170259"/>
                </a:cubicBezTo>
                <a:lnTo>
                  <a:pt x="738188" y="88106"/>
                </a:lnTo>
                <a:lnTo>
                  <a:pt x="738188" y="69056"/>
                </a:lnTo>
                <a:cubicBezTo>
                  <a:pt x="750094" y="73025"/>
                  <a:pt x="759619" y="77390"/>
                  <a:pt x="766763" y="82153"/>
                </a:cubicBezTo>
                <a:lnTo>
                  <a:pt x="817960" y="82153"/>
                </a:lnTo>
                <a:cubicBezTo>
                  <a:pt x="822722" y="67865"/>
                  <a:pt x="828278" y="44847"/>
                  <a:pt x="834628" y="13097"/>
                </a:cubicBezTo>
                <a:cubicBezTo>
                  <a:pt x="833835" y="15478"/>
                  <a:pt x="834231" y="13493"/>
                  <a:pt x="835819" y="7143"/>
                </a:cubicBezTo>
                <a:cubicBezTo>
                  <a:pt x="835819" y="6350"/>
                  <a:pt x="837406" y="5953"/>
                  <a:pt x="840581" y="5953"/>
                </a:cubicBezTo>
                <a:close/>
                <a:moveTo>
                  <a:pt x="55960" y="2381"/>
                </a:moveTo>
                <a:cubicBezTo>
                  <a:pt x="71835" y="2381"/>
                  <a:pt x="84138" y="3968"/>
                  <a:pt x="92869" y="7143"/>
                </a:cubicBezTo>
                <a:cubicBezTo>
                  <a:pt x="94457" y="7143"/>
                  <a:pt x="94457" y="8731"/>
                  <a:pt x="92869" y="11906"/>
                </a:cubicBezTo>
                <a:cubicBezTo>
                  <a:pt x="89694" y="15081"/>
                  <a:pt x="86916" y="17462"/>
                  <a:pt x="84535" y="19050"/>
                </a:cubicBezTo>
                <a:lnTo>
                  <a:pt x="84535" y="82153"/>
                </a:lnTo>
                <a:lnTo>
                  <a:pt x="94060" y="82153"/>
                </a:lnTo>
                <a:cubicBezTo>
                  <a:pt x="101997" y="71834"/>
                  <a:pt x="107156" y="65881"/>
                  <a:pt x="109538" y="64293"/>
                </a:cubicBezTo>
                <a:cubicBezTo>
                  <a:pt x="111125" y="63500"/>
                  <a:pt x="112316" y="63103"/>
                  <a:pt x="113110" y="63103"/>
                </a:cubicBezTo>
                <a:cubicBezTo>
                  <a:pt x="123428" y="71040"/>
                  <a:pt x="130572" y="78184"/>
                  <a:pt x="134541" y="84534"/>
                </a:cubicBezTo>
                <a:cubicBezTo>
                  <a:pt x="134541" y="86915"/>
                  <a:pt x="133747" y="88106"/>
                  <a:pt x="132160" y="88106"/>
                </a:cubicBezTo>
                <a:lnTo>
                  <a:pt x="84535" y="88106"/>
                </a:lnTo>
                <a:lnTo>
                  <a:pt x="84535" y="219075"/>
                </a:lnTo>
                <a:cubicBezTo>
                  <a:pt x="84535" y="224631"/>
                  <a:pt x="84932" y="235743"/>
                  <a:pt x="85725" y="252412"/>
                </a:cubicBezTo>
                <a:cubicBezTo>
                  <a:pt x="85725" y="262731"/>
                  <a:pt x="85725" y="269081"/>
                  <a:pt x="85725" y="271462"/>
                </a:cubicBezTo>
                <a:cubicBezTo>
                  <a:pt x="84932" y="276225"/>
                  <a:pt x="79772" y="279797"/>
                  <a:pt x="70247" y="282178"/>
                </a:cubicBezTo>
                <a:cubicBezTo>
                  <a:pt x="61516" y="284559"/>
                  <a:pt x="56357" y="283765"/>
                  <a:pt x="54769" y="279797"/>
                </a:cubicBezTo>
                <a:cubicBezTo>
                  <a:pt x="54769" y="278209"/>
                  <a:pt x="54769" y="273050"/>
                  <a:pt x="54769" y="264318"/>
                </a:cubicBezTo>
                <a:cubicBezTo>
                  <a:pt x="55563" y="251618"/>
                  <a:pt x="55960" y="239712"/>
                  <a:pt x="55960" y="228600"/>
                </a:cubicBezTo>
                <a:lnTo>
                  <a:pt x="55960" y="172640"/>
                </a:lnTo>
                <a:cubicBezTo>
                  <a:pt x="43260" y="190897"/>
                  <a:pt x="25400" y="208359"/>
                  <a:pt x="2381" y="225028"/>
                </a:cubicBezTo>
                <a:cubicBezTo>
                  <a:pt x="794" y="223440"/>
                  <a:pt x="0" y="222250"/>
                  <a:pt x="0" y="221456"/>
                </a:cubicBezTo>
                <a:cubicBezTo>
                  <a:pt x="26988" y="182562"/>
                  <a:pt x="44450" y="138112"/>
                  <a:pt x="52388" y="88106"/>
                </a:cubicBezTo>
                <a:lnTo>
                  <a:pt x="28575" y="88106"/>
                </a:lnTo>
                <a:cubicBezTo>
                  <a:pt x="27782" y="88106"/>
                  <a:pt x="21035" y="88503"/>
                  <a:pt x="8335" y="89297"/>
                </a:cubicBezTo>
                <a:lnTo>
                  <a:pt x="2381" y="80962"/>
                </a:lnTo>
                <a:cubicBezTo>
                  <a:pt x="5556" y="80962"/>
                  <a:pt x="8731" y="81359"/>
                  <a:pt x="11906" y="82153"/>
                </a:cubicBezTo>
                <a:lnTo>
                  <a:pt x="55960" y="82153"/>
                </a:lnTo>
                <a:lnTo>
                  <a:pt x="55960" y="19050"/>
                </a:lnTo>
                <a:lnTo>
                  <a:pt x="54769" y="3572"/>
                </a:lnTo>
                <a:cubicBezTo>
                  <a:pt x="54769" y="2778"/>
                  <a:pt x="55166" y="2381"/>
                  <a:pt x="55960" y="2381"/>
                </a:cubicBezTo>
                <a:close/>
                <a:moveTo>
                  <a:pt x="467916" y="0"/>
                </a:moveTo>
                <a:cubicBezTo>
                  <a:pt x="489347" y="794"/>
                  <a:pt x="502841" y="3175"/>
                  <a:pt x="508397" y="7143"/>
                </a:cubicBezTo>
                <a:cubicBezTo>
                  <a:pt x="510778" y="8731"/>
                  <a:pt x="510778" y="10715"/>
                  <a:pt x="508397" y="13097"/>
                </a:cubicBezTo>
                <a:cubicBezTo>
                  <a:pt x="507603" y="14684"/>
                  <a:pt x="504825" y="16668"/>
                  <a:pt x="500063" y="19050"/>
                </a:cubicBezTo>
                <a:lnTo>
                  <a:pt x="500063" y="50006"/>
                </a:lnTo>
                <a:lnTo>
                  <a:pt x="525066" y="50006"/>
                </a:lnTo>
                <a:cubicBezTo>
                  <a:pt x="525860" y="49212"/>
                  <a:pt x="527050" y="47228"/>
                  <a:pt x="528638" y="44053"/>
                </a:cubicBezTo>
                <a:cubicBezTo>
                  <a:pt x="536575" y="33734"/>
                  <a:pt x="542925" y="26590"/>
                  <a:pt x="547688" y="22622"/>
                </a:cubicBezTo>
                <a:cubicBezTo>
                  <a:pt x="547688" y="21828"/>
                  <a:pt x="548878" y="21828"/>
                  <a:pt x="551260" y="22622"/>
                </a:cubicBezTo>
                <a:cubicBezTo>
                  <a:pt x="568722" y="34528"/>
                  <a:pt x="580628" y="43656"/>
                  <a:pt x="586978" y="50006"/>
                </a:cubicBezTo>
                <a:cubicBezTo>
                  <a:pt x="589360" y="52387"/>
                  <a:pt x="588963" y="54768"/>
                  <a:pt x="585788" y="57150"/>
                </a:cubicBezTo>
                <a:lnTo>
                  <a:pt x="500063" y="57150"/>
                </a:lnTo>
                <a:lnTo>
                  <a:pt x="500063" y="88106"/>
                </a:lnTo>
                <a:cubicBezTo>
                  <a:pt x="481013" y="98425"/>
                  <a:pt x="470297" y="97631"/>
                  <a:pt x="467916" y="85725"/>
                </a:cubicBezTo>
                <a:lnTo>
                  <a:pt x="467916" y="57150"/>
                </a:lnTo>
                <a:lnTo>
                  <a:pt x="411956" y="57150"/>
                </a:lnTo>
                <a:lnTo>
                  <a:pt x="411956" y="91678"/>
                </a:lnTo>
                <a:cubicBezTo>
                  <a:pt x="392906" y="101997"/>
                  <a:pt x="382191" y="100806"/>
                  <a:pt x="379810" y="88106"/>
                </a:cubicBezTo>
                <a:lnTo>
                  <a:pt x="379810" y="57150"/>
                </a:lnTo>
                <a:lnTo>
                  <a:pt x="335756" y="57150"/>
                </a:lnTo>
                <a:cubicBezTo>
                  <a:pt x="329406" y="57150"/>
                  <a:pt x="323056" y="57150"/>
                  <a:pt x="316706" y="57150"/>
                </a:cubicBezTo>
                <a:lnTo>
                  <a:pt x="309563" y="48815"/>
                </a:lnTo>
                <a:cubicBezTo>
                  <a:pt x="313531" y="48815"/>
                  <a:pt x="317103" y="49212"/>
                  <a:pt x="320278" y="50006"/>
                </a:cubicBezTo>
                <a:lnTo>
                  <a:pt x="379810" y="50006"/>
                </a:lnTo>
                <a:lnTo>
                  <a:pt x="379810" y="2381"/>
                </a:lnTo>
                <a:cubicBezTo>
                  <a:pt x="381397" y="2381"/>
                  <a:pt x="384175" y="2778"/>
                  <a:pt x="388144" y="3572"/>
                </a:cubicBezTo>
                <a:cubicBezTo>
                  <a:pt x="405607" y="5159"/>
                  <a:pt x="416322" y="7143"/>
                  <a:pt x="420291" y="9525"/>
                </a:cubicBezTo>
                <a:cubicBezTo>
                  <a:pt x="422672" y="11906"/>
                  <a:pt x="422672" y="14287"/>
                  <a:pt x="420291" y="16668"/>
                </a:cubicBezTo>
                <a:cubicBezTo>
                  <a:pt x="419497" y="16668"/>
                  <a:pt x="418306" y="17462"/>
                  <a:pt x="416719" y="19050"/>
                </a:cubicBezTo>
                <a:cubicBezTo>
                  <a:pt x="414338" y="19844"/>
                  <a:pt x="412750" y="20637"/>
                  <a:pt x="411956" y="21431"/>
                </a:cubicBezTo>
                <a:lnTo>
                  <a:pt x="411956" y="50006"/>
                </a:lnTo>
                <a:lnTo>
                  <a:pt x="467916" y="50006"/>
                </a:lnTo>
                <a:close/>
                <a:moveTo>
                  <a:pt x="170260" y="0"/>
                </a:moveTo>
                <a:cubicBezTo>
                  <a:pt x="189310" y="794"/>
                  <a:pt x="202803" y="4365"/>
                  <a:pt x="210741" y="10715"/>
                </a:cubicBezTo>
                <a:cubicBezTo>
                  <a:pt x="210741" y="12303"/>
                  <a:pt x="208756" y="13890"/>
                  <a:pt x="204788" y="15478"/>
                </a:cubicBezTo>
                <a:lnTo>
                  <a:pt x="204788" y="82153"/>
                </a:lnTo>
                <a:lnTo>
                  <a:pt x="229791" y="82153"/>
                </a:lnTo>
                <a:cubicBezTo>
                  <a:pt x="237728" y="71834"/>
                  <a:pt x="244078" y="64690"/>
                  <a:pt x="248841" y="60722"/>
                </a:cubicBezTo>
                <a:cubicBezTo>
                  <a:pt x="248841" y="59928"/>
                  <a:pt x="249635" y="59928"/>
                  <a:pt x="251222" y="60722"/>
                </a:cubicBezTo>
                <a:cubicBezTo>
                  <a:pt x="252016" y="60722"/>
                  <a:pt x="252413" y="60722"/>
                  <a:pt x="252413" y="60722"/>
                </a:cubicBezTo>
                <a:cubicBezTo>
                  <a:pt x="264319" y="67865"/>
                  <a:pt x="273050" y="75406"/>
                  <a:pt x="278606" y="83343"/>
                </a:cubicBezTo>
                <a:cubicBezTo>
                  <a:pt x="280988" y="85725"/>
                  <a:pt x="280591" y="87312"/>
                  <a:pt x="277416" y="88106"/>
                </a:cubicBezTo>
                <a:lnTo>
                  <a:pt x="211931" y="88106"/>
                </a:lnTo>
                <a:cubicBezTo>
                  <a:pt x="223838" y="141287"/>
                  <a:pt x="249238" y="177006"/>
                  <a:pt x="288131" y="195262"/>
                </a:cubicBezTo>
                <a:cubicBezTo>
                  <a:pt x="288925" y="196850"/>
                  <a:pt x="288528" y="198437"/>
                  <a:pt x="286941" y="200025"/>
                </a:cubicBezTo>
                <a:cubicBezTo>
                  <a:pt x="273447" y="201612"/>
                  <a:pt x="263128" y="209947"/>
                  <a:pt x="255985" y="225028"/>
                </a:cubicBezTo>
                <a:cubicBezTo>
                  <a:pt x="255191" y="227409"/>
                  <a:pt x="253603" y="228203"/>
                  <a:pt x="251222" y="227409"/>
                </a:cubicBezTo>
                <a:cubicBezTo>
                  <a:pt x="225028" y="198834"/>
                  <a:pt x="210741" y="152400"/>
                  <a:pt x="208360" y="88106"/>
                </a:cubicBezTo>
                <a:lnTo>
                  <a:pt x="204788" y="88106"/>
                </a:lnTo>
                <a:lnTo>
                  <a:pt x="204788" y="214312"/>
                </a:lnTo>
                <a:cubicBezTo>
                  <a:pt x="204788" y="217487"/>
                  <a:pt x="204788" y="225822"/>
                  <a:pt x="204788" y="239315"/>
                </a:cubicBezTo>
                <a:cubicBezTo>
                  <a:pt x="205581" y="254397"/>
                  <a:pt x="205978" y="264318"/>
                  <a:pt x="205978" y="269081"/>
                </a:cubicBezTo>
                <a:cubicBezTo>
                  <a:pt x="205978" y="273050"/>
                  <a:pt x="200819" y="276225"/>
                  <a:pt x="190500" y="278606"/>
                </a:cubicBezTo>
                <a:cubicBezTo>
                  <a:pt x="179388" y="280987"/>
                  <a:pt x="173435" y="280590"/>
                  <a:pt x="172641" y="277415"/>
                </a:cubicBezTo>
                <a:cubicBezTo>
                  <a:pt x="171847" y="275034"/>
                  <a:pt x="171847" y="266303"/>
                  <a:pt x="172641" y="251222"/>
                </a:cubicBezTo>
                <a:cubicBezTo>
                  <a:pt x="172641" y="238522"/>
                  <a:pt x="172641" y="228600"/>
                  <a:pt x="172641" y="221456"/>
                </a:cubicBezTo>
                <a:lnTo>
                  <a:pt x="172641" y="179784"/>
                </a:lnTo>
                <a:cubicBezTo>
                  <a:pt x="155972" y="201215"/>
                  <a:pt x="134541" y="219868"/>
                  <a:pt x="108347" y="235743"/>
                </a:cubicBezTo>
                <a:cubicBezTo>
                  <a:pt x="105966" y="236537"/>
                  <a:pt x="105172" y="235743"/>
                  <a:pt x="105966" y="233362"/>
                </a:cubicBezTo>
                <a:cubicBezTo>
                  <a:pt x="136922" y="196056"/>
                  <a:pt x="157957" y="147637"/>
                  <a:pt x="169069" y="88106"/>
                </a:cubicBezTo>
                <a:lnTo>
                  <a:pt x="164306" y="88106"/>
                </a:lnTo>
                <a:cubicBezTo>
                  <a:pt x="157957" y="88106"/>
                  <a:pt x="151607" y="88503"/>
                  <a:pt x="145256" y="89297"/>
                </a:cubicBezTo>
                <a:lnTo>
                  <a:pt x="138113" y="80962"/>
                </a:lnTo>
                <a:cubicBezTo>
                  <a:pt x="142082" y="80962"/>
                  <a:pt x="145653" y="81359"/>
                  <a:pt x="148828" y="82153"/>
                </a:cubicBezTo>
                <a:lnTo>
                  <a:pt x="172641" y="82153"/>
                </a:lnTo>
                <a:lnTo>
                  <a:pt x="172641" y="15478"/>
                </a:lnTo>
                <a:cubicBezTo>
                  <a:pt x="172641" y="13890"/>
                  <a:pt x="172244" y="11112"/>
                  <a:pt x="171450" y="7143"/>
                </a:cubicBezTo>
                <a:cubicBezTo>
                  <a:pt x="169863" y="3175"/>
                  <a:pt x="169466" y="794"/>
                  <a:pt x="17026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32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49968-7359-4931-A667-76D48ACF393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6934200" cy="584775"/>
          </a:xfrm>
        </p:spPr>
        <p:txBody>
          <a:bodyPr/>
          <a:lstStyle/>
          <a:p>
            <a:r>
              <a:rPr lang="zh-CN" altLang="en-US" dirty="0"/>
              <a:t>这页可以用来描述研究过程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BF8336D-6E32-428A-8B69-4ED6CF60B1E2}"/>
              </a:ext>
            </a:extLst>
          </p:cNvPr>
          <p:cNvCxnSpPr/>
          <p:nvPr/>
        </p:nvCxnSpPr>
        <p:spPr>
          <a:xfrm>
            <a:off x="1699098" y="3632200"/>
            <a:ext cx="8793805" cy="0"/>
          </a:xfrm>
          <a:prstGeom prst="straightConnector1">
            <a:avLst/>
          </a:prstGeom>
          <a:ln w="25400">
            <a:solidFill>
              <a:schemeClr val="tx1">
                <a:alpha val="21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EF2BF0FB-9185-46BC-9D20-77E9450AB03B}"/>
              </a:ext>
            </a:extLst>
          </p:cNvPr>
          <p:cNvGrpSpPr/>
          <p:nvPr/>
        </p:nvGrpSpPr>
        <p:grpSpPr>
          <a:xfrm>
            <a:off x="2755576" y="3517576"/>
            <a:ext cx="229248" cy="229248"/>
            <a:chOff x="4394675" y="3861275"/>
            <a:chExt cx="1192851" cy="1192851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1E3AA70-2983-4007-A341-B58F35A762E5}"/>
                </a:ext>
              </a:extLst>
            </p:cNvPr>
            <p:cNvSpPr/>
            <p:nvPr/>
          </p:nvSpPr>
          <p:spPr>
            <a:xfrm>
              <a:off x="4394675" y="3861275"/>
              <a:ext cx="1192851" cy="1192851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alpha val="64000"/>
                  </a:schemeClr>
                </a:gs>
                <a:gs pos="32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9F2C9A5-F890-4DCB-B8B8-99FE1E4A3226}"/>
                </a:ext>
              </a:extLst>
            </p:cNvPr>
            <p:cNvSpPr/>
            <p:nvPr/>
          </p:nvSpPr>
          <p:spPr>
            <a:xfrm>
              <a:off x="4599380" y="4065980"/>
              <a:ext cx="783439" cy="783439"/>
            </a:xfrm>
            <a:prstGeom prst="ellipse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5A379B0-B094-4C0D-80EE-F218ED3A1688}"/>
              </a:ext>
            </a:extLst>
          </p:cNvPr>
          <p:cNvGrpSpPr/>
          <p:nvPr/>
        </p:nvGrpSpPr>
        <p:grpSpPr>
          <a:xfrm>
            <a:off x="4906109" y="3517576"/>
            <a:ext cx="229248" cy="229248"/>
            <a:chOff x="4394675" y="3861275"/>
            <a:chExt cx="1192851" cy="119285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D45EBB4-8696-4211-B389-A57DED21B556}"/>
                </a:ext>
              </a:extLst>
            </p:cNvPr>
            <p:cNvSpPr/>
            <p:nvPr/>
          </p:nvSpPr>
          <p:spPr>
            <a:xfrm>
              <a:off x="4394675" y="3861275"/>
              <a:ext cx="1192851" cy="1192851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alpha val="64000"/>
                  </a:schemeClr>
                </a:gs>
                <a:gs pos="32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219A209-4F1C-45DC-9871-D795483AAC71}"/>
                </a:ext>
              </a:extLst>
            </p:cNvPr>
            <p:cNvSpPr/>
            <p:nvPr/>
          </p:nvSpPr>
          <p:spPr>
            <a:xfrm>
              <a:off x="4599380" y="4065980"/>
              <a:ext cx="783439" cy="783439"/>
            </a:xfrm>
            <a:prstGeom prst="ellipse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C949D0-CA2A-48F0-87C2-64FC0A842089}"/>
              </a:ext>
            </a:extLst>
          </p:cNvPr>
          <p:cNvGrpSpPr/>
          <p:nvPr/>
        </p:nvGrpSpPr>
        <p:grpSpPr>
          <a:xfrm>
            <a:off x="7056642" y="3517576"/>
            <a:ext cx="229248" cy="229248"/>
            <a:chOff x="4394675" y="3861275"/>
            <a:chExt cx="1192851" cy="119285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96AFE76-229B-41F8-AEA1-16E9C3EE9548}"/>
                </a:ext>
              </a:extLst>
            </p:cNvPr>
            <p:cNvSpPr/>
            <p:nvPr/>
          </p:nvSpPr>
          <p:spPr>
            <a:xfrm>
              <a:off x="4394675" y="3861275"/>
              <a:ext cx="1192851" cy="1192851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alpha val="64000"/>
                  </a:schemeClr>
                </a:gs>
                <a:gs pos="32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9F6EF24-FB96-4871-8F3C-F951F10CD531}"/>
                </a:ext>
              </a:extLst>
            </p:cNvPr>
            <p:cNvSpPr/>
            <p:nvPr/>
          </p:nvSpPr>
          <p:spPr>
            <a:xfrm>
              <a:off x="4599380" y="4065980"/>
              <a:ext cx="783439" cy="783439"/>
            </a:xfrm>
            <a:prstGeom prst="ellipse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070E40C-FEF3-44BF-A22F-62A499D9818C}"/>
              </a:ext>
            </a:extLst>
          </p:cNvPr>
          <p:cNvGrpSpPr/>
          <p:nvPr/>
        </p:nvGrpSpPr>
        <p:grpSpPr>
          <a:xfrm>
            <a:off x="9207176" y="3517576"/>
            <a:ext cx="229248" cy="229248"/>
            <a:chOff x="4394675" y="3861275"/>
            <a:chExt cx="1192851" cy="119285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6CFD87D-402E-4B93-87B7-CDADBE95FF4F}"/>
                </a:ext>
              </a:extLst>
            </p:cNvPr>
            <p:cNvSpPr/>
            <p:nvPr/>
          </p:nvSpPr>
          <p:spPr>
            <a:xfrm>
              <a:off x="4394675" y="3861275"/>
              <a:ext cx="1192851" cy="1192851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alpha val="64000"/>
                  </a:schemeClr>
                </a:gs>
                <a:gs pos="32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6F96190-00E8-42AD-8D9A-9EFCD752021C}"/>
                </a:ext>
              </a:extLst>
            </p:cNvPr>
            <p:cNvSpPr/>
            <p:nvPr/>
          </p:nvSpPr>
          <p:spPr>
            <a:xfrm>
              <a:off x="4599380" y="4065980"/>
              <a:ext cx="783439" cy="783439"/>
            </a:xfrm>
            <a:prstGeom prst="ellipse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22627B9-67DE-4033-92C1-1AF9D969B447}"/>
              </a:ext>
            </a:extLst>
          </p:cNvPr>
          <p:cNvSpPr txBox="1"/>
          <p:nvPr/>
        </p:nvSpPr>
        <p:spPr>
          <a:xfrm>
            <a:off x="1549723" y="3016091"/>
            <a:ext cx="2640952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2018.12.05</a:t>
            </a:r>
            <a:endParaRPr lang="zh-CN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469784-AA8D-4501-B4B5-B03AF420AC91}"/>
              </a:ext>
            </a:extLst>
          </p:cNvPr>
          <p:cNvSpPr txBox="1"/>
          <p:nvPr/>
        </p:nvSpPr>
        <p:spPr>
          <a:xfrm>
            <a:off x="3700256" y="3861448"/>
            <a:ext cx="2640952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2018.12.31</a:t>
            </a:r>
            <a:endParaRPr lang="zh-CN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5E963A-68C7-4B66-9CC5-50FF160C563E}"/>
              </a:ext>
            </a:extLst>
          </p:cNvPr>
          <p:cNvSpPr txBox="1"/>
          <p:nvPr/>
        </p:nvSpPr>
        <p:spPr>
          <a:xfrm>
            <a:off x="5850789" y="3016091"/>
            <a:ext cx="2640952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2019.01.18</a:t>
            </a:r>
            <a:endParaRPr lang="zh-CN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B1A3FFB-4D30-4008-BEC7-BBD06A3CAFCA}"/>
              </a:ext>
            </a:extLst>
          </p:cNvPr>
          <p:cNvSpPr txBox="1"/>
          <p:nvPr/>
        </p:nvSpPr>
        <p:spPr>
          <a:xfrm>
            <a:off x="8001325" y="3861448"/>
            <a:ext cx="2640952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2019.01.25</a:t>
            </a:r>
            <a:endParaRPr lang="zh-CN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B54C02-5723-4FE3-9A3C-C15744D7D2C6}"/>
              </a:ext>
            </a:extLst>
          </p:cNvPr>
          <p:cNvGrpSpPr/>
          <p:nvPr/>
        </p:nvGrpSpPr>
        <p:grpSpPr>
          <a:xfrm>
            <a:off x="965198" y="1351795"/>
            <a:ext cx="3810002" cy="1576472"/>
            <a:chOff x="965198" y="1351795"/>
            <a:chExt cx="3810002" cy="1576472"/>
          </a:xfrm>
          <a:solidFill>
            <a:schemeClr val="bg1"/>
          </a:solidFill>
          <a:effectLst>
            <a:outerShdw blurRad="127000" algn="ctr" rotWithShape="0">
              <a:schemeClr val="accent1">
                <a:alpha val="20000"/>
              </a:schemeClr>
            </a:outerShdw>
          </a:effectLst>
        </p:grpSpPr>
        <p:sp>
          <p:nvSpPr>
            <p:cNvPr id="29" name="等腰三角形 37">
              <a:extLst>
                <a:ext uri="{FF2B5EF4-FFF2-40B4-BE49-F238E27FC236}">
                  <a16:creationId xmlns:a16="http://schemas.microsoft.com/office/drawing/2014/main" id="{234A68CA-A35F-41D0-8012-A203FE9823E8}"/>
                </a:ext>
              </a:extLst>
            </p:cNvPr>
            <p:cNvSpPr/>
            <p:nvPr/>
          </p:nvSpPr>
          <p:spPr>
            <a:xfrm>
              <a:off x="2514636" y="2525791"/>
              <a:ext cx="711120" cy="402476"/>
            </a:xfrm>
            <a:custGeom>
              <a:avLst/>
              <a:gdLst>
                <a:gd name="connsiteX0" fmla="*/ 7783 w 1299473"/>
                <a:gd name="connsiteY0" fmla="*/ 58278 h 850961"/>
                <a:gd name="connsiteX1" fmla="*/ 621458 w 1299473"/>
                <a:gd name="connsiteY1" fmla="*/ 837232 h 850961"/>
                <a:gd name="connsiteX2" fmla="*/ 678015 w 1299473"/>
                <a:gd name="connsiteY2" fmla="*/ 837232 h 850961"/>
                <a:gd name="connsiteX3" fmla="*/ 1291691 w 1299473"/>
                <a:gd name="connsiteY3" fmla="*/ 58278 h 850961"/>
                <a:gd name="connsiteX4" fmla="*/ 1263412 w 1299473"/>
                <a:gd name="connsiteY4" fmla="*/ 0 h 850961"/>
                <a:gd name="connsiteX5" fmla="*/ 36062 w 1299473"/>
                <a:gd name="connsiteY5" fmla="*/ 0 h 850961"/>
                <a:gd name="connsiteX6" fmla="*/ 7783 w 1299473"/>
                <a:gd name="connsiteY6" fmla="*/ 58278 h 8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73" h="850961">
                  <a:moveTo>
                    <a:pt x="7783" y="58278"/>
                  </a:moveTo>
                  <a:lnTo>
                    <a:pt x="621458" y="837232"/>
                  </a:lnTo>
                  <a:cubicBezTo>
                    <a:pt x="635880" y="855538"/>
                    <a:pt x="663593" y="855538"/>
                    <a:pt x="678015" y="837232"/>
                  </a:cubicBezTo>
                  <a:lnTo>
                    <a:pt x="1291691" y="58278"/>
                  </a:lnTo>
                  <a:cubicBezTo>
                    <a:pt x="1310286" y="34676"/>
                    <a:pt x="1293460" y="0"/>
                    <a:pt x="1263412" y="0"/>
                  </a:cubicBezTo>
                  <a:lnTo>
                    <a:pt x="36062" y="0"/>
                  </a:lnTo>
                  <a:cubicBezTo>
                    <a:pt x="6014" y="0"/>
                    <a:pt x="-10812" y="34676"/>
                    <a:pt x="7783" y="58278"/>
                  </a:cubicBezTo>
                </a:path>
              </a:pathLst>
            </a:cu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BA596A84-F844-469D-98D2-27246855E003}"/>
                </a:ext>
              </a:extLst>
            </p:cNvPr>
            <p:cNvSpPr/>
            <p:nvPr/>
          </p:nvSpPr>
          <p:spPr>
            <a:xfrm>
              <a:off x="965198" y="1351795"/>
              <a:ext cx="3810002" cy="1322134"/>
            </a:xfrm>
            <a:prstGeom prst="roundRect">
              <a:avLst>
                <a:gd name="adj" fmla="val 11781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282C8A2D-36C5-4D36-94EE-37D9427F0628}"/>
              </a:ext>
            </a:extLst>
          </p:cNvPr>
          <p:cNvSpPr txBox="1"/>
          <p:nvPr/>
        </p:nvSpPr>
        <p:spPr>
          <a:xfrm>
            <a:off x="1057877" y="1519073"/>
            <a:ext cx="3624644" cy="987578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学校秉承“明德、敏学、笃行、致远”的校训，弘扬“励学乐教、求实拓新”的精神，坚持“金融为根、育人为本、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35393A-9042-41C9-9AF1-F00127C6A6BC}"/>
              </a:ext>
            </a:extLst>
          </p:cNvPr>
          <p:cNvGrpSpPr/>
          <p:nvPr/>
        </p:nvGrpSpPr>
        <p:grpSpPr>
          <a:xfrm>
            <a:off x="3115733" y="4349202"/>
            <a:ext cx="3810002" cy="1576472"/>
            <a:chOff x="3115733" y="4349202"/>
            <a:chExt cx="3810002" cy="1576472"/>
          </a:xfrm>
          <a:solidFill>
            <a:schemeClr val="bg1"/>
          </a:solidFill>
          <a:effectLst>
            <a:outerShdw blurRad="127000" algn="ctr" rotWithShape="0">
              <a:schemeClr val="accent1">
                <a:alpha val="20000"/>
              </a:schemeClr>
            </a:outerShdw>
          </a:effectLst>
        </p:grpSpPr>
        <p:sp>
          <p:nvSpPr>
            <p:cNvPr id="42" name="等腰三角形 37">
              <a:extLst>
                <a:ext uri="{FF2B5EF4-FFF2-40B4-BE49-F238E27FC236}">
                  <a16:creationId xmlns:a16="http://schemas.microsoft.com/office/drawing/2014/main" id="{7C9AA118-B2E6-468F-9168-4AD0EA3FF99D}"/>
                </a:ext>
              </a:extLst>
            </p:cNvPr>
            <p:cNvSpPr/>
            <p:nvPr/>
          </p:nvSpPr>
          <p:spPr>
            <a:xfrm flipV="1">
              <a:off x="4665171" y="4349202"/>
              <a:ext cx="711120" cy="402476"/>
            </a:xfrm>
            <a:custGeom>
              <a:avLst/>
              <a:gdLst>
                <a:gd name="connsiteX0" fmla="*/ 7783 w 1299473"/>
                <a:gd name="connsiteY0" fmla="*/ 58278 h 850961"/>
                <a:gd name="connsiteX1" fmla="*/ 621458 w 1299473"/>
                <a:gd name="connsiteY1" fmla="*/ 837232 h 850961"/>
                <a:gd name="connsiteX2" fmla="*/ 678015 w 1299473"/>
                <a:gd name="connsiteY2" fmla="*/ 837232 h 850961"/>
                <a:gd name="connsiteX3" fmla="*/ 1291691 w 1299473"/>
                <a:gd name="connsiteY3" fmla="*/ 58278 h 850961"/>
                <a:gd name="connsiteX4" fmla="*/ 1263412 w 1299473"/>
                <a:gd name="connsiteY4" fmla="*/ 0 h 850961"/>
                <a:gd name="connsiteX5" fmla="*/ 36062 w 1299473"/>
                <a:gd name="connsiteY5" fmla="*/ 0 h 850961"/>
                <a:gd name="connsiteX6" fmla="*/ 7783 w 1299473"/>
                <a:gd name="connsiteY6" fmla="*/ 58278 h 8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73" h="850961">
                  <a:moveTo>
                    <a:pt x="7783" y="58278"/>
                  </a:moveTo>
                  <a:lnTo>
                    <a:pt x="621458" y="837232"/>
                  </a:lnTo>
                  <a:cubicBezTo>
                    <a:pt x="635880" y="855538"/>
                    <a:pt x="663593" y="855538"/>
                    <a:pt x="678015" y="837232"/>
                  </a:cubicBezTo>
                  <a:lnTo>
                    <a:pt x="1291691" y="58278"/>
                  </a:lnTo>
                  <a:cubicBezTo>
                    <a:pt x="1310286" y="34676"/>
                    <a:pt x="1293460" y="0"/>
                    <a:pt x="1263412" y="0"/>
                  </a:cubicBezTo>
                  <a:lnTo>
                    <a:pt x="36062" y="0"/>
                  </a:lnTo>
                  <a:cubicBezTo>
                    <a:pt x="6014" y="0"/>
                    <a:pt x="-10812" y="34676"/>
                    <a:pt x="7783" y="58278"/>
                  </a:cubicBezTo>
                </a:path>
              </a:pathLst>
            </a:cu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5E8EEC80-0CAD-46FC-9001-753EFBD56BDF}"/>
                </a:ext>
              </a:extLst>
            </p:cNvPr>
            <p:cNvSpPr/>
            <p:nvPr/>
          </p:nvSpPr>
          <p:spPr>
            <a:xfrm>
              <a:off x="3115733" y="4603540"/>
              <a:ext cx="3810002" cy="1322134"/>
            </a:xfrm>
            <a:prstGeom prst="roundRect">
              <a:avLst>
                <a:gd name="adj" fmla="val 11781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45E5A02-FD0E-4973-989D-51518B7834E0}"/>
              </a:ext>
            </a:extLst>
          </p:cNvPr>
          <p:cNvSpPr txBox="1"/>
          <p:nvPr/>
        </p:nvSpPr>
        <p:spPr>
          <a:xfrm>
            <a:off x="3208412" y="4770818"/>
            <a:ext cx="3624644" cy="987578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学校秉承“明德、敏学、笃行、致远”的校训，弘扬“励学乐教、求实拓新”的精神，坚持“金融为根、育人为本、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06C0AD-47AB-4BBF-8FE3-36AB6CF012EC}"/>
              </a:ext>
            </a:extLst>
          </p:cNvPr>
          <p:cNvGrpSpPr/>
          <p:nvPr/>
        </p:nvGrpSpPr>
        <p:grpSpPr>
          <a:xfrm>
            <a:off x="5266266" y="1351795"/>
            <a:ext cx="3810002" cy="1576472"/>
            <a:chOff x="5266266" y="1351795"/>
            <a:chExt cx="3810002" cy="1576472"/>
          </a:xfrm>
          <a:solidFill>
            <a:schemeClr val="bg1"/>
          </a:solidFill>
          <a:effectLst>
            <a:outerShdw blurRad="127000" algn="ctr" rotWithShape="0">
              <a:schemeClr val="accent1">
                <a:alpha val="20000"/>
              </a:schemeClr>
            </a:outerShdw>
          </a:effectLst>
        </p:grpSpPr>
        <p:sp>
          <p:nvSpPr>
            <p:cNvPr id="46" name="等腰三角形 37">
              <a:extLst>
                <a:ext uri="{FF2B5EF4-FFF2-40B4-BE49-F238E27FC236}">
                  <a16:creationId xmlns:a16="http://schemas.microsoft.com/office/drawing/2014/main" id="{6299027A-DBCD-4A4C-A6A3-4341774BE7D9}"/>
                </a:ext>
              </a:extLst>
            </p:cNvPr>
            <p:cNvSpPr/>
            <p:nvPr/>
          </p:nvSpPr>
          <p:spPr>
            <a:xfrm>
              <a:off x="6815704" y="2525791"/>
              <a:ext cx="711120" cy="402476"/>
            </a:xfrm>
            <a:custGeom>
              <a:avLst/>
              <a:gdLst>
                <a:gd name="connsiteX0" fmla="*/ 7783 w 1299473"/>
                <a:gd name="connsiteY0" fmla="*/ 58278 h 850961"/>
                <a:gd name="connsiteX1" fmla="*/ 621458 w 1299473"/>
                <a:gd name="connsiteY1" fmla="*/ 837232 h 850961"/>
                <a:gd name="connsiteX2" fmla="*/ 678015 w 1299473"/>
                <a:gd name="connsiteY2" fmla="*/ 837232 h 850961"/>
                <a:gd name="connsiteX3" fmla="*/ 1291691 w 1299473"/>
                <a:gd name="connsiteY3" fmla="*/ 58278 h 850961"/>
                <a:gd name="connsiteX4" fmla="*/ 1263412 w 1299473"/>
                <a:gd name="connsiteY4" fmla="*/ 0 h 850961"/>
                <a:gd name="connsiteX5" fmla="*/ 36062 w 1299473"/>
                <a:gd name="connsiteY5" fmla="*/ 0 h 850961"/>
                <a:gd name="connsiteX6" fmla="*/ 7783 w 1299473"/>
                <a:gd name="connsiteY6" fmla="*/ 58278 h 8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73" h="850961">
                  <a:moveTo>
                    <a:pt x="7783" y="58278"/>
                  </a:moveTo>
                  <a:lnTo>
                    <a:pt x="621458" y="837232"/>
                  </a:lnTo>
                  <a:cubicBezTo>
                    <a:pt x="635880" y="855538"/>
                    <a:pt x="663593" y="855538"/>
                    <a:pt x="678015" y="837232"/>
                  </a:cubicBezTo>
                  <a:lnTo>
                    <a:pt x="1291691" y="58278"/>
                  </a:lnTo>
                  <a:cubicBezTo>
                    <a:pt x="1310286" y="34676"/>
                    <a:pt x="1293460" y="0"/>
                    <a:pt x="1263412" y="0"/>
                  </a:cubicBezTo>
                  <a:lnTo>
                    <a:pt x="36062" y="0"/>
                  </a:lnTo>
                  <a:cubicBezTo>
                    <a:pt x="6014" y="0"/>
                    <a:pt x="-10812" y="34676"/>
                    <a:pt x="7783" y="58278"/>
                  </a:cubicBezTo>
                </a:path>
              </a:pathLst>
            </a:cu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23CFC484-556A-49C0-A5DC-FABB57CB44E7}"/>
                </a:ext>
              </a:extLst>
            </p:cNvPr>
            <p:cNvSpPr/>
            <p:nvPr/>
          </p:nvSpPr>
          <p:spPr>
            <a:xfrm>
              <a:off x="5266266" y="1351795"/>
              <a:ext cx="3810002" cy="1322134"/>
            </a:xfrm>
            <a:prstGeom prst="roundRect">
              <a:avLst>
                <a:gd name="adj" fmla="val 11781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201C6DE8-0335-489A-B4B1-E208ABA96BDA}"/>
              </a:ext>
            </a:extLst>
          </p:cNvPr>
          <p:cNvSpPr txBox="1"/>
          <p:nvPr/>
        </p:nvSpPr>
        <p:spPr>
          <a:xfrm>
            <a:off x="5358945" y="1519073"/>
            <a:ext cx="3624644" cy="987578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学校秉承“明德、敏学、笃行、致远”的校训，弘扬“励学乐教、求实拓新”的精神，坚持“金融为根、育人为本、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2077443-4543-4473-BC57-17FD294FCB20}"/>
              </a:ext>
            </a:extLst>
          </p:cNvPr>
          <p:cNvGrpSpPr/>
          <p:nvPr/>
        </p:nvGrpSpPr>
        <p:grpSpPr>
          <a:xfrm>
            <a:off x="7416798" y="4349202"/>
            <a:ext cx="3810002" cy="1576472"/>
            <a:chOff x="7416798" y="4349202"/>
            <a:chExt cx="3810002" cy="1576472"/>
          </a:xfrm>
          <a:solidFill>
            <a:schemeClr val="bg1"/>
          </a:solidFill>
          <a:effectLst>
            <a:outerShdw blurRad="127000" algn="ctr" rotWithShape="0">
              <a:schemeClr val="accent1">
                <a:alpha val="20000"/>
              </a:schemeClr>
            </a:outerShdw>
          </a:effectLst>
        </p:grpSpPr>
        <p:sp>
          <p:nvSpPr>
            <p:cNvPr id="50" name="等腰三角形 37">
              <a:extLst>
                <a:ext uri="{FF2B5EF4-FFF2-40B4-BE49-F238E27FC236}">
                  <a16:creationId xmlns:a16="http://schemas.microsoft.com/office/drawing/2014/main" id="{BF2FA71E-0B16-4355-AAD0-02C87C720B6A}"/>
                </a:ext>
              </a:extLst>
            </p:cNvPr>
            <p:cNvSpPr/>
            <p:nvPr/>
          </p:nvSpPr>
          <p:spPr>
            <a:xfrm flipV="1">
              <a:off x="8966236" y="4349202"/>
              <a:ext cx="711120" cy="402476"/>
            </a:xfrm>
            <a:custGeom>
              <a:avLst/>
              <a:gdLst>
                <a:gd name="connsiteX0" fmla="*/ 7783 w 1299473"/>
                <a:gd name="connsiteY0" fmla="*/ 58278 h 850961"/>
                <a:gd name="connsiteX1" fmla="*/ 621458 w 1299473"/>
                <a:gd name="connsiteY1" fmla="*/ 837232 h 850961"/>
                <a:gd name="connsiteX2" fmla="*/ 678015 w 1299473"/>
                <a:gd name="connsiteY2" fmla="*/ 837232 h 850961"/>
                <a:gd name="connsiteX3" fmla="*/ 1291691 w 1299473"/>
                <a:gd name="connsiteY3" fmla="*/ 58278 h 850961"/>
                <a:gd name="connsiteX4" fmla="*/ 1263412 w 1299473"/>
                <a:gd name="connsiteY4" fmla="*/ 0 h 850961"/>
                <a:gd name="connsiteX5" fmla="*/ 36062 w 1299473"/>
                <a:gd name="connsiteY5" fmla="*/ 0 h 850961"/>
                <a:gd name="connsiteX6" fmla="*/ 7783 w 1299473"/>
                <a:gd name="connsiteY6" fmla="*/ 58278 h 8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73" h="850961">
                  <a:moveTo>
                    <a:pt x="7783" y="58278"/>
                  </a:moveTo>
                  <a:lnTo>
                    <a:pt x="621458" y="837232"/>
                  </a:lnTo>
                  <a:cubicBezTo>
                    <a:pt x="635880" y="855538"/>
                    <a:pt x="663593" y="855538"/>
                    <a:pt x="678015" y="837232"/>
                  </a:cubicBezTo>
                  <a:lnTo>
                    <a:pt x="1291691" y="58278"/>
                  </a:lnTo>
                  <a:cubicBezTo>
                    <a:pt x="1310286" y="34676"/>
                    <a:pt x="1293460" y="0"/>
                    <a:pt x="1263412" y="0"/>
                  </a:cubicBezTo>
                  <a:lnTo>
                    <a:pt x="36062" y="0"/>
                  </a:lnTo>
                  <a:cubicBezTo>
                    <a:pt x="6014" y="0"/>
                    <a:pt x="-10812" y="34676"/>
                    <a:pt x="7783" y="58278"/>
                  </a:cubicBezTo>
                </a:path>
              </a:pathLst>
            </a:cu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090A360-BE1A-4E82-B43B-EA355FC62A72}"/>
                </a:ext>
              </a:extLst>
            </p:cNvPr>
            <p:cNvSpPr/>
            <p:nvPr/>
          </p:nvSpPr>
          <p:spPr>
            <a:xfrm>
              <a:off x="7416798" y="4603540"/>
              <a:ext cx="3810002" cy="1322134"/>
            </a:xfrm>
            <a:prstGeom prst="roundRect">
              <a:avLst>
                <a:gd name="adj" fmla="val 11781"/>
              </a:avLst>
            </a:prstGeom>
            <a:grpFill/>
            <a:ln w="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CD81BD99-C2E1-4407-8D29-DAABEDDC4D61}"/>
              </a:ext>
            </a:extLst>
          </p:cNvPr>
          <p:cNvSpPr txBox="1"/>
          <p:nvPr/>
        </p:nvSpPr>
        <p:spPr>
          <a:xfrm>
            <a:off x="7509477" y="4770818"/>
            <a:ext cx="3624644" cy="987578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学校秉承“明德、敏学、笃行、致远”的校训，弘扬“励学乐教、求实拓新”的精神，坚持“金融为根、育人为本、</a:t>
            </a:r>
          </a:p>
        </p:txBody>
      </p:sp>
    </p:spTree>
    <p:extLst>
      <p:ext uri="{BB962C8B-B14F-4D97-AF65-F5344CB8AC3E}">
        <p14:creationId xmlns:p14="http://schemas.microsoft.com/office/powerpoint/2010/main" val="1836709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建筑物&#10;&#10;自动生成的说明">
            <a:extLst>
              <a:ext uri="{FF2B5EF4-FFF2-40B4-BE49-F238E27FC236}">
                <a16:creationId xmlns:a16="http://schemas.microsoft.com/office/drawing/2014/main" id="{0B12A8DA-22B4-442C-836F-B89FEF79C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9199930" y="3368517"/>
            <a:ext cx="3003733" cy="1689601"/>
          </a:xfrm>
          <a:prstGeom prst="rect">
            <a:avLst/>
          </a:prstGeom>
        </p:spPr>
      </p:pic>
      <p:pic>
        <p:nvPicPr>
          <p:cNvPr id="6" name="图片 5" descr="图片包含 树, 户外&#10;&#10;自动生成的说明">
            <a:extLst>
              <a:ext uri="{FF2B5EF4-FFF2-40B4-BE49-F238E27FC236}">
                <a16:creationId xmlns:a16="http://schemas.microsoft.com/office/drawing/2014/main" id="{705736C8-D3CD-4CA8-A45F-29F55ED0A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8404" r="8392" b="8404"/>
          <a:stretch/>
        </p:blipFill>
        <p:spPr>
          <a:xfrm>
            <a:off x="6133287" y="3368517"/>
            <a:ext cx="3003734" cy="1689601"/>
          </a:xfrm>
          <a:prstGeom prst="rect">
            <a:avLst/>
          </a:prstGeom>
        </p:spPr>
      </p:pic>
      <p:pic>
        <p:nvPicPr>
          <p:cNvPr id="7" name="图片 6" descr="图片包含 建筑物, 围栏, 户外&#10;&#10;自动生成的说明">
            <a:extLst>
              <a:ext uri="{FF2B5EF4-FFF2-40B4-BE49-F238E27FC236}">
                <a16:creationId xmlns:a16="http://schemas.microsoft.com/office/drawing/2014/main" id="{F8F196AE-C29C-45F5-A9F2-F7B02BECB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3" t="9256" r="9243" b="9256"/>
          <a:stretch/>
        </p:blipFill>
        <p:spPr>
          <a:xfrm>
            <a:off x="1" y="3368517"/>
            <a:ext cx="3003734" cy="1689601"/>
          </a:xfrm>
          <a:prstGeom prst="rect">
            <a:avLst/>
          </a:prstGeom>
        </p:spPr>
      </p:pic>
      <p:pic>
        <p:nvPicPr>
          <p:cNvPr id="8" name="图片 7" descr="图片包含 天空, 户外, 建筑物&#10;&#10;自动生成的说明">
            <a:extLst>
              <a:ext uri="{FF2B5EF4-FFF2-40B4-BE49-F238E27FC236}">
                <a16:creationId xmlns:a16="http://schemas.microsoft.com/office/drawing/2014/main" id="{87BAE458-B8A6-4050-AAD3-015ECD2BF5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8723" r="8711" b="8723"/>
          <a:stretch/>
        </p:blipFill>
        <p:spPr>
          <a:xfrm>
            <a:off x="3066644" y="3368517"/>
            <a:ext cx="3003734" cy="1689601"/>
          </a:xfrm>
          <a:prstGeom prst="rect">
            <a:avLst/>
          </a:prstGeom>
        </p:spPr>
      </p:pic>
      <p:pic>
        <p:nvPicPr>
          <p:cNvPr id="2" name="图片 1" descr="图片包含 树, 户外, 天空, 道路&#10;&#10;自动生成的说明">
            <a:extLst>
              <a:ext uri="{FF2B5EF4-FFF2-40B4-BE49-F238E27FC236}">
                <a16:creationId xmlns:a16="http://schemas.microsoft.com/office/drawing/2014/main" id="{E039E321-51F2-409A-A8A1-16015E116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3070208" y="1589062"/>
            <a:ext cx="2993045" cy="16835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33168F-703F-4935-BF96-2ECCE69FB2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67" b="5623"/>
          <a:stretch/>
        </p:blipFill>
        <p:spPr>
          <a:xfrm>
            <a:off x="1" y="1589061"/>
            <a:ext cx="2993045" cy="1683587"/>
          </a:xfrm>
          <a:prstGeom prst="rect">
            <a:avLst/>
          </a:prstGeom>
        </p:spPr>
      </p:pic>
      <p:pic>
        <p:nvPicPr>
          <p:cNvPr id="4" name="图片 3" descr="图片包含 天空, 运动, 户外, 竞技运动&#10;&#10;自动生成的说明">
            <a:extLst>
              <a:ext uri="{FF2B5EF4-FFF2-40B4-BE49-F238E27FC236}">
                <a16:creationId xmlns:a16="http://schemas.microsoft.com/office/drawing/2014/main" id="{713F97D2-17BD-41D3-AECF-8747C71A2B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 b="11288"/>
          <a:stretch/>
        </p:blipFill>
        <p:spPr>
          <a:xfrm>
            <a:off x="9210620" y="1589062"/>
            <a:ext cx="2993043" cy="1683586"/>
          </a:xfrm>
          <a:prstGeom prst="rect">
            <a:avLst/>
          </a:prstGeom>
        </p:spPr>
      </p:pic>
      <p:pic>
        <p:nvPicPr>
          <p:cNvPr id="9" name="图片 8" descr="图片包含 树, 户外, 鲜花, 植物&#10;&#10;自动生成的说明">
            <a:extLst>
              <a:ext uri="{FF2B5EF4-FFF2-40B4-BE49-F238E27FC236}">
                <a16:creationId xmlns:a16="http://schemas.microsoft.com/office/drawing/2014/main" id="{1D891979-A6BF-468F-A37F-AE1A34E736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6140415" y="1589062"/>
            <a:ext cx="2993044" cy="168358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C0851CC-4FFC-471B-AE64-11D2E2404A9C}"/>
              </a:ext>
            </a:extLst>
          </p:cNvPr>
          <p:cNvSpPr txBox="1"/>
          <p:nvPr/>
        </p:nvSpPr>
        <p:spPr>
          <a:xfrm>
            <a:off x="5695089" y="602946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林英聪</a:t>
            </a:r>
          </a:p>
        </p:txBody>
      </p:sp>
    </p:spTree>
    <p:extLst>
      <p:ext uri="{BB962C8B-B14F-4D97-AF65-F5344CB8AC3E}">
        <p14:creationId xmlns:p14="http://schemas.microsoft.com/office/powerpoint/2010/main" val="3879174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70AF5789-7626-47FD-ADBD-C74B1758D16F}"/>
              </a:ext>
            </a:extLst>
          </p:cNvPr>
          <p:cNvSpPr txBox="1"/>
          <p:nvPr/>
        </p:nvSpPr>
        <p:spPr>
          <a:xfrm>
            <a:off x="541867" y="4889846"/>
            <a:ext cx="11108266" cy="30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bg1">
                    <a:alpha val="70000"/>
                  </a:schemeClr>
                </a:solidFill>
                <a:latin typeface="+mn-ea"/>
              </a:rPr>
              <a:t>*注：本作品版权归本人所有，仅限于校内演示使用，不可用于商业用途，如需用于其他用途，请另行联系本人。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5705A9-4912-44C3-B1C4-0FD60BCF2037}"/>
              </a:ext>
            </a:extLst>
          </p:cNvPr>
          <p:cNvSpPr txBox="1"/>
          <p:nvPr/>
        </p:nvSpPr>
        <p:spPr>
          <a:xfrm>
            <a:off x="2708953" y="4588097"/>
            <a:ext cx="6774094" cy="30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>
                <a:solidFill>
                  <a:schemeClr val="bg1">
                    <a:alpha val="70000"/>
                  </a:schemeClr>
                </a:solidFill>
                <a:latin typeface="+mn-ea"/>
              </a:rPr>
              <a:t>有任何建议和想法都可以联系本人，本人邮箱</a:t>
            </a:r>
            <a:r>
              <a:rPr lang="zh-CN" altLang="en-US" sz="1200" dirty="0">
                <a:solidFill>
                  <a:schemeClr val="bg1">
                    <a:alpha val="70000"/>
                  </a:schemeClr>
                </a:solidFill>
                <a:latin typeface="+mn-ea"/>
              </a:rPr>
              <a:t>：</a:t>
            </a:r>
            <a:r>
              <a:rPr lang="en-US" altLang="zh-CN" sz="1200" dirty="0">
                <a:solidFill>
                  <a:schemeClr val="bg1">
                    <a:alpha val="70000"/>
                  </a:schemeClr>
                </a:solidFill>
                <a:latin typeface="+mn-ea"/>
              </a:rPr>
              <a:t>ljh@fitfun.com.cn</a:t>
            </a:r>
            <a:endParaRPr lang="zh-CN" altLang="en-US" sz="1200" dirty="0">
              <a:solidFill>
                <a:schemeClr val="bg1">
                  <a:alpha val="70000"/>
                </a:schemeClr>
              </a:solidFill>
              <a:latin typeface="+mn-ea"/>
            </a:endParaRP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53DEBEDB-2BAC-44C8-B4A4-EAB711682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4935" y="1666405"/>
            <a:ext cx="1762130" cy="17592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F58578-3AEF-433C-801C-6432BFD02473}"/>
              </a:ext>
            </a:extLst>
          </p:cNvPr>
          <p:cNvSpPr txBox="1"/>
          <p:nvPr/>
        </p:nvSpPr>
        <p:spPr>
          <a:xfrm>
            <a:off x="4492036" y="3917016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ljh@fitfun.com.cn</a:t>
            </a:r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40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卢嘉华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广东金融学院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79593E14-54BF-407B-A4B8-CA6B3FB36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AD53BF-C150-40CF-91CE-38819F173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3657600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483DFB09-1DED-4640-9566-D85D0B21B5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7820660" cy="584775"/>
          </a:xfrm>
        </p:spPr>
        <p:txBody>
          <a:bodyPr/>
          <a:lstStyle/>
          <a:p>
            <a:r>
              <a:rPr lang="zh-CN" altLang="en-US" dirty="0"/>
              <a:t>这一页可以做个人介绍或导师介绍</a:t>
            </a:r>
          </a:p>
        </p:txBody>
      </p:sp>
      <p:sp>
        <p:nvSpPr>
          <p:cNvPr id="27" name="PA-圆角矩形 26">
            <a:extLst>
              <a:ext uri="{FF2B5EF4-FFF2-40B4-BE49-F238E27FC236}">
                <a16:creationId xmlns:a16="http://schemas.microsoft.com/office/drawing/2014/main" id="{17BF145E-E790-442D-8918-03DDA677E10C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807029" y="1479347"/>
            <a:ext cx="8577942" cy="4305705"/>
          </a:xfrm>
          <a:prstGeom prst="roundRect">
            <a:avLst>
              <a:gd name="adj" fmla="val 2529"/>
            </a:avLst>
          </a:prstGeom>
          <a:solidFill>
            <a:schemeClr val="bg1"/>
          </a:solidFill>
          <a:ln w="953" cap="flat">
            <a:noFill/>
            <a:prstDash val="solid"/>
            <a:miter/>
          </a:ln>
          <a:effectLst>
            <a:outerShdw blurRad="127000" algn="ctr" rotWithShape="0">
              <a:schemeClr val="accent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E66230C-298C-4389-BA30-129C26E5DE8B}"/>
              </a:ext>
            </a:extLst>
          </p:cNvPr>
          <p:cNvSpPr txBox="1"/>
          <p:nvPr/>
        </p:nvSpPr>
        <p:spPr>
          <a:xfrm>
            <a:off x="6007252" y="2401561"/>
            <a:ext cx="3053482" cy="67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这里输入一些解释说明性语句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比如座右铭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FEA99A9-1ED1-4416-8472-EDA2DB5CE3B2}"/>
              </a:ext>
            </a:extLst>
          </p:cNvPr>
          <p:cNvSpPr txBox="1"/>
          <p:nvPr/>
        </p:nvSpPr>
        <p:spPr>
          <a:xfrm>
            <a:off x="6007253" y="186945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7F44156-256E-4BFE-B90A-E7C0AE3638CA}"/>
              </a:ext>
            </a:extLst>
          </p:cNvPr>
          <p:cNvCxnSpPr>
            <a:cxnSpLocks/>
          </p:cNvCxnSpPr>
          <p:nvPr/>
        </p:nvCxnSpPr>
        <p:spPr>
          <a:xfrm>
            <a:off x="6096000" y="3190544"/>
            <a:ext cx="637540" cy="0"/>
          </a:xfrm>
          <a:prstGeom prst="line">
            <a:avLst/>
          </a:prstGeom>
          <a:ln w="63500" cap="flat"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D4932E62-37C0-4188-94B5-EF40DA43767A}"/>
              </a:ext>
            </a:extLst>
          </p:cNvPr>
          <p:cNvGrpSpPr/>
          <p:nvPr/>
        </p:nvGrpSpPr>
        <p:grpSpPr>
          <a:xfrm>
            <a:off x="6007252" y="3490273"/>
            <a:ext cx="4004792" cy="369332"/>
            <a:chOff x="6007252" y="3245938"/>
            <a:chExt cx="4004792" cy="369332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2125AD5F-016D-45D6-A387-0B9CF94B0356}"/>
                </a:ext>
              </a:extLst>
            </p:cNvPr>
            <p:cNvSpPr txBox="1"/>
            <p:nvPr/>
          </p:nvSpPr>
          <p:spPr>
            <a:xfrm>
              <a:off x="6007252" y="3245938"/>
              <a:ext cx="977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B2C3981-BD87-4BDA-B508-8AA254006E7A}"/>
                </a:ext>
              </a:extLst>
            </p:cNvPr>
            <p:cNvSpPr txBox="1"/>
            <p:nvPr/>
          </p:nvSpPr>
          <p:spPr>
            <a:xfrm>
              <a:off x="6956327" y="3245938"/>
              <a:ext cx="3055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比如优秀舍长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74BC062-C28F-496B-8A24-A815A8CD1F76}"/>
              </a:ext>
            </a:extLst>
          </p:cNvPr>
          <p:cNvGrpSpPr/>
          <p:nvPr/>
        </p:nvGrpSpPr>
        <p:grpSpPr>
          <a:xfrm>
            <a:off x="6007252" y="3998971"/>
            <a:ext cx="4004792" cy="369332"/>
            <a:chOff x="6007252" y="3836081"/>
            <a:chExt cx="4004792" cy="369332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0CC71B8-08E2-410E-8865-67E0BFD5DF71}"/>
                </a:ext>
              </a:extLst>
            </p:cNvPr>
            <p:cNvSpPr txBox="1"/>
            <p:nvPr/>
          </p:nvSpPr>
          <p:spPr>
            <a:xfrm>
              <a:off x="6007252" y="3836081"/>
              <a:ext cx="977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7AC6004-5003-497B-80E3-AF2C5BD46D79}"/>
                </a:ext>
              </a:extLst>
            </p:cNvPr>
            <p:cNvSpPr txBox="1"/>
            <p:nvPr/>
          </p:nvSpPr>
          <p:spPr>
            <a:xfrm>
              <a:off x="6956327" y="3836081"/>
              <a:ext cx="3055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比如优秀学习标兵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69D0D9B-8FF3-4CDE-BF10-F0E7706C1C32}"/>
              </a:ext>
            </a:extLst>
          </p:cNvPr>
          <p:cNvGrpSpPr/>
          <p:nvPr/>
        </p:nvGrpSpPr>
        <p:grpSpPr>
          <a:xfrm>
            <a:off x="6007252" y="4507669"/>
            <a:ext cx="4004792" cy="369332"/>
            <a:chOff x="6007252" y="4426224"/>
            <a:chExt cx="4004792" cy="369332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186FBB9-A4E4-48BE-B69D-CE8618609800}"/>
                </a:ext>
              </a:extLst>
            </p:cNvPr>
            <p:cNvSpPr txBox="1"/>
            <p:nvPr/>
          </p:nvSpPr>
          <p:spPr>
            <a:xfrm>
              <a:off x="6007252" y="4426224"/>
              <a:ext cx="977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1D9339C-ED67-455A-BC55-5B95EA957121}"/>
                </a:ext>
              </a:extLst>
            </p:cNvPr>
            <p:cNvSpPr txBox="1"/>
            <p:nvPr/>
          </p:nvSpPr>
          <p:spPr>
            <a:xfrm>
              <a:off x="6956327" y="4426224"/>
              <a:ext cx="3055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比如三好学生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C23BBE1-4920-4EBF-ABC9-3C75323B64B2}"/>
              </a:ext>
            </a:extLst>
          </p:cNvPr>
          <p:cNvGrpSpPr/>
          <p:nvPr/>
        </p:nvGrpSpPr>
        <p:grpSpPr>
          <a:xfrm>
            <a:off x="6007252" y="5016367"/>
            <a:ext cx="4197297" cy="369332"/>
            <a:chOff x="6007252" y="5016367"/>
            <a:chExt cx="4197297" cy="36933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3DFE127-859B-43DD-A8D1-77F2475EAC6A}"/>
                </a:ext>
              </a:extLst>
            </p:cNvPr>
            <p:cNvSpPr txBox="1"/>
            <p:nvPr/>
          </p:nvSpPr>
          <p:spPr>
            <a:xfrm>
              <a:off x="6007252" y="5016367"/>
              <a:ext cx="977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4DD01C9-9B4C-4FC4-BDFF-1728FBBBB97D}"/>
                </a:ext>
              </a:extLst>
            </p:cNvPr>
            <p:cNvSpPr txBox="1"/>
            <p:nvPr/>
          </p:nvSpPr>
          <p:spPr>
            <a:xfrm>
              <a:off x="6956327" y="5016367"/>
              <a:ext cx="3248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比如各种实习，参加了啥项目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672368B-63C1-432D-8F7C-61D504C4C936}"/>
              </a:ext>
            </a:extLst>
          </p:cNvPr>
          <p:cNvGrpSpPr/>
          <p:nvPr/>
        </p:nvGrpSpPr>
        <p:grpSpPr>
          <a:xfrm>
            <a:off x="2618740" y="1928941"/>
            <a:ext cx="2261604" cy="3399462"/>
            <a:chOff x="2618740" y="1862394"/>
            <a:chExt cx="2261604" cy="339946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26FF0E-7177-4FE1-8B68-9E3256E89458}"/>
                </a:ext>
              </a:extLst>
            </p:cNvPr>
            <p:cNvSpPr/>
            <p:nvPr/>
          </p:nvSpPr>
          <p:spPr>
            <a:xfrm>
              <a:off x="2618740" y="1862394"/>
              <a:ext cx="2261604" cy="33924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016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图片 6" descr="图片包含 人员, 妇女, 户外, 服装&#10;&#10;描述已自动生成">
              <a:extLst>
                <a:ext uri="{FF2B5EF4-FFF2-40B4-BE49-F238E27FC236}">
                  <a16:creationId xmlns:a16="http://schemas.microsoft.com/office/drawing/2014/main" id="{8C25DBA0-335B-4208-8B3C-C1BAFFDB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18740" y="1869450"/>
              <a:ext cx="2261604" cy="3392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22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A61389-3459-4314-907E-9A1DA281A26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8249424" cy="584775"/>
          </a:xfrm>
        </p:spPr>
        <p:txBody>
          <a:bodyPr/>
          <a:lstStyle/>
          <a:p>
            <a:r>
              <a:rPr lang="zh-CN" altLang="en-US" dirty="0"/>
              <a:t>这页可以作为团队介绍或多图文说明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E6C5BE2-A251-4A03-92A6-0D4289829D56}"/>
              </a:ext>
            </a:extLst>
          </p:cNvPr>
          <p:cNvGrpSpPr/>
          <p:nvPr/>
        </p:nvGrpSpPr>
        <p:grpSpPr>
          <a:xfrm>
            <a:off x="660400" y="1363896"/>
            <a:ext cx="5078919" cy="1353767"/>
            <a:chOff x="660400" y="1600200"/>
            <a:chExt cx="4250014" cy="765810"/>
          </a:xfrm>
          <a:effectLst>
            <a:outerShdw blurRad="127000" sx="102000" sy="102000" algn="ctr" rotWithShape="0">
              <a:schemeClr val="accent2">
                <a:lumMod val="60000"/>
                <a:lumOff val="40000"/>
                <a:alpha val="20000"/>
              </a:schemeClr>
            </a:outerShdw>
          </a:effectLst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D051EA3-E161-46AD-9458-BE92B47717AE}"/>
                </a:ext>
              </a:extLst>
            </p:cNvPr>
            <p:cNvSpPr/>
            <p:nvPr/>
          </p:nvSpPr>
          <p:spPr>
            <a:xfrm>
              <a:off x="660400" y="1600200"/>
              <a:ext cx="1316991" cy="765810"/>
            </a:xfrm>
            <a:prstGeom prst="rect">
              <a:avLst/>
            </a:prstGeom>
            <a:solidFill>
              <a:schemeClr val="accent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7D04E1B-3E14-4EB0-8CEF-4B9E25D22A33}"/>
                </a:ext>
              </a:extLst>
            </p:cNvPr>
            <p:cNvSpPr/>
            <p:nvPr/>
          </p:nvSpPr>
          <p:spPr>
            <a:xfrm>
              <a:off x="1977390" y="1600200"/>
              <a:ext cx="114300" cy="7658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F8D72CC-4BED-43B1-B1B9-85B4844831CC}"/>
                </a:ext>
              </a:extLst>
            </p:cNvPr>
            <p:cNvSpPr/>
            <p:nvPr/>
          </p:nvSpPr>
          <p:spPr>
            <a:xfrm>
              <a:off x="2091689" y="1600200"/>
              <a:ext cx="2818725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7F45C0E-3C8D-4003-A1F7-D60E378AD803}"/>
              </a:ext>
            </a:extLst>
          </p:cNvPr>
          <p:cNvGrpSpPr/>
          <p:nvPr/>
        </p:nvGrpSpPr>
        <p:grpSpPr>
          <a:xfrm>
            <a:off x="660400" y="3072115"/>
            <a:ext cx="5078919" cy="1353767"/>
            <a:chOff x="660400" y="1600200"/>
            <a:chExt cx="4250014" cy="765810"/>
          </a:xfrm>
          <a:effectLst>
            <a:outerShdw blurRad="127000" sx="102000" sy="102000" algn="ctr" rotWithShape="0">
              <a:schemeClr val="accent2">
                <a:lumMod val="60000"/>
                <a:lumOff val="40000"/>
                <a:alpha val="20000"/>
              </a:schemeClr>
            </a:outerShdw>
          </a:effectLst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2897CC-2613-4291-A1CD-D3E83922C1BC}"/>
                </a:ext>
              </a:extLst>
            </p:cNvPr>
            <p:cNvSpPr/>
            <p:nvPr/>
          </p:nvSpPr>
          <p:spPr>
            <a:xfrm>
              <a:off x="660400" y="1600200"/>
              <a:ext cx="1316991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E92EE77-936D-4049-A954-BEC9B00AD39F}"/>
                </a:ext>
              </a:extLst>
            </p:cNvPr>
            <p:cNvSpPr/>
            <p:nvPr/>
          </p:nvSpPr>
          <p:spPr>
            <a:xfrm>
              <a:off x="1977390" y="1600200"/>
              <a:ext cx="114300" cy="7658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F52A44D-E5BE-4589-BAA4-3DC70D864D91}"/>
                </a:ext>
              </a:extLst>
            </p:cNvPr>
            <p:cNvSpPr/>
            <p:nvPr/>
          </p:nvSpPr>
          <p:spPr>
            <a:xfrm>
              <a:off x="2091689" y="1600200"/>
              <a:ext cx="2818725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831D2B-A0A6-413D-8122-5458C002F0F5}"/>
              </a:ext>
            </a:extLst>
          </p:cNvPr>
          <p:cNvGrpSpPr/>
          <p:nvPr/>
        </p:nvGrpSpPr>
        <p:grpSpPr>
          <a:xfrm>
            <a:off x="660400" y="4780333"/>
            <a:ext cx="5078919" cy="1353767"/>
            <a:chOff x="660400" y="1600200"/>
            <a:chExt cx="4250014" cy="765810"/>
          </a:xfrm>
          <a:effectLst>
            <a:outerShdw blurRad="127000" sx="102000" sy="102000" algn="ctr" rotWithShape="0">
              <a:schemeClr val="accent2">
                <a:lumMod val="60000"/>
                <a:lumOff val="40000"/>
                <a:alpha val="20000"/>
              </a:schemeClr>
            </a:outerShdw>
          </a:effectLst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8909BC-7331-4720-9882-50F7D1DC64DE}"/>
                </a:ext>
              </a:extLst>
            </p:cNvPr>
            <p:cNvSpPr/>
            <p:nvPr/>
          </p:nvSpPr>
          <p:spPr>
            <a:xfrm>
              <a:off x="660400" y="1600200"/>
              <a:ext cx="1316991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C16F485-61CB-4C8C-8A48-71F34FEFE6DE}"/>
                </a:ext>
              </a:extLst>
            </p:cNvPr>
            <p:cNvSpPr/>
            <p:nvPr/>
          </p:nvSpPr>
          <p:spPr>
            <a:xfrm>
              <a:off x="1977390" y="1600200"/>
              <a:ext cx="114300" cy="7658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A35A6C6-5A36-4D29-91EC-3007D8A457EF}"/>
                </a:ext>
              </a:extLst>
            </p:cNvPr>
            <p:cNvSpPr/>
            <p:nvPr/>
          </p:nvSpPr>
          <p:spPr>
            <a:xfrm>
              <a:off x="2091689" y="1600200"/>
              <a:ext cx="2818725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2" name="图片 51" descr="图片包含 户外, 海滩, 人员, 水&#10;&#10;自动生成的说明">
            <a:extLst>
              <a:ext uri="{FF2B5EF4-FFF2-40B4-BE49-F238E27FC236}">
                <a16:creationId xmlns:a16="http://schemas.microsoft.com/office/drawing/2014/main" id="{17109C58-A070-4E67-AB62-D48EB902B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24050" r="20019" b="34066"/>
          <a:stretch>
            <a:fillRect/>
          </a:stretch>
        </p:blipFill>
        <p:spPr>
          <a:xfrm>
            <a:off x="660401" y="4780336"/>
            <a:ext cx="1573851" cy="1353767"/>
          </a:xfrm>
          <a:custGeom>
            <a:avLst/>
            <a:gdLst>
              <a:gd name="connsiteX0" fmla="*/ 0 w 1573851"/>
              <a:gd name="connsiteY0" fmla="*/ 0 h 1353767"/>
              <a:gd name="connsiteX1" fmla="*/ 1573851 w 1573851"/>
              <a:gd name="connsiteY1" fmla="*/ 0 h 1353767"/>
              <a:gd name="connsiteX2" fmla="*/ 1573851 w 1573851"/>
              <a:gd name="connsiteY2" fmla="*/ 1353767 h 1353767"/>
              <a:gd name="connsiteX3" fmla="*/ 0 w 1573851"/>
              <a:gd name="connsiteY3" fmla="*/ 1353767 h 13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851" h="1353767">
                <a:moveTo>
                  <a:pt x="0" y="0"/>
                </a:moveTo>
                <a:lnTo>
                  <a:pt x="1573851" y="0"/>
                </a:lnTo>
                <a:lnTo>
                  <a:pt x="1573851" y="1353767"/>
                </a:lnTo>
                <a:lnTo>
                  <a:pt x="0" y="1353767"/>
                </a:lnTo>
                <a:close/>
              </a:path>
            </a:pathLst>
          </a:cu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9C1146-FFC0-4799-87B7-F8AA3F7AF9AA}"/>
              </a:ext>
            </a:extLst>
          </p:cNvPr>
          <p:cNvGrpSpPr/>
          <p:nvPr/>
        </p:nvGrpSpPr>
        <p:grpSpPr>
          <a:xfrm>
            <a:off x="6452683" y="1363896"/>
            <a:ext cx="5078918" cy="1353767"/>
            <a:chOff x="660400" y="1600200"/>
            <a:chExt cx="4250014" cy="765810"/>
          </a:xfrm>
          <a:effectLst>
            <a:outerShdw blurRad="127000" sx="102000" sy="102000" algn="ctr" rotWithShape="0">
              <a:schemeClr val="accent2">
                <a:lumMod val="60000"/>
                <a:lumOff val="40000"/>
                <a:alpha val="20000"/>
              </a:schemeClr>
            </a:outerShdw>
          </a:effectLst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A11FA3-2F28-4552-B941-FBCF2328FDF8}"/>
                </a:ext>
              </a:extLst>
            </p:cNvPr>
            <p:cNvSpPr/>
            <p:nvPr/>
          </p:nvSpPr>
          <p:spPr>
            <a:xfrm>
              <a:off x="660400" y="1600200"/>
              <a:ext cx="1316990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6B15CE-7FB4-4889-84DF-00EF1958E3A1}"/>
                </a:ext>
              </a:extLst>
            </p:cNvPr>
            <p:cNvSpPr/>
            <p:nvPr/>
          </p:nvSpPr>
          <p:spPr>
            <a:xfrm>
              <a:off x="1977390" y="1600200"/>
              <a:ext cx="114300" cy="7658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F69CD00-533C-4782-876D-2C2E8442C1F9}"/>
                </a:ext>
              </a:extLst>
            </p:cNvPr>
            <p:cNvSpPr/>
            <p:nvPr/>
          </p:nvSpPr>
          <p:spPr>
            <a:xfrm>
              <a:off x="2091689" y="1600200"/>
              <a:ext cx="2818725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135C117-D828-44CA-AFBF-E5FA555D2D8C}"/>
              </a:ext>
            </a:extLst>
          </p:cNvPr>
          <p:cNvGrpSpPr/>
          <p:nvPr/>
        </p:nvGrpSpPr>
        <p:grpSpPr>
          <a:xfrm>
            <a:off x="6452683" y="3072115"/>
            <a:ext cx="5078918" cy="1353767"/>
            <a:chOff x="660400" y="1600200"/>
            <a:chExt cx="4250014" cy="765810"/>
          </a:xfrm>
          <a:effectLst>
            <a:outerShdw blurRad="127000" sx="102000" sy="102000" algn="ctr" rotWithShape="0">
              <a:schemeClr val="accent2">
                <a:lumMod val="60000"/>
                <a:lumOff val="40000"/>
                <a:alpha val="20000"/>
              </a:schemeClr>
            </a:outerShdw>
          </a:effectLst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A061428-2C7B-49A9-95D2-F43D82C805F3}"/>
                </a:ext>
              </a:extLst>
            </p:cNvPr>
            <p:cNvSpPr/>
            <p:nvPr/>
          </p:nvSpPr>
          <p:spPr>
            <a:xfrm>
              <a:off x="660400" y="1600200"/>
              <a:ext cx="1316990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D82ECAA-D442-4A9C-84D3-BED57CB6F5EE}"/>
                </a:ext>
              </a:extLst>
            </p:cNvPr>
            <p:cNvSpPr/>
            <p:nvPr/>
          </p:nvSpPr>
          <p:spPr>
            <a:xfrm>
              <a:off x="1977390" y="1600200"/>
              <a:ext cx="114300" cy="7658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9255CD9-B140-4BBC-AA07-637AEA0DF2D8}"/>
                </a:ext>
              </a:extLst>
            </p:cNvPr>
            <p:cNvSpPr/>
            <p:nvPr/>
          </p:nvSpPr>
          <p:spPr>
            <a:xfrm>
              <a:off x="2091689" y="1600200"/>
              <a:ext cx="2818725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0" name="图片 49" descr="图片包含 户外, 人员, 建筑物, 站立&#10;&#10;自动生成的说明">
            <a:extLst>
              <a:ext uri="{FF2B5EF4-FFF2-40B4-BE49-F238E27FC236}">
                <a16:creationId xmlns:a16="http://schemas.microsoft.com/office/drawing/2014/main" id="{A8A74FC3-052D-4769-8694-FEB5E3FBF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6" t="3494" r="28326" b="44500"/>
          <a:stretch>
            <a:fillRect/>
          </a:stretch>
        </p:blipFill>
        <p:spPr>
          <a:xfrm>
            <a:off x="660401" y="1363896"/>
            <a:ext cx="1573851" cy="1353767"/>
          </a:xfrm>
          <a:custGeom>
            <a:avLst/>
            <a:gdLst>
              <a:gd name="connsiteX0" fmla="*/ 0 w 1573851"/>
              <a:gd name="connsiteY0" fmla="*/ 0 h 1353767"/>
              <a:gd name="connsiteX1" fmla="*/ 1573851 w 1573851"/>
              <a:gd name="connsiteY1" fmla="*/ 0 h 1353767"/>
              <a:gd name="connsiteX2" fmla="*/ 1573851 w 1573851"/>
              <a:gd name="connsiteY2" fmla="*/ 1353767 h 1353767"/>
              <a:gd name="connsiteX3" fmla="*/ 0 w 1573851"/>
              <a:gd name="connsiteY3" fmla="*/ 1353767 h 13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851" h="1353767">
                <a:moveTo>
                  <a:pt x="0" y="0"/>
                </a:moveTo>
                <a:lnTo>
                  <a:pt x="1573851" y="0"/>
                </a:lnTo>
                <a:lnTo>
                  <a:pt x="1573851" y="1353767"/>
                </a:lnTo>
                <a:lnTo>
                  <a:pt x="0" y="1353767"/>
                </a:lnTo>
                <a:close/>
              </a:path>
            </a:pathLst>
          </a:custGeom>
        </p:spPr>
      </p:pic>
      <p:pic>
        <p:nvPicPr>
          <p:cNvPr id="51" name="图片 50" descr="图片包含 人员, 男士, 墙壁, 服装&#10;&#10;自动生成的说明">
            <a:extLst>
              <a:ext uri="{FF2B5EF4-FFF2-40B4-BE49-F238E27FC236}">
                <a16:creationId xmlns:a16="http://schemas.microsoft.com/office/drawing/2014/main" id="{45D305CE-EC65-42DC-A8DA-E06964C9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 r="6178" b="43017"/>
          <a:stretch>
            <a:fillRect/>
          </a:stretch>
        </p:blipFill>
        <p:spPr>
          <a:xfrm>
            <a:off x="660401" y="3072115"/>
            <a:ext cx="1573851" cy="1353767"/>
          </a:xfrm>
          <a:custGeom>
            <a:avLst/>
            <a:gdLst>
              <a:gd name="connsiteX0" fmla="*/ 0 w 1573851"/>
              <a:gd name="connsiteY0" fmla="*/ 0 h 1353767"/>
              <a:gd name="connsiteX1" fmla="*/ 1573851 w 1573851"/>
              <a:gd name="connsiteY1" fmla="*/ 0 h 1353767"/>
              <a:gd name="connsiteX2" fmla="*/ 1573851 w 1573851"/>
              <a:gd name="connsiteY2" fmla="*/ 1353767 h 1353767"/>
              <a:gd name="connsiteX3" fmla="*/ 0 w 1573851"/>
              <a:gd name="connsiteY3" fmla="*/ 1353767 h 13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851" h="1353767">
                <a:moveTo>
                  <a:pt x="0" y="0"/>
                </a:moveTo>
                <a:lnTo>
                  <a:pt x="1573851" y="0"/>
                </a:lnTo>
                <a:lnTo>
                  <a:pt x="1573851" y="1353767"/>
                </a:lnTo>
                <a:lnTo>
                  <a:pt x="0" y="1353767"/>
                </a:lnTo>
                <a:close/>
              </a:path>
            </a:pathLst>
          </a:cu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DF556ABF-F87E-46F9-8416-9B1BA2E170A5}"/>
              </a:ext>
            </a:extLst>
          </p:cNvPr>
          <p:cNvGrpSpPr/>
          <p:nvPr/>
        </p:nvGrpSpPr>
        <p:grpSpPr>
          <a:xfrm>
            <a:off x="6452682" y="4780333"/>
            <a:ext cx="5078920" cy="1353767"/>
            <a:chOff x="660399" y="1600200"/>
            <a:chExt cx="4250015" cy="765810"/>
          </a:xfrm>
          <a:effectLst>
            <a:outerShdw blurRad="127000" sx="102000" sy="102000" algn="ctr" rotWithShape="0">
              <a:schemeClr val="accent2">
                <a:lumMod val="60000"/>
                <a:lumOff val="40000"/>
                <a:alpha val="20000"/>
              </a:schemeClr>
            </a:outerShdw>
          </a:effectLst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B502B4-C226-409E-8542-32543DF62592}"/>
                </a:ext>
              </a:extLst>
            </p:cNvPr>
            <p:cNvSpPr/>
            <p:nvPr/>
          </p:nvSpPr>
          <p:spPr>
            <a:xfrm>
              <a:off x="660399" y="1600200"/>
              <a:ext cx="1316990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160A165-634A-4C4B-8AEC-541A842134FF}"/>
                </a:ext>
              </a:extLst>
            </p:cNvPr>
            <p:cNvSpPr/>
            <p:nvPr/>
          </p:nvSpPr>
          <p:spPr>
            <a:xfrm>
              <a:off x="1977389" y="1600200"/>
              <a:ext cx="114300" cy="7658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1D441F7-E0AD-4835-A1EF-67858139EF34}"/>
                </a:ext>
              </a:extLst>
            </p:cNvPr>
            <p:cNvSpPr/>
            <p:nvPr/>
          </p:nvSpPr>
          <p:spPr>
            <a:xfrm>
              <a:off x="2091689" y="1600200"/>
              <a:ext cx="2818725" cy="765810"/>
            </a:xfrm>
            <a:prstGeom prst="rect">
              <a:avLst/>
            </a:prstGeom>
            <a:solidFill>
              <a:schemeClr val="bg1"/>
            </a:solidFill>
            <a:ln w="9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5" name="图片 54" descr="图片包含 人员, 天空, 户外, 妇女&#10;&#10;自动生成的说明">
            <a:extLst>
              <a:ext uri="{FF2B5EF4-FFF2-40B4-BE49-F238E27FC236}">
                <a16:creationId xmlns:a16="http://schemas.microsoft.com/office/drawing/2014/main" id="{B461A42C-1629-45F7-BD94-2F6D1C634A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t="31723" r="6302" b="26637"/>
          <a:stretch/>
        </p:blipFill>
        <p:spPr>
          <a:xfrm>
            <a:off x="6452682" y="4780331"/>
            <a:ext cx="1573851" cy="1353767"/>
          </a:xfrm>
          <a:custGeom>
            <a:avLst/>
            <a:gdLst>
              <a:gd name="connsiteX0" fmla="*/ 0 w 1573851"/>
              <a:gd name="connsiteY0" fmla="*/ 0 h 1353767"/>
              <a:gd name="connsiteX1" fmla="*/ 1573851 w 1573851"/>
              <a:gd name="connsiteY1" fmla="*/ 0 h 1353767"/>
              <a:gd name="connsiteX2" fmla="*/ 1573851 w 1573851"/>
              <a:gd name="connsiteY2" fmla="*/ 1353767 h 1353767"/>
              <a:gd name="connsiteX3" fmla="*/ 0 w 1573851"/>
              <a:gd name="connsiteY3" fmla="*/ 1353767 h 13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851" h="1353767">
                <a:moveTo>
                  <a:pt x="0" y="0"/>
                </a:moveTo>
                <a:lnTo>
                  <a:pt x="1573851" y="0"/>
                </a:lnTo>
                <a:lnTo>
                  <a:pt x="1573851" y="1353767"/>
                </a:lnTo>
                <a:lnTo>
                  <a:pt x="0" y="1353767"/>
                </a:lnTo>
                <a:close/>
              </a:path>
            </a:pathLst>
          </a:custGeom>
        </p:spPr>
      </p:pic>
      <p:pic>
        <p:nvPicPr>
          <p:cNvPr id="53" name="图片 52" descr="图片包含 服装&#10;&#10;自动生成的说明">
            <a:extLst>
              <a:ext uri="{FF2B5EF4-FFF2-40B4-BE49-F238E27FC236}">
                <a16:creationId xmlns:a16="http://schemas.microsoft.com/office/drawing/2014/main" id="{2832D09B-BF17-44BD-A986-A471F865A3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13614" r="16251" b="47680"/>
          <a:stretch/>
        </p:blipFill>
        <p:spPr>
          <a:xfrm>
            <a:off x="6452681" y="1363896"/>
            <a:ext cx="1573851" cy="1353767"/>
          </a:xfrm>
          <a:custGeom>
            <a:avLst/>
            <a:gdLst>
              <a:gd name="connsiteX0" fmla="*/ 0 w 1573851"/>
              <a:gd name="connsiteY0" fmla="*/ 0 h 1353767"/>
              <a:gd name="connsiteX1" fmla="*/ 1573851 w 1573851"/>
              <a:gd name="connsiteY1" fmla="*/ 0 h 1353767"/>
              <a:gd name="connsiteX2" fmla="*/ 1573851 w 1573851"/>
              <a:gd name="connsiteY2" fmla="*/ 1353767 h 1353767"/>
              <a:gd name="connsiteX3" fmla="*/ 0 w 1573851"/>
              <a:gd name="connsiteY3" fmla="*/ 1353767 h 13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851" h="1353767">
                <a:moveTo>
                  <a:pt x="0" y="0"/>
                </a:moveTo>
                <a:lnTo>
                  <a:pt x="1573851" y="0"/>
                </a:lnTo>
                <a:lnTo>
                  <a:pt x="1573851" y="1353767"/>
                </a:lnTo>
                <a:lnTo>
                  <a:pt x="0" y="1353767"/>
                </a:lnTo>
                <a:close/>
              </a:path>
            </a:pathLst>
          </a:custGeom>
        </p:spPr>
      </p:pic>
      <p:pic>
        <p:nvPicPr>
          <p:cNvPr id="54" name="图片 53" descr="图片包含 人员, 妇女, 服装, 建筑物&#10;&#10;自动生成的说明">
            <a:extLst>
              <a:ext uri="{FF2B5EF4-FFF2-40B4-BE49-F238E27FC236}">
                <a16:creationId xmlns:a16="http://schemas.microsoft.com/office/drawing/2014/main" id="{094BC6BE-119F-4654-8FFD-73630DC700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" t="739" r="7529" b="49639"/>
          <a:stretch/>
        </p:blipFill>
        <p:spPr>
          <a:xfrm>
            <a:off x="6452681" y="3072114"/>
            <a:ext cx="1573851" cy="1353767"/>
          </a:xfrm>
          <a:custGeom>
            <a:avLst/>
            <a:gdLst>
              <a:gd name="connsiteX0" fmla="*/ 0 w 1573851"/>
              <a:gd name="connsiteY0" fmla="*/ 0 h 1353767"/>
              <a:gd name="connsiteX1" fmla="*/ 1573851 w 1573851"/>
              <a:gd name="connsiteY1" fmla="*/ 0 h 1353767"/>
              <a:gd name="connsiteX2" fmla="*/ 1573851 w 1573851"/>
              <a:gd name="connsiteY2" fmla="*/ 1353767 h 1353767"/>
              <a:gd name="connsiteX3" fmla="*/ 0 w 1573851"/>
              <a:gd name="connsiteY3" fmla="*/ 1353767 h 13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3851" h="1353767">
                <a:moveTo>
                  <a:pt x="0" y="0"/>
                </a:moveTo>
                <a:lnTo>
                  <a:pt x="1573851" y="0"/>
                </a:lnTo>
                <a:lnTo>
                  <a:pt x="1573851" y="1353767"/>
                </a:lnTo>
                <a:lnTo>
                  <a:pt x="0" y="1353767"/>
                </a:lnTo>
                <a:close/>
              </a:path>
            </a:pathLst>
          </a:cu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C33955D8-044E-4304-BE25-77E1492B4540}"/>
              </a:ext>
            </a:extLst>
          </p:cNvPr>
          <p:cNvGrpSpPr/>
          <p:nvPr/>
        </p:nvGrpSpPr>
        <p:grpSpPr>
          <a:xfrm>
            <a:off x="2480084" y="1541387"/>
            <a:ext cx="3074049" cy="998785"/>
            <a:chOff x="2480084" y="1593136"/>
            <a:chExt cx="3074049" cy="99878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D4D87A9-E6AB-44D4-AFD7-5E04435A007E}"/>
                </a:ext>
              </a:extLst>
            </p:cNvPr>
            <p:cNvSpPr txBox="1"/>
            <p:nvPr/>
          </p:nvSpPr>
          <p:spPr>
            <a:xfrm>
              <a:off x="2480084" y="1593136"/>
              <a:ext cx="2086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这里输入小标题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ED5F132-7B63-4422-8BD1-22DE2AD7CA09}"/>
                </a:ext>
              </a:extLst>
            </p:cNvPr>
            <p:cNvSpPr txBox="1"/>
            <p:nvPr/>
          </p:nvSpPr>
          <p:spPr>
            <a:xfrm>
              <a:off x="2480084" y="1985986"/>
              <a:ext cx="3074049" cy="60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学校秉承“明德、敏学、笃行、致远”的校训，弘扬“励学乐教、求实拓新”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36CD9CE-650E-414C-B168-AA0D40D0E745}"/>
              </a:ext>
            </a:extLst>
          </p:cNvPr>
          <p:cNvGrpSpPr/>
          <p:nvPr/>
        </p:nvGrpSpPr>
        <p:grpSpPr>
          <a:xfrm>
            <a:off x="8310337" y="1541387"/>
            <a:ext cx="3074049" cy="998785"/>
            <a:chOff x="2480084" y="1593136"/>
            <a:chExt cx="3074049" cy="998785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8EB6BC-D2E8-4DA7-9C17-5533875EAB9C}"/>
                </a:ext>
              </a:extLst>
            </p:cNvPr>
            <p:cNvSpPr txBox="1"/>
            <p:nvPr/>
          </p:nvSpPr>
          <p:spPr>
            <a:xfrm>
              <a:off x="2480084" y="1593136"/>
              <a:ext cx="2086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这里输入小标题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BDDA193-5D03-4E4F-8CCF-2F190E6027DD}"/>
                </a:ext>
              </a:extLst>
            </p:cNvPr>
            <p:cNvSpPr txBox="1"/>
            <p:nvPr/>
          </p:nvSpPr>
          <p:spPr>
            <a:xfrm>
              <a:off x="2480084" y="1985986"/>
              <a:ext cx="3074049" cy="60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学校秉承“明德、敏学、笃行、致远”的校训，弘扬“励学乐教、求实拓新”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F5913CA-5BC9-41C8-B9E5-2987B03B25DF}"/>
              </a:ext>
            </a:extLst>
          </p:cNvPr>
          <p:cNvGrpSpPr/>
          <p:nvPr/>
        </p:nvGrpSpPr>
        <p:grpSpPr>
          <a:xfrm>
            <a:off x="2480084" y="3249606"/>
            <a:ext cx="3074049" cy="998785"/>
            <a:chOff x="2480084" y="1593136"/>
            <a:chExt cx="3074049" cy="998785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170EC5B-129D-4310-B96E-5CA27D7B3B49}"/>
                </a:ext>
              </a:extLst>
            </p:cNvPr>
            <p:cNvSpPr txBox="1"/>
            <p:nvPr/>
          </p:nvSpPr>
          <p:spPr>
            <a:xfrm>
              <a:off x="2480084" y="1593136"/>
              <a:ext cx="2086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这里输入小标题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11C05C0-17CF-4BBF-A13D-8E87D575FFC8}"/>
                </a:ext>
              </a:extLst>
            </p:cNvPr>
            <p:cNvSpPr txBox="1"/>
            <p:nvPr/>
          </p:nvSpPr>
          <p:spPr>
            <a:xfrm>
              <a:off x="2480084" y="1985986"/>
              <a:ext cx="3074049" cy="60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学校秉承“明德、敏学、笃行、致远”的校训，弘扬“励学乐教、求实拓新”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0A0D41B-4AF0-499F-9E90-95E8BBAC5990}"/>
              </a:ext>
            </a:extLst>
          </p:cNvPr>
          <p:cNvGrpSpPr/>
          <p:nvPr/>
        </p:nvGrpSpPr>
        <p:grpSpPr>
          <a:xfrm>
            <a:off x="2480084" y="4957827"/>
            <a:ext cx="3074049" cy="998785"/>
            <a:chOff x="2480084" y="1593136"/>
            <a:chExt cx="3074049" cy="998785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B4E17DC-FC8B-40E0-8C30-8016BE8E8779}"/>
                </a:ext>
              </a:extLst>
            </p:cNvPr>
            <p:cNvSpPr txBox="1"/>
            <p:nvPr/>
          </p:nvSpPr>
          <p:spPr>
            <a:xfrm>
              <a:off x="2480084" y="1593136"/>
              <a:ext cx="2086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这里输入小标题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61E2525-5B89-4315-B819-6AE185852DDA}"/>
                </a:ext>
              </a:extLst>
            </p:cNvPr>
            <p:cNvSpPr txBox="1"/>
            <p:nvPr/>
          </p:nvSpPr>
          <p:spPr>
            <a:xfrm>
              <a:off x="2480084" y="1985986"/>
              <a:ext cx="3074049" cy="60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学校秉承“明德、敏学、笃行、致远”的校训，弘扬“励学乐教、求实拓新”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2F4E821-0F3A-483C-BF21-B0B867EA698F}"/>
              </a:ext>
            </a:extLst>
          </p:cNvPr>
          <p:cNvGrpSpPr/>
          <p:nvPr/>
        </p:nvGrpSpPr>
        <p:grpSpPr>
          <a:xfrm>
            <a:off x="8310337" y="3249605"/>
            <a:ext cx="3074049" cy="998785"/>
            <a:chOff x="2480084" y="1593136"/>
            <a:chExt cx="3074049" cy="998785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1208936-F6A0-4CA3-8C47-96C94CE804B0}"/>
                </a:ext>
              </a:extLst>
            </p:cNvPr>
            <p:cNvSpPr txBox="1"/>
            <p:nvPr/>
          </p:nvSpPr>
          <p:spPr>
            <a:xfrm>
              <a:off x="2480084" y="1593136"/>
              <a:ext cx="2086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这里输入小标题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018CCE29-05C9-4D5F-91BD-A06C10C0A848}"/>
                </a:ext>
              </a:extLst>
            </p:cNvPr>
            <p:cNvSpPr txBox="1"/>
            <p:nvPr/>
          </p:nvSpPr>
          <p:spPr>
            <a:xfrm>
              <a:off x="2480084" y="1985986"/>
              <a:ext cx="3074049" cy="60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学校秉承“明德、敏学、笃行、致远”的校训，弘扬“励学乐教、求实拓新”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CA51EAC2-C826-4FC4-B5D5-7CC401C79957}"/>
              </a:ext>
            </a:extLst>
          </p:cNvPr>
          <p:cNvGrpSpPr/>
          <p:nvPr/>
        </p:nvGrpSpPr>
        <p:grpSpPr>
          <a:xfrm>
            <a:off x="8310337" y="4957821"/>
            <a:ext cx="3074049" cy="998785"/>
            <a:chOff x="2480084" y="1593136"/>
            <a:chExt cx="3074049" cy="998785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146100CE-3907-4D20-BE93-81410A052564}"/>
                </a:ext>
              </a:extLst>
            </p:cNvPr>
            <p:cNvSpPr txBox="1"/>
            <p:nvPr/>
          </p:nvSpPr>
          <p:spPr>
            <a:xfrm>
              <a:off x="2480084" y="1593136"/>
              <a:ext cx="2086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这里输入小标题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927EA78-7B09-40B8-B3ED-C1D09214891B}"/>
                </a:ext>
              </a:extLst>
            </p:cNvPr>
            <p:cNvSpPr txBox="1"/>
            <p:nvPr/>
          </p:nvSpPr>
          <p:spPr>
            <a:xfrm>
              <a:off x="2480084" y="1985986"/>
              <a:ext cx="3074049" cy="60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学校秉承“明德、敏学、笃行、致远”的校训，弘扬“励学乐教、求实拓新”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63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C2584486-BE87-43E3-9E2D-8CACA8625B81}"/>
              </a:ext>
            </a:extLst>
          </p:cNvPr>
          <p:cNvSpPr/>
          <p:nvPr/>
        </p:nvSpPr>
        <p:spPr>
          <a:xfrm>
            <a:off x="1182925" y="2117150"/>
            <a:ext cx="4285636" cy="3060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  <a:effectLst>
            <a:outerShdw blurRad="254000" dist="38100" dir="5400000" sx="101000" sy="101000" algn="t" rotWithShape="0">
              <a:schemeClr val="accent2">
                <a:lumMod val="60000"/>
                <a:lumOff val="4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图片包含 猫, 动物, 哺乳动物, 草&#10;&#10;自动生成的说明">
            <a:extLst>
              <a:ext uri="{FF2B5EF4-FFF2-40B4-BE49-F238E27FC236}">
                <a16:creationId xmlns:a16="http://schemas.microsoft.com/office/drawing/2014/main" id="{29E0F031-C0B1-4528-B7BB-39D953B75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t="2417" r="2417" b="2417"/>
          <a:stretch>
            <a:fillRect/>
          </a:stretch>
        </p:blipFill>
        <p:spPr>
          <a:xfrm>
            <a:off x="660400" y="1680633"/>
            <a:ext cx="4671085" cy="333545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8A6BEA-8AB3-4424-9160-7CBD56A987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5820410" cy="584775"/>
          </a:xfrm>
        </p:spPr>
        <p:txBody>
          <a:bodyPr/>
          <a:lstStyle/>
          <a:p>
            <a:r>
              <a:rPr lang="zh-CN" altLang="en-US" dirty="0"/>
              <a:t>这页可以用来展示一个观点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3B6F7D-69DD-41CA-9C7D-8DEC1C7B25B0}"/>
              </a:ext>
            </a:extLst>
          </p:cNvPr>
          <p:cNvSpPr txBox="1"/>
          <p:nvPr/>
        </p:nvSpPr>
        <p:spPr>
          <a:xfrm>
            <a:off x="6096000" y="1856304"/>
            <a:ext cx="437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你想通过图片说明什么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DE17FF-E7FA-4B84-9916-14225C3EBB3E}"/>
              </a:ext>
            </a:extLst>
          </p:cNvPr>
          <p:cNvSpPr txBox="1"/>
          <p:nvPr/>
        </p:nvSpPr>
        <p:spPr>
          <a:xfrm>
            <a:off x="6096000" y="2424195"/>
            <a:ext cx="5472113" cy="257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学校秉承“明德、敏学、笃行、致远”的校训，弘扬“励学乐教、求实拓新”的精神，坚持“金融为根、育人为本、应用为先、创新为范”的办学理念，建校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年来，学校为社会培养输送了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多万名各类人才，被誉为“华南金融人才摇篮”和“南粤金融黄埔军校”，被社会评价为“人才培养有人气、应用研究接地气、金融行业有名气”。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E24B79-E007-4E20-91DA-3C7F1D6A3A09}"/>
              </a:ext>
            </a:extLst>
          </p:cNvPr>
          <p:cNvSpPr/>
          <p:nvPr/>
        </p:nvSpPr>
        <p:spPr>
          <a:xfrm>
            <a:off x="6013450" y="1943133"/>
            <a:ext cx="82550" cy="297774"/>
          </a:xfrm>
          <a:prstGeom prst="rect">
            <a:avLst/>
          </a:prstGeom>
          <a:solidFill>
            <a:schemeClr val="accent1"/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02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5DC9037-6604-4B7A-ABA4-E9B859B6842C}"/>
              </a:ext>
            </a:extLst>
          </p:cNvPr>
          <p:cNvSpPr/>
          <p:nvPr/>
        </p:nvSpPr>
        <p:spPr>
          <a:xfrm>
            <a:off x="0" y="1882919"/>
            <a:ext cx="12192000" cy="3746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7F578C-1954-4DF6-AF0C-77345EC583F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0400" y="221964"/>
            <a:ext cx="5435600" cy="584775"/>
          </a:xfrm>
        </p:spPr>
        <p:txBody>
          <a:bodyPr/>
          <a:lstStyle/>
          <a:p>
            <a:r>
              <a:rPr lang="zh-CN" altLang="en-US" dirty="0"/>
              <a:t>这页可以用来展示一个观点</a:t>
            </a:r>
          </a:p>
        </p:txBody>
      </p:sp>
      <p:pic>
        <p:nvPicPr>
          <p:cNvPr id="5" name="图片 4" descr="图片包含 天空, 户外, 树, 建筑物&#10;&#10;自动生成的说明">
            <a:extLst>
              <a:ext uri="{FF2B5EF4-FFF2-40B4-BE49-F238E27FC236}">
                <a16:creationId xmlns:a16="http://schemas.microsoft.com/office/drawing/2014/main" id="{332DF829-07BB-4108-8396-37A73651A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5" r="22524" b="9074"/>
          <a:stretch/>
        </p:blipFill>
        <p:spPr>
          <a:xfrm>
            <a:off x="1498601" y="1460500"/>
            <a:ext cx="3784600" cy="452120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77610C-A476-42B6-AFC2-A46DCAEC7660}"/>
              </a:ext>
            </a:extLst>
          </p:cNvPr>
          <p:cNvSpPr txBox="1"/>
          <p:nvPr/>
        </p:nvSpPr>
        <p:spPr>
          <a:xfrm>
            <a:off x="6096000" y="2183474"/>
            <a:ext cx="437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你想通过图片说明什么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CC5A77-0BF4-4C6A-9296-3774A77C4725}"/>
              </a:ext>
            </a:extLst>
          </p:cNvPr>
          <p:cNvSpPr txBox="1"/>
          <p:nvPr/>
        </p:nvSpPr>
        <p:spPr>
          <a:xfrm>
            <a:off x="6096000" y="2751365"/>
            <a:ext cx="5472113" cy="257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学校秉承“明德、敏学、笃行、致远”的校训，弘扬“励学乐教、求实拓新”的精神，坚持“金融为根、育人为本、应用为先、创新为范”的办学理念，建校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年来，学校为社会培养输送了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多万名各类人才，被誉为“华南金融人才摇篮”和“南粤金融黄埔军校”，被社会评价为“人才培养有人气、应用研究接地气、金融行业有名气”。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ECB034-87CF-43F5-B942-E4C63A6ABA42}"/>
              </a:ext>
            </a:extLst>
          </p:cNvPr>
          <p:cNvSpPr txBox="1"/>
          <p:nvPr/>
        </p:nvSpPr>
        <p:spPr>
          <a:xfrm flipH="1" flipV="1">
            <a:off x="5553612" y="1867100"/>
            <a:ext cx="1084775" cy="881380"/>
          </a:xfrm>
          <a:custGeom>
            <a:avLst/>
            <a:gdLst/>
            <a:ahLst/>
            <a:cxnLst/>
            <a:rect l="l" t="t" r="r" b="b"/>
            <a:pathLst>
              <a:path w="946547" h="769070">
                <a:moveTo>
                  <a:pt x="571872" y="0"/>
                </a:moveTo>
                <a:lnTo>
                  <a:pt x="946547" y="0"/>
                </a:lnTo>
                <a:lnTo>
                  <a:pt x="946547" y="364815"/>
                </a:lnTo>
                <a:cubicBezTo>
                  <a:pt x="920254" y="594879"/>
                  <a:pt x="805222" y="729630"/>
                  <a:pt x="601451" y="769070"/>
                </a:cubicBezTo>
                <a:lnTo>
                  <a:pt x="601451" y="611312"/>
                </a:lnTo>
                <a:cubicBezTo>
                  <a:pt x="627744" y="604738"/>
                  <a:pt x="654037" y="585019"/>
                  <a:pt x="680330" y="552153"/>
                </a:cubicBezTo>
                <a:cubicBezTo>
                  <a:pt x="706623" y="519286"/>
                  <a:pt x="723056" y="489707"/>
                  <a:pt x="729630" y="463414"/>
                </a:cubicBezTo>
                <a:lnTo>
                  <a:pt x="729630" y="394395"/>
                </a:lnTo>
                <a:lnTo>
                  <a:pt x="571872" y="394395"/>
                </a:lnTo>
                <a:close/>
                <a:moveTo>
                  <a:pt x="0" y="0"/>
                </a:moveTo>
                <a:lnTo>
                  <a:pt x="374675" y="0"/>
                </a:lnTo>
                <a:lnTo>
                  <a:pt x="374675" y="364815"/>
                </a:lnTo>
                <a:cubicBezTo>
                  <a:pt x="348382" y="601452"/>
                  <a:pt x="233350" y="736203"/>
                  <a:pt x="29579" y="769070"/>
                </a:cubicBezTo>
                <a:lnTo>
                  <a:pt x="29579" y="611312"/>
                </a:lnTo>
                <a:cubicBezTo>
                  <a:pt x="95312" y="604738"/>
                  <a:pt x="138038" y="555439"/>
                  <a:pt x="157758" y="463414"/>
                </a:cubicBezTo>
                <a:lnTo>
                  <a:pt x="157758" y="394395"/>
                </a:lnTo>
                <a:lnTo>
                  <a:pt x="0" y="394395"/>
                </a:lnTo>
                <a:close/>
              </a:path>
            </a:pathLst>
          </a:custGeom>
          <a:solidFill>
            <a:schemeClr val="bg1">
              <a:alpha val="34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9900" dirty="0"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263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heme/theme1.xml><?xml version="1.0" encoding="utf-8"?>
<a:theme xmlns:a="http://schemas.openxmlformats.org/drawingml/2006/main" name="Office 主题​​">
  <a:themeElements>
    <a:clrScheme name="广金模板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02700"/>
      </a:accent1>
      <a:accent2>
        <a:srgbClr val="C00000"/>
      </a:accent2>
      <a:accent3>
        <a:srgbClr val="DE1072"/>
      </a:accent3>
      <a:accent4>
        <a:srgbClr val="3FD5D1"/>
      </a:accent4>
      <a:accent5>
        <a:srgbClr val="FFB40D"/>
      </a:accent5>
      <a:accent6>
        <a:srgbClr val="00BBEE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 cap="flat">
          <a:noFill/>
          <a:prstDash val="solid"/>
          <a:miter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7249</TotalTime>
  <Words>3965</Words>
  <Application>Microsoft Office PowerPoint</Application>
  <PresentationFormat>宽屏</PresentationFormat>
  <Paragraphs>355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73" baseType="lpstr">
      <vt:lpstr>BigNoodleToo</vt:lpstr>
      <vt:lpstr>叶根友唐楷简08</vt:lpstr>
      <vt:lpstr>叶根友特楷简体</vt:lpstr>
      <vt:lpstr>Microsoft YaHei</vt:lpstr>
      <vt:lpstr>Microsoft YaHei</vt:lpstr>
      <vt:lpstr>微软雅黑 Light</vt:lpstr>
      <vt:lpstr>思源黑体 CN Bold</vt:lpstr>
      <vt:lpstr>方正大黑简体</vt:lpstr>
      <vt:lpstr>方正小标宋简体</vt:lpstr>
      <vt:lpstr>方正清刻本悦宋简体</vt:lpstr>
      <vt:lpstr>Arial</vt:lpstr>
      <vt:lpstr>Bauhaus 93</vt:lpstr>
      <vt:lpstr>Calibri</vt:lpstr>
      <vt:lpstr>Century Gothic</vt:lpstr>
      <vt:lpstr>Impact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嘉华 卢</dc:creator>
  <cp:lastModifiedBy>Yunxuan Liu (Chinasoft International)</cp:lastModifiedBy>
  <cp:revision>715</cp:revision>
  <dcterms:created xsi:type="dcterms:W3CDTF">2019-01-16T06:16:46Z</dcterms:created>
  <dcterms:modified xsi:type="dcterms:W3CDTF">2019-04-16T10:55:29Z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2019-04-16T10:55:28.5444163Z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1d6750af-4672-4ba0-8052-8cc3576ee72f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